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711" r:id="rId2"/>
  </p:sldMasterIdLst>
  <p:notesMasterIdLst>
    <p:notesMasterId r:id="rId54"/>
  </p:notesMasterIdLst>
  <p:handoutMasterIdLst>
    <p:handoutMasterId r:id="rId55"/>
  </p:handoutMasterIdLst>
  <p:sldIdLst>
    <p:sldId id="699" r:id="rId3"/>
    <p:sldId id="639" r:id="rId4"/>
    <p:sldId id="643" r:id="rId5"/>
    <p:sldId id="640" r:id="rId6"/>
    <p:sldId id="617" r:id="rId7"/>
    <p:sldId id="644" r:id="rId8"/>
    <p:sldId id="645" r:id="rId9"/>
    <p:sldId id="646" r:id="rId10"/>
    <p:sldId id="647" r:id="rId11"/>
    <p:sldId id="648" r:id="rId12"/>
    <p:sldId id="649" r:id="rId13"/>
    <p:sldId id="650" r:id="rId14"/>
    <p:sldId id="693" r:id="rId15"/>
    <p:sldId id="694" r:id="rId16"/>
    <p:sldId id="679" r:id="rId17"/>
    <p:sldId id="687" r:id="rId18"/>
    <p:sldId id="681" r:id="rId19"/>
    <p:sldId id="682" r:id="rId20"/>
    <p:sldId id="683" r:id="rId21"/>
    <p:sldId id="684" r:id="rId22"/>
    <p:sldId id="685" r:id="rId23"/>
    <p:sldId id="686" r:id="rId24"/>
    <p:sldId id="680" r:id="rId25"/>
    <p:sldId id="651" r:id="rId26"/>
    <p:sldId id="688" r:id="rId27"/>
    <p:sldId id="689" r:id="rId28"/>
    <p:sldId id="690" r:id="rId29"/>
    <p:sldId id="691" r:id="rId30"/>
    <p:sldId id="692" r:id="rId31"/>
    <p:sldId id="695" r:id="rId32"/>
    <p:sldId id="696" r:id="rId33"/>
    <p:sldId id="652" r:id="rId34"/>
    <p:sldId id="697" r:id="rId35"/>
    <p:sldId id="653" r:id="rId36"/>
    <p:sldId id="698" r:id="rId37"/>
    <p:sldId id="654" r:id="rId38"/>
    <p:sldId id="655" r:id="rId39"/>
    <p:sldId id="657" r:id="rId40"/>
    <p:sldId id="658" r:id="rId41"/>
    <p:sldId id="659" r:id="rId42"/>
    <p:sldId id="660" r:id="rId43"/>
    <p:sldId id="661" r:id="rId44"/>
    <p:sldId id="666" r:id="rId45"/>
    <p:sldId id="677" r:id="rId46"/>
    <p:sldId id="662" r:id="rId47"/>
    <p:sldId id="667" r:id="rId48"/>
    <p:sldId id="676" r:id="rId49"/>
    <p:sldId id="663" r:id="rId50"/>
    <p:sldId id="664" r:id="rId51"/>
    <p:sldId id="673" r:id="rId52"/>
    <p:sldId id="675" r:id="rId53"/>
  </p:sldIdLst>
  <p:sldSz cx="12195175" cy="6859588"/>
  <p:notesSz cx="6797675" cy="9928225"/>
  <p:embeddedFontLst>
    <p:embeddedFont>
      <p:font typeface="Rockwell" panose="02060603020205020403" pitchFamily="18" charset="0"/>
      <p:regular r:id="rId56"/>
      <p:bold r:id="rId57"/>
      <p:italic r:id="rId58"/>
      <p:boldItalic r:id="rId59"/>
    </p:embeddedFont>
    <p:embeddedFont>
      <p:font typeface="微軟正黑體" panose="020B0604030504040204" pitchFamily="34" charset="-120"/>
      <p:regular r:id="rId60"/>
      <p:bold r:id="rId61"/>
    </p:embeddedFont>
    <p:embeddedFont>
      <p:font typeface="華康行書體(P)" panose="03000500000000000000" pitchFamily="66" charset="-120"/>
      <p:regular r:id="rId62"/>
    </p:embeddedFont>
    <p:embeddedFont>
      <p:font typeface="文鼎簽字筆體E" panose="04090A00000000000000" pitchFamily="82" charset="-120"/>
      <p:regular r:id="rId63"/>
    </p:embeddedFont>
    <p:embeddedFont>
      <p:font typeface="Cambria Math" panose="02040503050406030204" pitchFamily="18" charset="0"/>
      <p:regular r:id="rId64"/>
    </p:embeddedFont>
    <p:embeddedFont>
      <p:font typeface="宋体" panose="02010600030101010101" pitchFamily="2" charset="-122"/>
      <p:regular r:id="rId65"/>
    </p:embeddedFont>
    <p:embeddedFont>
      <p:font typeface="文鼎古印體" panose="03000809000000000000" pitchFamily="65" charset="-120"/>
      <p:regular r:id="rId66"/>
    </p:embeddedFont>
    <p:embeddedFont>
      <p:font typeface="華康古印體" panose="03000509000000000000" pitchFamily="65" charset="-120"/>
      <p:regular r:id="rId67"/>
    </p:embeddedFont>
    <p:embeddedFont>
      <p:font typeface="華康中圓體" panose="020F0509000000000000" pitchFamily="49" charset="-120"/>
      <p:regular r:id="rId68"/>
    </p:embeddedFont>
    <p:embeddedFont>
      <p:font typeface="華康新特黑體(P)" panose="02010600010101010101" pitchFamily="2" charset="-120"/>
      <p:regular r:id="rId69"/>
    </p:embeddedFont>
    <p:embeddedFont>
      <p:font typeface="標楷體" panose="03000509000000000000" pitchFamily="65" charset="-120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</p:embeddedFontLst>
  <p:custDataLst>
    <p:tags r:id="rId7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1pPr>
    <a:lvl2pPr marL="5443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2pPr>
    <a:lvl3pPr marL="10887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3pPr>
    <a:lvl4pPr marL="163307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4pPr>
    <a:lvl5pPr marL="217742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5pPr>
    <a:lvl6pPr marL="272178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6pPr>
    <a:lvl7pPr marL="3266142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7pPr>
    <a:lvl8pPr marL="3810498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8pPr>
    <a:lvl9pPr marL="4354855" algn="l" defTabSz="1088714" rtl="0" eaLnBrk="1" latinLnBrk="0" hangingPunct="1">
      <a:defRPr kern="1200">
        <a:solidFill>
          <a:schemeClr val="tx1"/>
        </a:solidFill>
        <a:latin typeface="Rockwell" pitchFamily="18" charset="0"/>
        <a:ea typeface="宋体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orient="horz" pos="336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3841">
          <p15:clr>
            <a:srgbClr val="A4A3A4"/>
          </p15:clr>
        </p15:guide>
        <p15:guide id="5" pos="433">
          <p15:clr>
            <a:srgbClr val="A4A3A4"/>
          </p15:clr>
        </p15:guide>
        <p15:guide id="6" pos="72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33CCCC"/>
    <a:srgbClr val="CC99FF"/>
    <a:srgbClr val="7CD6F0"/>
    <a:srgbClr val="00CC99"/>
    <a:srgbClr val="FF99CC"/>
    <a:srgbClr val="FF9933"/>
    <a:srgbClr val="E1A97D"/>
    <a:srgbClr val="207AA6"/>
    <a:srgbClr val="FFE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424" autoAdjust="0"/>
  </p:normalViewPr>
  <p:slideViewPr>
    <p:cSldViewPr>
      <p:cViewPr>
        <p:scale>
          <a:sx n="90" d="100"/>
          <a:sy n="90" d="100"/>
        </p:scale>
        <p:origin x="-594" y="6"/>
      </p:cViewPr>
      <p:guideLst>
        <p:guide orient="horz" pos="2161"/>
        <p:guide orient="horz" pos="336"/>
        <p:guide orient="horz" pos="3984"/>
        <p:guide pos="3841"/>
        <p:guide pos="433"/>
        <p:guide pos="7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676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2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比較圖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工作表1!$A$2:$A$3</c:f>
              <c:strCache>
                <c:ptCount val="2"/>
                <c:pt idx="0">
                  <c:v>總級分</c:v>
                </c:pt>
                <c:pt idx="1">
                  <c:v>五選四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75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47296"/>
        <c:axId val="119048832"/>
      </c:barChart>
      <c:catAx>
        <c:axId val="1190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048832"/>
        <c:crosses val="autoZero"/>
        <c:auto val="1"/>
        <c:lblAlgn val="ctr"/>
        <c:lblOffset val="100"/>
        <c:noMultiLvlLbl val="0"/>
      </c:catAx>
      <c:valAx>
        <c:axId val="1190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904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slide" Target="../slides/slide36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slide" Target="../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F5209-25B3-4590-8DEC-03043A901A1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6BAD4DD-4E1D-441F-9044-592AAF9F846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  <a:ea typeface="+mn-ea"/>
            </a:rPr>
            <a:t>大學入學</a:t>
          </a:r>
          <a:endParaRPr lang="zh-TW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707AE295-104A-49E6-9F28-3FA3BC90C473}" type="parTrans" cxnId="{CCD78477-754C-4683-939B-E95AC434CEC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794E1D1B-E231-4DE3-B1A7-D93F7285E39F}" type="sibTrans" cxnId="{CCD78477-754C-4683-939B-E95AC434CEC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2952D807-8106-4E6B-AD02-C35FB3C212D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1" action="ppaction://hlinksldjump"/>
            </a:rPr>
            <a:t>升學考試</a:t>
          </a:r>
          <a:endParaRPr lang="zh-TW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1D3089EC-023B-4009-8865-28D5A938E256}" type="parTrans" cxnId="{286492E7-4F87-4DBF-AAA1-D2505BE221C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C08E4B9F-3F82-46C5-BC97-121A5978C79A}" type="sibTrans" cxnId="{286492E7-4F87-4DBF-AAA1-D2505BE221C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241E7310-7EF1-4747-B1B2-EF2A03C6950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2" action="ppaction://hlinksldjump"/>
            </a:rPr>
            <a:t>入學管道</a:t>
          </a:r>
          <a:endParaRPr lang="zh-TW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3D115CC0-0A4E-4228-8354-301AE7EE937F}" type="parTrans" cxnId="{7B5FD659-C4E6-4954-8305-4F491948A40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E9091543-D856-4080-BF5D-729162D34D55}" type="sibTrans" cxnId="{7B5FD659-C4E6-4954-8305-4F491948A40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E3E56384-6266-4B09-8ED8-EEDD89FB8985}" type="pres">
      <dgm:prSet presAssocID="{0E9F5209-25B3-4590-8DEC-03043A901A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A37C39A-5AD4-42F3-835C-3CB7104F41B0}" type="pres">
      <dgm:prSet presAssocID="{F6BAD4DD-4E1D-441F-9044-592AAF9F846F}" presName="hierRoot1" presStyleCnt="0"/>
      <dgm:spPr/>
      <dgm:t>
        <a:bodyPr/>
        <a:lstStyle/>
        <a:p>
          <a:endParaRPr lang="zh-TW" altLang="en-US"/>
        </a:p>
      </dgm:t>
    </dgm:pt>
    <dgm:pt modelId="{598A33AB-B8DA-498F-A77E-CCC07E92DF25}" type="pres">
      <dgm:prSet presAssocID="{F6BAD4DD-4E1D-441F-9044-592AAF9F846F}" presName="composite" presStyleCnt="0"/>
      <dgm:spPr/>
      <dgm:t>
        <a:bodyPr/>
        <a:lstStyle/>
        <a:p>
          <a:endParaRPr lang="zh-TW" altLang="en-US"/>
        </a:p>
      </dgm:t>
    </dgm:pt>
    <dgm:pt modelId="{3B897858-B76A-4F2B-B522-7AEB173B36EA}" type="pres">
      <dgm:prSet presAssocID="{F6BAD4DD-4E1D-441F-9044-592AAF9F846F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80134C57-B42D-43E0-8DDA-A130FE60D735}" type="pres">
      <dgm:prSet presAssocID="{F6BAD4DD-4E1D-441F-9044-592AAF9F846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5E660E-8FDF-4C56-AE7A-9CFCC2E146E7}" type="pres">
      <dgm:prSet presAssocID="{F6BAD4DD-4E1D-441F-9044-592AAF9F846F}" presName="hierChild2" presStyleCnt="0"/>
      <dgm:spPr/>
      <dgm:t>
        <a:bodyPr/>
        <a:lstStyle/>
        <a:p>
          <a:endParaRPr lang="zh-TW" altLang="en-US"/>
        </a:p>
      </dgm:t>
    </dgm:pt>
    <dgm:pt modelId="{AC80BA9E-CCB6-4BDA-B7F2-2CF243506AAF}" type="pres">
      <dgm:prSet presAssocID="{1D3089EC-023B-4009-8865-28D5A938E256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34EF09C-392F-42CE-9D04-E94AD9768932}" type="pres">
      <dgm:prSet presAssocID="{2952D807-8106-4E6B-AD02-C35FB3C212D3}" presName="hierRoot2" presStyleCnt="0"/>
      <dgm:spPr/>
      <dgm:t>
        <a:bodyPr/>
        <a:lstStyle/>
        <a:p>
          <a:endParaRPr lang="zh-TW" altLang="en-US"/>
        </a:p>
      </dgm:t>
    </dgm:pt>
    <dgm:pt modelId="{FB84F9BB-4F8A-430E-9911-CBC2DED6E833}" type="pres">
      <dgm:prSet presAssocID="{2952D807-8106-4E6B-AD02-C35FB3C212D3}" presName="composite2" presStyleCnt="0"/>
      <dgm:spPr/>
      <dgm:t>
        <a:bodyPr/>
        <a:lstStyle/>
        <a:p>
          <a:endParaRPr lang="zh-TW" altLang="en-US"/>
        </a:p>
      </dgm:t>
    </dgm:pt>
    <dgm:pt modelId="{759F4997-7D72-4820-8B6C-54A9D0EB23D6}" type="pres">
      <dgm:prSet presAssocID="{2952D807-8106-4E6B-AD02-C35FB3C212D3}" presName="background2" presStyleLbl="node2" presStyleIdx="0" presStyleCnt="2"/>
      <dgm:spPr/>
      <dgm:t>
        <a:bodyPr/>
        <a:lstStyle/>
        <a:p>
          <a:endParaRPr lang="zh-TW" altLang="en-US"/>
        </a:p>
      </dgm:t>
    </dgm:pt>
    <dgm:pt modelId="{C2850781-AE25-4033-B515-E34AFB545D37}" type="pres">
      <dgm:prSet presAssocID="{2952D807-8106-4E6B-AD02-C35FB3C212D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94FDCDA-E62F-489D-A900-F43BF6B60E9C}" type="pres">
      <dgm:prSet presAssocID="{2952D807-8106-4E6B-AD02-C35FB3C212D3}" presName="hierChild3" presStyleCnt="0"/>
      <dgm:spPr/>
      <dgm:t>
        <a:bodyPr/>
        <a:lstStyle/>
        <a:p>
          <a:endParaRPr lang="zh-TW" altLang="en-US"/>
        </a:p>
      </dgm:t>
    </dgm:pt>
    <dgm:pt modelId="{BAF6FFAB-8479-4AB4-A05B-12CF5E3AD815}" type="pres">
      <dgm:prSet presAssocID="{3D115CC0-0A4E-4228-8354-301AE7EE937F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B14FEFB9-C007-4BAD-ACA8-92983E11FBCC}" type="pres">
      <dgm:prSet presAssocID="{241E7310-7EF1-4747-B1B2-EF2A03C6950A}" presName="hierRoot2" presStyleCnt="0"/>
      <dgm:spPr/>
      <dgm:t>
        <a:bodyPr/>
        <a:lstStyle/>
        <a:p>
          <a:endParaRPr lang="zh-TW" altLang="en-US"/>
        </a:p>
      </dgm:t>
    </dgm:pt>
    <dgm:pt modelId="{8F8E07AE-52B8-4CEA-8D6C-17895E3A6A22}" type="pres">
      <dgm:prSet presAssocID="{241E7310-7EF1-4747-B1B2-EF2A03C6950A}" presName="composite2" presStyleCnt="0"/>
      <dgm:spPr/>
      <dgm:t>
        <a:bodyPr/>
        <a:lstStyle/>
        <a:p>
          <a:endParaRPr lang="zh-TW" altLang="en-US"/>
        </a:p>
      </dgm:t>
    </dgm:pt>
    <dgm:pt modelId="{8C552644-16F2-4202-979E-78AC0D40E459}" type="pres">
      <dgm:prSet presAssocID="{241E7310-7EF1-4747-B1B2-EF2A03C6950A}" presName="background2" presStyleLbl="node2" presStyleIdx="1" presStyleCnt="2"/>
      <dgm:spPr/>
      <dgm:t>
        <a:bodyPr/>
        <a:lstStyle/>
        <a:p>
          <a:endParaRPr lang="zh-TW" altLang="en-US"/>
        </a:p>
      </dgm:t>
    </dgm:pt>
    <dgm:pt modelId="{79772CA8-61D1-474B-8D89-8FE154D62CC3}" type="pres">
      <dgm:prSet presAssocID="{241E7310-7EF1-4747-B1B2-EF2A03C6950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ACBAD0-692B-46FB-9034-667D6D30EF18}" type="pres">
      <dgm:prSet presAssocID="{241E7310-7EF1-4747-B1B2-EF2A03C6950A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DEE7DE78-3A64-4B7C-939E-0AF9D90A718C}" type="presOf" srcId="{3D115CC0-0A4E-4228-8354-301AE7EE937F}" destId="{BAF6FFAB-8479-4AB4-A05B-12CF5E3AD815}" srcOrd="0" destOrd="0" presId="urn:microsoft.com/office/officeart/2005/8/layout/hierarchy1"/>
    <dgm:cxn modelId="{74307720-06D5-4ACA-88C8-FA7E3C23A19E}" type="presOf" srcId="{241E7310-7EF1-4747-B1B2-EF2A03C6950A}" destId="{79772CA8-61D1-474B-8D89-8FE154D62CC3}" srcOrd="0" destOrd="0" presId="urn:microsoft.com/office/officeart/2005/8/layout/hierarchy1"/>
    <dgm:cxn modelId="{286492E7-4F87-4DBF-AAA1-D2505BE221CD}" srcId="{F6BAD4DD-4E1D-441F-9044-592AAF9F846F}" destId="{2952D807-8106-4E6B-AD02-C35FB3C212D3}" srcOrd="0" destOrd="0" parTransId="{1D3089EC-023B-4009-8865-28D5A938E256}" sibTransId="{C08E4B9F-3F82-46C5-BC97-121A5978C79A}"/>
    <dgm:cxn modelId="{BFB800AB-018E-43A2-9D20-6E63D36FFAF2}" type="presOf" srcId="{F6BAD4DD-4E1D-441F-9044-592AAF9F846F}" destId="{80134C57-B42D-43E0-8DDA-A130FE60D735}" srcOrd="0" destOrd="0" presId="urn:microsoft.com/office/officeart/2005/8/layout/hierarchy1"/>
    <dgm:cxn modelId="{CCD78477-754C-4683-939B-E95AC434CEC0}" srcId="{0E9F5209-25B3-4590-8DEC-03043A901A16}" destId="{F6BAD4DD-4E1D-441F-9044-592AAF9F846F}" srcOrd="0" destOrd="0" parTransId="{707AE295-104A-49E6-9F28-3FA3BC90C473}" sibTransId="{794E1D1B-E231-4DE3-B1A7-D93F7285E39F}"/>
    <dgm:cxn modelId="{DD1C9BCD-5C2B-4C89-BC04-5C1891C2FDA7}" type="presOf" srcId="{1D3089EC-023B-4009-8865-28D5A938E256}" destId="{AC80BA9E-CCB6-4BDA-B7F2-2CF243506AAF}" srcOrd="0" destOrd="0" presId="urn:microsoft.com/office/officeart/2005/8/layout/hierarchy1"/>
    <dgm:cxn modelId="{7B5FD659-C4E6-4954-8305-4F491948A40C}" srcId="{F6BAD4DD-4E1D-441F-9044-592AAF9F846F}" destId="{241E7310-7EF1-4747-B1B2-EF2A03C6950A}" srcOrd="1" destOrd="0" parTransId="{3D115CC0-0A4E-4228-8354-301AE7EE937F}" sibTransId="{E9091543-D856-4080-BF5D-729162D34D55}"/>
    <dgm:cxn modelId="{4B647804-79D9-4FB5-B75E-9580B7659FEE}" type="presOf" srcId="{2952D807-8106-4E6B-AD02-C35FB3C212D3}" destId="{C2850781-AE25-4033-B515-E34AFB545D37}" srcOrd="0" destOrd="0" presId="urn:microsoft.com/office/officeart/2005/8/layout/hierarchy1"/>
    <dgm:cxn modelId="{675A7E87-5D53-42BE-92F0-53BF586F7E65}" type="presOf" srcId="{0E9F5209-25B3-4590-8DEC-03043A901A16}" destId="{E3E56384-6266-4B09-8ED8-EEDD89FB8985}" srcOrd="0" destOrd="0" presId="urn:microsoft.com/office/officeart/2005/8/layout/hierarchy1"/>
    <dgm:cxn modelId="{EF1E8D70-A02C-4D5F-B0FD-95D9EE9A4F0E}" type="presParOf" srcId="{E3E56384-6266-4B09-8ED8-EEDD89FB8985}" destId="{0A37C39A-5AD4-42F3-835C-3CB7104F41B0}" srcOrd="0" destOrd="0" presId="urn:microsoft.com/office/officeart/2005/8/layout/hierarchy1"/>
    <dgm:cxn modelId="{B84CBF0E-F739-4F23-A4A6-D0AF0DA45C28}" type="presParOf" srcId="{0A37C39A-5AD4-42F3-835C-3CB7104F41B0}" destId="{598A33AB-B8DA-498F-A77E-CCC07E92DF25}" srcOrd="0" destOrd="0" presId="urn:microsoft.com/office/officeart/2005/8/layout/hierarchy1"/>
    <dgm:cxn modelId="{B5A2BD46-5BDA-4396-A51A-8CADA5974C34}" type="presParOf" srcId="{598A33AB-B8DA-498F-A77E-CCC07E92DF25}" destId="{3B897858-B76A-4F2B-B522-7AEB173B36EA}" srcOrd="0" destOrd="0" presId="urn:microsoft.com/office/officeart/2005/8/layout/hierarchy1"/>
    <dgm:cxn modelId="{C247E380-1D6E-4094-A14E-C102C925BE8C}" type="presParOf" srcId="{598A33AB-B8DA-498F-A77E-CCC07E92DF25}" destId="{80134C57-B42D-43E0-8DDA-A130FE60D735}" srcOrd="1" destOrd="0" presId="urn:microsoft.com/office/officeart/2005/8/layout/hierarchy1"/>
    <dgm:cxn modelId="{72AA8712-7277-4B15-9A49-094F9C6C13F1}" type="presParOf" srcId="{0A37C39A-5AD4-42F3-835C-3CB7104F41B0}" destId="{C05E660E-8FDF-4C56-AE7A-9CFCC2E146E7}" srcOrd="1" destOrd="0" presId="urn:microsoft.com/office/officeart/2005/8/layout/hierarchy1"/>
    <dgm:cxn modelId="{C4CFD69D-3072-4400-A596-0A6DC081DCFF}" type="presParOf" srcId="{C05E660E-8FDF-4C56-AE7A-9CFCC2E146E7}" destId="{AC80BA9E-CCB6-4BDA-B7F2-2CF243506AAF}" srcOrd="0" destOrd="0" presId="urn:microsoft.com/office/officeart/2005/8/layout/hierarchy1"/>
    <dgm:cxn modelId="{D0458590-5226-46E8-8F4B-83F3E0A95E18}" type="presParOf" srcId="{C05E660E-8FDF-4C56-AE7A-9CFCC2E146E7}" destId="{834EF09C-392F-42CE-9D04-E94AD9768932}" srcOrd="1" destOrd="0" presId="urn:microsoft.com/office/officeart/2005/8/layout/hierarchy1"/>
    <dgm:cxn modelId="{A1DC4404-D7B8-4853-9DB2-012006F58ADE}" type="presParOf" srcId="{834EF09C-392F-42CE-9D04-E94AD9768932}" destId="{FB84F9BB-4F8A-430E-9911-CBC2DED6E833}" srcOrd="0" destOrd="0" presId="urn:microsoft.com/office/officeart/2005/8/layout/hierarchy1"/>
    <dgm:cxn modelId="{420552CB-D71E-4954-BB4C-68A4921B19C0}" type="presParOf" srcId="{FB84F9BB-4F8A-430E-9911-CBC2DED6E833}" destId="{759F4997-7D72-4820-8B6C-54A9D0EB23D6}" srcOrd="0" destOrd="0" presId="urn:microsoft.com/office/officeart/2005/8/layout/hierarchy1"/>
    <dgm:cxn modelId="{854863F3-DAF4-43F2-9B10-E0E22098ECCC}" type="presParOf" srcId="{FB84F9BB-4F8A-430E-9911-CBC2DED6E833}" destId="{C2850781-AE25-4033-B515-E34AFB545D37}" srcOrd="1" destOrd="0" presId="urn:microsoft.com/office/officeart/2005/8/layout/hierarchy1"/>
    <dgm:cxn modelId="{9CBDA15B-3F91-409E-8785-4D91FC432F22}" type="presParOf" srcId="{834EF09C-392F-42CE-9D04-E94AD9768932}" destId="{D94FDCDA-E62F-489D-A900-F43BF6B60E9C}" srcOrd="1" destOrd="0" presId="urn:microsoft.com/office/officeart/2005/8/layout/hierarchy1"/>
    <dgm:cxn modelId="{CF99F3DB-2943-495B-8FF9-C2CA2FCAE006}" type="presParOf" srcId="{C05E660E-8FDF-4C56-AE7A-9CFCC2E146E7}" destId="{BAF6FFAB-8479-4AB4-A05B-12CF5E3AD815}" srcOrd="2" destOrd="0" presId="urn:microsoft.com/office/officeart/2005/8/layout/hierarchy1"/>
    <dgm:cxn modelId="{015E6AC6-15B8-43EC-9BDE-6AE0176059E1}" type="presParOf" srcId="{C05E660E-8FDF-4C56-AE7A-9CFCC2E146E7}" destId="{B14FEFB9-C007-4BAD-ACA8-92983E11FBCC}" srcOrd="3" destOrd="0" presId="urn:microsoft.com/office/officeart/2005/8/layout/hierarchy1"/>
    <dgm:cxn modelId="{DB0BF6FF-3271-47CA-B004-BB87286A6FD2}" type="presParOf" srcId="{B14FEFB9-C007-4BAD-ACA8-92983E11FBCC}" destId="{8F8E07AE-52B8-4CEA-8D6C-17895E3A6A22}" srcOrd="0" destOrd="0" presId="urn:microsoft.com/office/officeart/2005/8/layout/hierarchy1"/>
    <dgm:cxn modelId="{2F9C816A-9E4A-4101-AC55-D2DA1FE57117}" type="presParOf" srcId="{8F8E07AE-52B8-4CEA-8D6C-17895E3A6A22}" destId="{8C552644-16F2-4202-979E-78AC0D40E459}" srcOrd="0" destOrd="0" presId="urn:microsoft.com/office/officeart/2005/8/layout/hierarchy1"/>
    <dgm:cxn modelId="{8BF03734-7770-4B5A-887E-B7BA0034833B}" type="presParOf" srcId="{8F8E07AE-52B8-4CEA-8D6C-17895E3A6A22}" destId="{79772CA8-61D1-474B-8D89-8FE154D62CC3}" srcOrd="1" destOrd="0" presId="urn:microsoft.com/office/officeart/2005/8/layout/hierarchy1"/>
    <dgm:cxn modelId="{1EE271DD-217B-4074-B9B1-99D38F959424}" type="presParOf" srcId="{B14FEFB9-C007-4BAD-ACA8-92983E11FBCC}" destId="{C3ACBAD0-692B-46FB-9034-667D6D30EF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F5209-25B3-4590-8DEC-03043A901A16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6BAD4DD-4E1D-441F-9044-592AAF9F846F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  <a:ea typeface="+mn-ea"/>
            </a:rPr>
            <a:t>大學入學</a:t>
          </a:r>
          <a:endParaRPr lang="zh-TW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707AE295-104A-49E6-9F28-3FA3BC90C473}" type="parTrans" cxnId="{CCD78477-754C-4683-939B-E95AC434CEC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794E1D1B-E231-4DE3-B1A7-D93F7285E39F}" type="sibTrans" cxnId="{CCD78477-754C-4683-939B-E95AC434CEC0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2952D807-8106-4E6B-AD02-C35FB3C212D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1" action="ppaction://hlinksldjump"/>
            </a:rPr>
            <a:t>升學考試</a:t>
          </a:r>
          <a:endParaRPr lang="zh-TW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1D3089EC-023B-4009-8865-28D5A938E256}" type="parTrans" cxnId="{286492E7-4F87-4DBF-AAA1-D2505BE221C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C08E4B9F-3F82-46C5-BC97-121A5978C79A}" type="sibTrans" cxnId="{286492E7-4F87-4DBF-AAA1-D2505BE221CD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241E7310-7EF1-4747-B1B2-EF2A03C6950A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rId2" action="ppaction://hlinksldjump"/>
            </a:rPr>
            <a:t>入學管道</a:t>
          </a:r>
          <a:endParaRPr lang="zh-TW" altLang="en-US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3D115CC0-0A4E-4228-8354-301AE7EE937F}" type="parTrans" cxnId="{7B5FD659-C4E6-4954-8305-4F491948A40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E9091543-D856-4080-BF5D-729162D34D55}" type="sibTrans" cxnId="{7B5FD659-C4E6-4954-8305-4F491948A40C}">
      <dgm:prSet/>
      <dgm:spPr/>
      <dgm:t>
        <a:bodyPr/>
        <a:lstStyle/>
        <a:p>
          <a:endParaRPr lang="zh-TW" altLang="en-US" b="1">
            <a:solidFill>
              <a:schemeClr val="tx1"/>
            </a:solidFill>
            <a:latin typeface="+mn-ea"/>
            <a:ea typeface="+mn-ea"/>
          </a:endParaRPr>
        </a:p>
      </dgm:t>
    </dgm:pt>
    <dgm:pt modelId="{E3E56384-6266-4B09-8ED8-EEDD89FB8985}" type="pres">
      <dgm:prSet presAssocID="{0E9F5209-25B3-4590-8DEC-03043A901A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A37C39A-5AD4-42F3-835C-3CB7104F41B0}" type="pres">
      <dgm:prSet presAssocID="{F6BAD4DD-4E1D-441F-9044-592AAF9F846F}" presName="hierRoot1" presStyleCnt="0"/>
      <dgm:spPr/>
      <dgm:t>
        <a:bodyPr/>
        <a:lstStyle/>
        <a:p>
          <a:endParaRPr lang="zh-TW" altLang="en-US"/>
        </a:p>
      </dgm:t>
    </dgm:pt>
    <dgm:pt modelId="{598A33AB-B8DA-498F-A77E-CCC07E92DF25}" type="pres">
      <dgm:prSet presAssocID="{F6BAD4DD-4E1D-441F-9044-592AAF9F846F}" presName="composite" presStyleCnt="0"/>
      <dgm:spPr/>
      <dgm:t>
        <a:bodyPr/>
        <a:lstStyle/>
        <a:p>
          <a:endParaRPr lang="zh-TW" altLang="en-US"/>
        </a:p>
      </dgm:t>
    </dgm:pt>
    <dgm:pt modelId="{3B897858-B76A-4F2B-B522-7AEB173B36EA}" type="pres">
      <dgm:prSet presAssocID="{F6BAD4DD-4E1D-441F-9044-592AAF9F846F}" presName="background" presStyleLbl="node0" presStyleIdx="0" presStyleCnt="1"/>
      <dgm:spPr/>
      <dgm:t>
        <a:bodyPr/>
        <a:lstStyle/>
        <a:p>
          <a:endParaRPr lang="zh-TW" altLang="en-US"/>
        </a:p>
      </dgm:t>
    </dgm:pt>
    <dgm:pt modelId="{80134C57-B42D-43E0-8DDA-A130FE60D735}" type="pres">
      <dgm:prSet presAssocID="{F6BAD4DD-4E1D-441F-9044-592AAF9F846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05E660E-8FDF-4C56-AE7A-9CFCC2E146E7}" type="pres">
      <dgm:prSet presAssocID="{F6BAD4DD-4E1D-441F-9044-592AAF9F846F}" presName="hierChild2" presStyleCnt="0"/>
      <dgm:spPr/>
      <dgm:t>
        <a:bodyPr/>
        <a:lstStyle/>
        <a:p>
          <a:endParaRPr lang="zh-TW" altLang="en-US"/>
        </a:p>
      </dgm:t>
    </dgm:pt>
    <dgm:pt modelId="{AC80BA9E-CCB6-4BDA-B7F2-2CF243506AAF}" type="pres">
      <dgm:prSet presAssocID="{1D3089EC-023B-4009-8865-28D5A938E256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34EF09C-392F-42CE-9D04-E94AD9768932}" type="pres">
      <dgm:prSet presAssocID="{2952D807-8106-4E6B-AD02-C35FB3C212D3}" presName="hierRoot2" presStyleCnt="0"/>
      <dgm:spPr/>
      <dgm:t>
        <a:bodyPr/>
        <a:lstStyle/>
        <a:p>
          <a:endParaRPr lang="zh-TW" altLang="en-US"/>
        </a:p>
      </dgm:t>
    </dgm:pt>
    <dgm:pt modelId="{FB84F9BB-4F8A-430E-9911-CBC2DED6E833}" type="pres">
      <dgm:prSet presAssocID="{2952D807-8106-4E6B-AD02-C35FB3C212D3}" presName="composite2" presStyleCnt="0"/>
      <dgm:spPr/>
      <dgm:t>
        <a:bodyPr/>
        <a:lstStyle/>
        <a:p>
          <a:endParaRPr lang="zh-TW" altLang="en-US"/>
        </a:p>
      </dgm:t>
    </dgm:pt>
    <dgm:pt modelId="{759F4997-7D72-4820-8B6C-54A9D0EB23D6}" type="pres">
      <dgm:prSet presAssocID="{2952D807-8106-4E6B-AD02-C35FB3C212D3}" presName="background2" presStyleLbl="node2" presStyleIdx="0" presStyleCnt="2"/>
      <dgm:spPr/>
      <dgm:t>
        <a:bodyPr/>
        <a:lstStyle/>
        <a:p>
          <a:endParaRPr lang="zh-TW" altLang="en-US"/>
        </a:p>
      </dgm:t>
    </dgm:pt>
    <dgm:pt modelId="{C2850781-AE25-4033-B515-E34AFB545D37}" type="pres">
      <dgm:prSet presAssocID="{2952D807-8106-4E6B-AD02-C35FB3C212D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94FDCDA-E62F-489D-A900-F43BF6B60E9C}" type="pres">
      <dgm:prSet presAssocID="{2952D807-8106-4E6B-AD02-C35FB3C212D3}" presName="hierChild3" presStyleCnt="0"/>
      <dgm:spPr/>
      <dgm:t>
        <a:bodyPr/>
        <a:lstStyle/>
        <a:p>
          <a:endParaRPr lang="zh-TW" altLang="en-US"/>
        </a:p>
      </dgm:t>
    </dgm:pt>
    <dgm:pt modelId="{BAF6FFAB-8479-4AB4-A05B-12CF5E3AD815}" type="pres">
      <dgm:prSet presAssocID="{3D115CC0-0A4E-4228-8354-301AE7EE937F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B14FEFB9-C007-4BAD-ACA8-92983E11FBCC}" type="pres">
      <dgm:prSet presAssocID="{241E7310-7EF1-4747-B1B2-EF2A03C6950A}" presName="hierRoot2" presStyleCnt="0"/>
      <dgm:spPr/>
      <dgm:t>
        <a:bodyPr/>
        <a:lstStyle/>
        <a:p>
          <a:endParaRPr lang="zh-TW" altLang="en-US"/>
        </a:p>
      </dgm:t>
    </dgm:pt>
    <dgm:pt modelId="{8F8E07AE-52B8-4CEA-8D6C-17895E3A6A22}" type="pres">
      <dgm:prSet presAssocID="{241E7310-7EF1-4747-B1B2-EF2A03C6950A}" presName="composite2" presStyleCnt="0"/>
      <dgm:spPr/>
      <dgm:t>
        <a:bodyPr/>
        <a:lstStyle/>
        <a:p>
          <a:endParaRPr lang="zh-TW" altLang="en-US"/>
        </a:p>
      </dgm:t>
    </dgm:pt>
    <dgm:pt modelId="{8C552644-16F2-4202-979E-78AC0D40E459}" type="pres">
      <dgm:prSet presAssocID="{241E7310-7EF1-4747-B1B2-EF2A03C6950A}" presName="background2" presStyleLbl="node2" presStyleIdx="1" presStyleCnt="2"/>
      <dgm:spPr/>
      <dgm:t>
        <a:bodyPr/>
        <a:lstStyle/>
        <a:p>
          <a:endParaRPr lang="zh-TW" altLang="en-US"/>
        </a:p>
      </dgm:t>
    </dgm:pt>
    <dgm:pt modelId="{79772CA8-61D1-474B-8D89-8FE154D62CC3}" type="pres">
      <dgm:prSet presAssocID="{241E7310-7EF1-4747-B1B2-EF2A03C6950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3ACBAD0-692B-46FB-9034-667D6D30EF18}" type="pres">
      <dgm:prSet presAssocID="{241E7310-7EF1-4747-B1B2-EF2A03C6950A}" presName="hierChild3" presStyleCnt="0"/>
      <dgm:spPr/>
      <dgm:t>
        <a:bodyPr/>
        <a:lstStyle/>
        <a:p>
          <a:endParaRPr lang="zh-TW" altLang="en-US"/>
        </a:p>
      </dgm:t>
    </dgm:pt>
  </dgm:ptLst>
  <dgm:cxnLst>
    <dgm:cxn modelId="{312212FC-C351-4393-8647-CFF4B0C39779}" type="presOf" srcId="{241E7310-7EF1-4747-B1B2-EF2A03C6950A}" destId="{79772CA8-61D1-474B-8D89-8FE154D62CC3}" srcOrd="0" destOrd="0" presId="urn:microsoft.com/office/officeart/2005/8/layout/hierarchy1"/>
    <dgm:cxn modelId="{7B5FD659-C4E6-4954-8305-4F491948A40C}" srcId="{F6BAD4DD-4E1D-441F-9044-592AAF9F846F}" destId="{241E7310-7EF1-4747-B1B2-EF2A03C6950A}" srcOrd="1" destOrd="0" parTransId="{3D115CC0-0A4E-4228-8354-301AE7EE937F}" sibTransId="{E9091543-D856-4080-BF5D-729162D34D55}"/>
    <dgm:cxn modelId="{4E53002E-7BC2-4A97-ABAA-D5FBDCB39579}" type="presOf" srcId="{1D3089EC-023B-4009-8865-28D5A938E256}" destId="{AC80BA9E-CCB6-4BDA-B7F2-2CF243506AAF}" srcOrd="0" destOrd="0" presId="urn:microsoft.com/office/officeart/2005/8/layout/hierarchy1"/>
    <dgm:cxn modelId="{B4EAEC30-B393-44ED-A103-BDB812B093ED}" type="presOf" srcId="{3D115CC0-0A4E-4228-8354-301AE7EE937F}" destId="{BAF6FFAB-8479-4AB4-A05B-12CF5E3AD815}" srcOrd="0" destOrd="0" presId="urn:microsoft.com/office/officeart/2005/8/layout/hierarchy1"/>
    <dgm:cxn modelId="{286492E7-4F87-4DBF-AAA1-D2505BE221CD}" srcId="{F6BAD4DD-4E1D-441F-9044-592AAF9F846F}" destId="{2952D807-8106-4E6B-AD02-C35FB3C212D3}" srcOrd="0" destOrd="0" parTransId="{1D3089EC-023B-4009-8865-28D5A938E256}" sibTransId="{C08E4B9F-3F82-46C5-BC97-121A5978C79A}"/>
    <dgm:cxn modelId="{DAF866FA-2F69-40CA-972E-A8F483479B50}" type="presOf" srcId="{F6BAD4DD-4E1D-441F-9044-592AAF9F846F}" destId="{80134C57-B42D-43E0-8DDA-A130FE60D735}" srcOrd="0" destOrd="0" presId="urn:microsoft.com/office/officeart/2005/8/layout/hierarchy1"/>
    <dgm:cxn modelId="{CCD78477-754C-4683-939B-E95AC434CEC0}" srcId="{0E9F5209-25B3-4590-8DEC-03043A901A16}" destId="{F6BAD4DD-4E1D-441F-9044-592AAF9F846F}" srcOrd="0" destOrd="0" parTransId="{707AE295-104A-49E6-9F28-3FA3BC90C473}" sibTransId="{794E1D1B-E231-4DE3-B1A7-D93F7285E39F}"/>
    <dgm:cxn modelId="{C5CD2328-DC1E-4F54-A27A-D446B69763D4}" type="presOf" srcId="{2952D807-8106-4E6B-AD02-C35FB3C212D3}" destId="{C2850781-AE25-4033-B515-E34AFB545D37}" srcOrd="0" destOrd="0" presId="urn:microsoft.com/office/officeart/2005/8/layout/hierarchy1"/>
    <dgm:cxn modelId="{DF888DB7-B23C-4062-98DA-31A07AE89F48}" type="presOf" srcId="{0E9F5209-25B3-4590-8DEC-03043A901A16}" destId="{E3E56384-6266-4B09-8ED8-EEDD89FB8985}" srcOrd="0" destOrd="0" presId="urn:microsoft.com/office/officeart/2005/8/layout/hierarchy1"/>
    <dgm:cxn modelId="{15C81FC8-2842-48B8-AE67-88A9A8B348AA}" type="presParOf" srcId="{E3E56384-6266-4B09-8ED8-EEDD89FB8985}" destId="{0A37C39A-5AD4-42F3-835C-3CB7104F41B0}" srcOrd="0" destOrd="0" presId="urn:microsoft.com/office/officeart/2005/8/layout/hierarchy1"/>
    <dgm:cxn modelId="{87D319AD-FEC1-4447-BEDE-5FB15BE861F5}" type="presParOf" srcId="{0A37C39A-5AD4-42F3-835C-3CB7104F41B0}" destId="{598A33AB-B8DA-498F-A77E-CCC07E92DF25}" srcOrd="0" destOrd="0" presId="urn:microsoft.com/office/officeart/2005/8/layout/hierarchy1"/>
    <dgm:cxn modelId="{D29341A8-B182-44D4-A87A-5C18E7E106AF}" type="presParOf" srcId="{598A33AB-B8DA-498F-A77E-CCC07E92DF25}" destId="{3B897858-B76A-4F2B-B522-7AEB173B36EA}" srcOrd="0" destOrd="0" presId="urn:microsoft.com/office/officeart/2005/8/layout/hierarchy1"/>
    <dgm:cxn modelId="{F8D8C160-8F0F-4CF8-9846-D14E1D71633D}" type="presParOf" srcId="{598A33AB-B8DA-498F-A77E-CCC07E92DF25}" destId="{80134C57-B42D-43E0-8DDA-A130FE60D735}" srcOrd="1" destOrd="0" presId="urn:microsoft.com/office/officeart/2005/8/layout/hierarchy1"/>
    <dgm:cxn modelId="{4EB2A792-FE45-4B4A-8206-FEF8B86F7944}" type="presParOf" srcId="{0A37C39A-5AD4-42F3-835C-3CB7104F41B0}" destId="{C05E660E-8FDF-4C56-AE7A-9CFCC2E146E7}" srcOrd="1" destOrd="0" presId="urn:microsoft.com/office/officeart/2005/8/layout/hierarchy1"/>
    <dgm:cxn modelId="{2A2B5F65-AF9A-473D-811A-971B8BA1ECC9}" type="presParOf" srcId="{C05E660E-8FDF-4C56-AE7A-9CFCC2E146E7}" destId="{AC80BA9E-CCB6-4BDA-B7F2-2CF243506AAF}" srcOrd="0" destOrd="0" presId="urn:microsoft.com/office/officeart/2005/8/layout/hierarchy1"/>
    <dgm:cxn modelId="{AF18157D-8B6D-4D83-BD40-BBD7734BC2E2}" type="presParOf" srcId="{C05E660E-8FDF-4C56-AE7A-9CFCC2E146E7}" destId="{834EF09C-392F-42CE-9D04-E94AD9768932}" srcOrd="1" destOrd="0" presId="urn:microsoft.com/office/officeart/2005/8/layout/hierarchy1"/>
    <dgm:cxn modelId="{09916413-9FD1-4D4B-8833-0815A8F3CB6F}" type="presParOf" srcId="{834EF09C-392F-42CE-9D04-E94AD9768932}" destId="{FB84F9BB-4F8A-430E-9911-CBC2DED6E833}" srcOrd="0" destOrd="0" presId="urn:microsoft.com/office/officeart/2005/8/layout/hierarchy1"/>
    <dgm:cxn modelId="{09804063-6A53-456D-A597-3A4AAEE3569D}" type="presParOf" srcId="{FB84F9BB-4F8A-430E-9911-CBC2DED6E833}" destId="{759F4997-7D72-4820-8B6C-54A9D0EB23D6}" srcOrd="0" destOrd="0" presId="urn:microsoft.com/office/officeart/2005/8/layout/hierarchy1"/>
    <dgm:cxn modelId="{E152220B-9EAB-4441-A4A3-921FE901CBEA}" type="presParOf" srcId="{FB84F9BB-4F8A-430E-9911-CBC2DED6E833}" destId="{C2850781-AE25-4033-B515-E34AFB545D37}" srcOrd="1" destOrd="0" presId="urn:microsoft.com/office/officeart/2005/8/layout/hierarchy1"/>
    <dgm:cxn modelId="{48C82817-A6F9-4428-937B-23FC6BBB4045}" type="presParOf" srcId="{834EF09C-392F-42CE-9D04-E94AD9768932}" destId="{D94FDCDA-E62F-489D-A900-F43BF6B60E9C}" srcOrd="1" destOrd="0" presId="urn:microsoft.com/office/officeart/2005/8/layout/hierarchy1"/>
    <dgm:cxn modelId="{DA187783-51AC-4055-825E-29BE91AA6C35}" type="presParOf" srcId="{C05E660E-8FDF-4C56-AE7A-9CFCC2E146E7}" destId="{BAF6FFAB-8479-4AB4-A05B-12CF5E3AD815}" srcOrd="2" destOrd="0" presId="urn:microsoft.com/office/officeart/2005/8/layout/hierarchy1"/>
    <dgm:cxn modelId="{F712BE56-7F45-4196-8DED-A23DBF3111A6}" type="presParOf" srcId="{C05E660E-8FDF-4C56-AE7A-9CFCC2E146E7}" destId="{B14FEFB9-C007-4BAD-ACA8-92983E11FBCC}" srcOrd="3" destOrd="0" presId="urn:microsoft.com/office/officeart/2005/8/layout/hierarchy1"/>
    <dgm:cxn modelId="{D19FEEB7-8726-4803-BDD9-9D632CCDF7E7}" type="presParOf" srcId="{B14FEFB9-C007-4BAD-ACA8-92983E11FBCC}" destId="{8F8E07AE-52B8-4CEA-8D6C-17895E3A6A22}" srcOrd="0" destOrd="0" presId="urn:microsoft.com/office/officeart/2005/8/layout/hierarchy1"/>
    <dgm:cxn modelId="{4EBDC5B1-1C3C-4D00-AC8E-4B53072FFD3E}" type="presParOf" srcId="{8F8E07AE-52B8-4CEA-8D6C-17895E3A6A22}" destId="{8C552644-16F2-4202-979E-78AC0D40E459}" srcOrd="0" destOrd="0" presId="urn:microsoft.com/office/officeart/2005/8/layout/hierarchy1"/>
    <dgm:cxn modelId="{70C08B67-D03D-4737-B855-4B38F1915874}" type="presParOf" srcId="{8F8E07AE-52B8-4CEA-8D6C-17895E3A6A22}" destId="{79772CA8-61D1-474B-8D89-8FE154D62CC3}" srcOrd="1" destOrd="0" presId="urn:microsoft.com/office/officeart/2005/8/layout/hierarchy1"/>
    <dgm:cxn modelId="{428FD1BA-0766-461F-A16A-289C79AA2694}" type="presParOf" srcId="{B14FEFB9-C007-4BAD-ACA8-92983E11FBCC}" destId="{C3ACBAD0-692B-46FB-9034-667D6D30EF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8953F-F6E5-4B92-BF6D-C440A3C6181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FC7511A5-9E6E-4C36-9F2D-5977EEBC4F9F}">
      <dgm:prSet phldrT="[文字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vert"/>
        <a:lstStyle/>
        <a:p>
          <a:r>
            <a:rPr lang="zh-TW" altLang="en-US" sz="4400" dirty="0" smtClean="0">
              <a:solidFill>
                <a:schemeClr val="tx1"/>
              </a:solidFill>
              <a:latin typeface="+mn-ea"/>
              <a:ea typeface="+mn-ea"/>
            </a:rPr>
            <a:t>考試制度</a:t>
          </a:r>
          <a:endParaRPr lang="zh-TW" altLang="en-US" sz="4400" dirty="0">
            <a:solidFill>
              <a:schemeClr val="tx1"/>
            </a:solidFill>
            <a:latin typeface="+mn-ea"/>
            <a:ea typeface="+mn-ea"/>
          </a:endParaRPr>
        </a:p>
      </dgm:t>
    </dgm:pt>
    <dgm:pt modelId="{A47E54C8-898B-4F16-B695-4F2A87492728}" type="parTrans" cxnId="{6291FD9B-4BDD-4C0D-BDD4-5EE62373A39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78AAFE89-BE0A-4955-8191-03B3F17FEAFA}" type="sibTrans" cxnId="{6291FD9B-4BDD-4C0D-BDD4-5EE62373A39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9353D60F-AB4A-450C-B80E-147CB15C9097}">
      <dgm:prSet phldrT="[文字]" custT="1"/>
      <dgm:spPr/>
      <dgm:t>
        <a:bodyPr/>
        <a:lstStyle/>
        <a:p>
          <a:pPr algn="l"/>
          <a:r>
            <a:rPr kumimoji="0" lang="zh-TW" altLang="en-US" sz="3400" dirty="0" smtClean="0">
              <a:solidFill>
                <a:schemeClr val="tx1"/>
              </a:solidFill>
              <a:latin typeface="+mn-ea"/>
              <a:ea typeface="+mn-ea"/>
            </a:rPr>
            <a:t>高中英語聽力測驗</a:t>
          </a:r>
          <a:r>
            <a:rPr kumimoji="0" lang="en-US" altLang="zh-TW" sz="2000" dirty="0" smtClean="0">
              <a:solidFill>
                <a:srgbClr val="C00000"/>
              </a:solidFill>
              <a:latin typeface="+mn-ea"/>
              <a:ea typeface="+mn-ea"/>
            </a:rPr>
            <a:t>(108.10.19/108.12.14)</a:t>
          </a:r>
          <a:endParaRPr lang="zh-TW" altLang="en-US" sz="2400" dirty="0">
            <a:solidFill>
              <a:srgbClr val="C00000"/>
            </a:solidFill>
            <a:latin typeface="+mn-ea"/>
            <a:ea typeface="+mn-ea"/>
          </a:endParaRPr>
        </a:p>
      </dgm:t>
    </dgm:pt>
    <dgm:pt modelId="{93574ACB-49B2-4260-BC97-02AF8406CE2A}" type="parTrans" cxnId="{960739AA-FA84-423E-AF68-F20A954BFFD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2B6CDB21-026C-4C25-9795-90A0D495744F}" type="sibTrans" cxnId="{960739AA-FA84-423E-AF68-F20A954BFFD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C54F1BBF-4381-468D-868D-528BA645DF56}">
      <dgm:prSet phldrT="[文字]" custT="1"/>
      <dgm:spPr/>
      <dgm:t>
        <a:bodyPr/>
        <a:lstStyle/>
        <a:p>
          <a:pPr algn="l"/>
          <a:r>
            <a:rPr kumimoji="0" lang="zh-TW" altLang="en-US" sz="3400" dirty="0" smtClean="0">
              <a:solidFill>
                <a:schemeClr val="tx1"/>
              </a:solidFill>
              <a:latin typeface="+mn-ea"/>
              <a:ea typeface="+mn-ea"/>
            </a:rPr>
            <a:t>學科能力測驗</a:t>
          </a:r>
          <a:r>
            <a:rPr kumimoji="0" lang="en-US" altLang="zh-TW" sz="2000" dirty="0" smtClean="0">
              <a:solidFill>
                <a:srgbClr val="C00000"/>
              </a:solidFill>
              <a:latin typeface="+mn-ea"/>
              <a:ea typeface="+mn-ea"/>
            </a:rPr>
            <a:t>(109.01.17-109.01.18)</a:t>
          </a:r>
          <a:endParaRPr kumimoji="0" lang="zh-TW" altLang="en-US" sz="2000" dirty="0">
            <a:solidFill>
              <a:srgbClr val="C00000"/>
            </a:solidFill>
            <a:latin typeface="+mn-ea"/>
            <a:ea typeface="+mn-ea"/>
          </a:endParaRPr>
        </a:p>
      </dgm:t>
    </dgm:pt>
    <dgm:pt modelId="{2F35BFFF-B4B5-4F81-9B37-F259FDA6D54F}" type="parTrans" cxnId="{2E524CE1-0111-4F6E-8CAA-866707F2062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B8CC506F-293D-4732-BE90-537014E2BD14}" type="sibTrans" cxnId="{2E524CE1-0111-4F6E-8CAA-866707F2062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139894AC-8CED-4A85-A656-68F4313B3ED2}">
      <dgm:prSet phldrT="[文字]" custT="1"/>
      <dgm:spPr/>
      <dgm:t>
        <a:bodyPr/>
        <a:lstStyle/>
        <a:p>
          <a:pPr algn="l"/>
          <a:r>
            <a:rPr kumimoji="0" lang="zh-TW" altLang="en-US" sz="3400" dirty="0" smtClean="0">
              <a:solidFill>
                <a:schemeClr val="tx1"/>
              </a:solidFill>
              <a:latin typeface="+mn-ea"/>
              <a:ea typeface="+mn-ea"/>
            </a:rPr>
            <a:t>術科考試</a:t>
          </a:r>
          <a:r>
            <a:rPr kumimoji="0" lang="en-US" altLang="zh-TW" sz="2000" dirty="0" smtClean="0">
              <a:solidFill>
                <a:srgbClr val="C00000"/>
              </a:solidFill>
              <a:latin typeface="+mn-ea"/>
              <a:ea typeface="+mn-ea"/>
            </a:rPr>
            <a:t>(109.01.20-109.02.09)</a:t>
          </a:r>
          <a:endParaRPr kumimoji="0" lang="zh-TW" altLang="en-US" sz="2000" dirty="0">
            <a:solidFill>
              <a:srgbClr val="C00000"/>
            </a:solidFill>
            <a:latin typeface="+mn-ea"/>
            <a:ea typeface="+mn-ea"/>
          </a:endParaRPr>
        </a:p>
      </dgm:t>
    </dgm:pt>
    <dgm:pt modelId="{C103C3CC-8CB7-4531-AE2A-DDB4E09C5A3A}" type="parTrans" cxnId="{003C5C73-8178-4879-A0D5-220B6AFEA18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AA3BF117-077B-481C-AFD9-C824EF292B12}" type="sibTrans" cxnId="{003C5C73-8178-4879-A0D5-220B6AFEA18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FB7562C8-A25E-4654-9FD7-33800C53BB26}">
      <dgm:prSet custT="1"/>
      <dgm:spPr/>
      <dgm:t>
        <a:bodyPr/>
        <a:lstStyle/>
        <a:p>
          <a:pPr algn="l"/>
          <a:r>
            <a:rPr kumimoji="0" lang="zh-TW" altLang="en-US" sz="3400" dirty="0" smtClean="0">
              <a:solidFill>
                <a:schemeClr val="tx1"/>
              </a:solidFill>
              <a:latin typeface="+mn-ea"/>
              <a:ea typeface="+mn-ea"/>
            </a:rPr>
            <a:t>指定科目考試</a:t>
          </a:r>
          <a:r>
            <a:rPr kumimoji="0" lang="en-US" altLang="zh-TW" sz="2000" dirty="0" smtClean="0">
              <a:solidFill>
                <a:srgbClr val="C00000"/>
              </a:solidFill>
              <a:latin typeface="+mn-ea"/>
              <a:ea typeface="+mn-ea"/>
            </a:rPr>
            <a:t>(109.07.01-109.07.03)</a:t>
          </a:r>
          <a:endParaRPr kumimoji="0" lang="zh-TW" altLang="en-US" sz="2000" dirty="0">
            <a:solidFill>
              <a:srgbClr val="C00000"/>
            </a:solidFill>
            <a:latin typeface="+mn-ea"/>
            <a:ea typeface="+mn-ea"/>
          </a:endParaRPr>
        </a:p>
      </dgm:t>
    </dgm:pt>
    <dgm:pt modelId="{31C98401-7F13-4A5B-8D51-23EEBE69EF4D}" type="parTrans" cxnId="{35C97707-41CC-4140-9602-996A5DD13B9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AEEB515D-2D02-4127-A796-FF75E0C40C08}" type="sibTrans" cxnId="{35C97707-41CC-4140-9602-996A5DD13B9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n-ea"/>
            <a:ea typeface="+mn-ea"/>
          </a:endParaRPr>
        </a:p>
      </dgm:t>
    </dgm:pt>
    <dgm:pt modelId="{32BD153F-7E5E-496F-A0C8-8729E59AEE65}" type="pres">
      <dgm:prSet presAssocID="{C278953F-F6E5-4B92-BF6D-C440A3C618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947E72-E76C-4988-84C8-E27DC499BC2A}" type="pres">
      <dgm:prSet presAssocID="{FC7511A5-9E6E-4C36-9F2D-5977EEBC4F9F}" presName="root1" presStyleCnt="0"/>
      <dgm:spPr/>
    </dgm:pt>
    <dgm:pt modelId="{1AB0F3DB-FBC8-47E5-B68C-930BB7115B74}" type="pres">
      <dgm:prSet presAssocID="{FC7511A5-9E6E-4C36-9F2D-5977EEBC4F9F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8BC1337-0D59-490C-8931-0BA9677EFC77}" type="pres">
      <dgm:prSet presAssocID="{FC7511A5-9E6E-4C36-9F2D-5977EEBC4F9F}" presName="level2hierChild" presStyleCnt="0"/>
      <dgm:spPr/>
    </dgm:pt>
    <dgm:pt modelId="{E47E2A47-4EB8-43FE-8D9F-BF22ACEEA278}" type="pres">
      <dgm:prSet presAssocID="{93574ACB-49B2-4260-BC97-02AF8406CE2A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3B46D884-C698-421A-B8BD-D1EF37D30AFF}" type="pres">
      <dgm:prSet presAssocID="{93574ACB-49B2-4260-BC97-02AF8406CE2A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7A6E06BA-5366-4B0D-9487-B32F68D5A813}" type="pres">
      <dgm:prSet presAssocID="{9353D60F-AB4A-450C-B80E-147CB15C9097}" presName="root2" presStyleCnt="0"/>
      <dgm:spPr/>
    </dgm:pt>
    <dgm:pt modelId="{A6DBB485-1DEB-4F4F-88C3-46C35E9A86C0}" type="pres">
      <dgm:prSet presAssocID="{9353D60F-AB4A-450C-B80E-147CB15C9097}" presName="LevelTwoTextNode" presStyleLbl="node2" presStyleIdx="0" presStyleCnt="4" custScaleX="24847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C94537B-B3A0-4864-9445-390350BF968B}" type="pres">
      <dgm:prSet presAssocID="{9353D60F-AB4A-450C-B80E-147CB15C9097}" presName="level3hierChild" presStyleCnt="0"/>
      <dgm:spPr/>
    </dgm:pt>
    <dgm:pt modelId="{8DC7C3F7-F7E0-4079-A4AA-8590B890F016}" type="pres">
      <dgm:prSet presAssocID="{2F35BFFF-B4B5-4F81-9B37-F259FDA6D54F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6822F7AB-7A82-4AEE-9301-C76DC49B8E2F}" type="pres">
      <dgm:prSet presAssocID="{2F35BFFF-B4B5-4F81-9B37-F259FDA6D54F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77D2AB39-3BB2-49DF-AA55-D3D13AD8403B}" type="pres">
      <dgm:prSet presAssocID="{C54F1BBF-4381-468D-868D-528BA645DF56}" presName="root2" presStyleCnt="0"/>
      <dgm:spPr/>
    </dgm:pt>
    <dgm:pt modelId="{4DFB8751-B08B-43FD-BFBE-D9D609EF0BC7}" type="pres">
      <dgm:prSet presAssocID="{C54F1BBF-4381-468D-868D-528BA645DF56}" presName="LevelTwoTextNode" presStyleLbl="node2" presStyleIdx="1" presStyleCnt="4" custScaleX="2256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30F1736-2E3B-4B2F-8960-994B2E5ACE5E}" type="pres">
      <dgm:prSet presAssocID="{C54F1BBF-4381-468D-868D-528BA645DF56}" presName="level3hierChild" presStyleCnt="0"/>
      <dgm:spPr/>
    </dgm:pt>
    <dgm:pt modelId="{4D9AF350-F31D-4733-AE96-8D8F4B5122CD}" type="pres">
      <dgm:prSet presAssocID="{C103C3CC-8CB7-4531-AE2A-DDB4E09C5A3A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B750CF3A-2C8C-4613-B737-44220C7DE354}" type="pres">
      <dgm:prSet presAssocID="{C103C3CC-8CB7-4531-AE2A-DDB4E09C5A3A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30375F24-F47E-4D4C-995D-748931AAF7D8}" type="pres">
      <dgm:prSet presAssocID="{139894AC-8CED-4A85-A656-68F4313B3ED2}" presName="root2" presStyleCnt="0"/>
      <dgm:spPr/>
    </dgm:pt>
    <dgm:pt modelId="{A9D9FCF7-9848-46D6-ACBD-BC2C66B02C73}" type="pres">
      <dgm:prSet presAssocID="{139894AC-8CED-4A85-A656-68F4313B3ED2}" presName="LevelTwoTextNode" presStyleLbl="node2" presStyleIdx="2" presStyleCnt="4" custScaleX="2256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499268F-5102-4A6A-AA66-5A8C352E3F26}" type="pres">
      <dgm:prSet presAssocID="{139894AC-8CED-4A85-A656-68F4313B3ED2}" presName="level3hierChild" presStyleCnt="0"/>
      <dgm:spPr/>
    </dgm:pt>
    <dgm:pt modelId="{1AB7845B-C045-4390-A9AD-6908106EB452}" type="pres">
      <dgm:prSet presAssocID="{31C98401-7F13-4A5B-8D51-23EEBE69EF4D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63EE81B1-8FE0-4699-B47D-BD5B9E507CD0}" type="pres">
      <dgm:prSet presAssocID="{31C98401-7F13-4A5B-8D51-23EEBE69EF4D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C47676C8-D2B5-40D9-942B-5E35BB6B1E9C}" type="pres">
      <dgm:prSet presAssocID="{FB7562C8-A25E-4654-9FD7-33800C53BB26}" presName="root2" presStyleCnt="0"/>
      <dgm:spPr/>
    </dgm:pt>
    <dgm:pt modelId="{703CF679-8D99-4D80-8697-0E16C77DF4CA}" type="pres">
      <dgm:prSet presAssocID="{FB7562C8-A25E-4654-9FD7-33800C53BB26}" presName="LevelTwoTextNode" presStyleLbl="node2" presStyleIdx="3" presStyleCnt="4" custScaleX="2256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E12054D-4860-4798-8B55-E1083BF093E4}" type="pres">
      <dgm:prSet presAssocID="{FB7562C8-A25E-4654-9FD7-33800C53BB26}" presName="level3hierChild" presStyleCnt="0"/>
      <dgm:spPr/>
    </dgm:pt>
  </dgm:ptLst>
  <dgm:cxnLst>
    <dgm:cxn modelId="{A9A4DBE8-B758-43B6-90C8-BA6F0C913977}" type="presOf" srcId="{9353D60F-AB4A-450C-B80E-147CB15C9097}" destId="{A6DBB485-1DEB-4F4F-88C3-46C35E9A86C0}" srcOrd="0" destOrd="0" presId="urn:microsoft.com/office/officeart/2008/layout/HorizontalMultiLevelHierarchy"/>
    <dgm:cxn modelId="{960739AA-FA84-423E-AF68-F20A954BFFDD}" srcId="{FC7511A5-9E6E-4C36-9F2D-5977EEBC4F9F}" destId="{9353D60F-AB4A-450C-B80E-147CB15C9097}" srcOrd="0" destOrd="0" parTransId="{93574ACB-49B2-4260-BC97-02AF8406CE2A}" sibTransId="{2B6CDB21-026C-4C25-9795-90A0D495744F}"/>
    <dgm:cxn modelId="{6291FD9B-4BDD-4C0D-BDD4-5EE62373A392}" srcId="{C278953F-F6E5-4B92-BF6D-C440A3C6181B}" destId="{FC7511A5-9E6E-4C36-9F2D-5977EEBC4F9F}" srcOrd="0" destOrd="0" parTransId="{A47E54C8-898B-4F16-B695-4F2A87492728}" sibTransId="{78AAFE89-BE0A-4955-8191-03B3F17FEAFA}"/>
    <dgm:cxn modelId="{F93F388D-A888-4423-A4F1-ACD6AE325DCD}" type="presOf" srcId="{FB7562C8-A25E-4654-9FD7-33800C53BB26}" destId="{703CF679-8D99-4D80-8697-0E16C77DF4CA}" srcOrd="0" destOrd="0" presId="urn:microsoft.com/office/officeart/2008/layout/HorizontalMultiLevelHierarchy"/>
    <dgm:cxn modelId="{7F1ABEB9-E9CF-4C3C-B6F4-E36389BBF826}" type="presOf" srcId="{C103C3CC-8CB7-4531-AE2A-DDB4E09C5A3A}" destId="{4D9AF350-F31D-4733-AE96-8D8F4B5122CD}" srcOrd="0" destOrd="0" presId="urn:microsoft.com/office/officeart/2008/layout/HorizontalMultiLevelHierarchy"/>
    <dgm:cxn modelId="{E30109A8-6ACA-4DA0-9AF4-21AD35E01E35}" type="presOf" srcId="{FC7511A5-9E6E-4C36-9F2D-5977EEBC4F9F}" destId="{1AB0F3DB-FBC8-47E5-B68C-930BB7115B74}" srcOrd="0" destOrd="0" presId="urn:microsoft.com/office/officeart/2008/layout/HorizontalMultiLevelHierarchy"/>
    <dgm:cxn modelId="{D8ADA837-BD15-46C6-9D61-AC92092AB614}" type="presOf" srcId="{139894AC-8CED-4A85-A656-68F4313B3ED2}" destId="{A9D9FCF7-9848-46D6-ACBD-BC2C66B02C73}" srcOrd="0" destOrd="0" presId="urn:microsoft.com/office/officeart/2008/layout/HorizontalMultiLevelHierarchy"/>
    <dgm:cxn modelId="{4EE02EB7-CBF1-4DB1-8997-0E80F827C7A6}" type="presOf" srcId="{31C98401-7F13-4A5B-8D51-23EEBE69EF4D}" destId="{63EE81B1-8FE0-4699-B47D-BD5B9E507CD0}" srcOrd="1" destOrd="0" presId="urn:microsoft.com/office/officeart/2008/layout/HorizontalMultiLevelHierarchy"/>
    <dgm:cxn modelId="{35C97707-41CC-4140-9602-996A5DD13B9E}" srcId="{FC7511A5-9E6E-4C36-9F2D-5977EEBC4F9F}" destId="{FB7562C8-A25E-4654-9FD7-33800C53BB26}" srcOrd="3" destOrd="0" parTransId="{31C98401-7F13-4A5B-8D51-23EEBE69EF4D}" sibTransId="{AEEB515D-2D02-4127-A796-FF75E0C40C08}"/>
    <dgm:cxn modelId="{297622A0-E96B-4DDA-A054-3A6FC889E160}" type="presOf" srcId="{2F35BFFF-B4B5-4F81-9B37-F259FDA6D54F}" destId="{8DC7C3F7-F7E0-4079-A4AA-8590B890F016}" srcOrd="0" destOrd="0" presId="urn:microsoft.com/office/officeart/2008/layout/HorizontalMultiLevelHierarchy"/>
    <dgm:cxn modelId="{CAC9925E-3976-43C1-8ABA-728C96759792}" type="presOf" srcId="{C54F1BBF-4381-468D-868D-528BA645DF56}" destId="{4DFB8751-B08B-43FD-BFBE-D9D609EF0BC7}" srcOrd="0" destOrd="0" presId="urn:microsoft.com/office/officeart/2008/layout/HorizontalMultiLevelHierarchy"/>
    <dgm:cxn modelId="{6EAE5349-A8D0-4E71-B8A6-6598AE84D30D}" type="presOf" srcId="{2F35BFFF-B4B5-4F81-9B37-F259FDA6D54F}" destId="{6822F7AB-7A82-4AEE-9301-C76DC49B8E2F}" srcOrd="1" destOrd="0" presId="urn:microsoft.com/office/officeart/2008/layout/HorizontalMultiLevelHierarchy"/>
    <dgm:cxn modelId="{810945DB-F337-43F3-AECF-A3B2228FDB46}" type="presOf" srcId="{C278953F-F6E5-4B92-BF6D-C440A3C6181B}" destId="{32BD153F-7E5E-496F-A0C8-8729E59AEE65}" srcOrd="0" destOrd="0" presId="urn:microsoft.com/office/officeart/2008/layout/HorizontalMultiLevelHierarchy"/>
    <dgm:cxn modelId="{2E524CE1-0111-4F6E-8CAA-866707F20628}" srcId="{FC7511A5-9E6E-4C36-9F2D-5977EEBC4F9F}" destId="{C54F1BBF-4381-468D-868D-528BA645DF56}" srcOrd="1" destOrd="0" parTransId="{2F35BFFF-B4B5-4F81-9B37-F259FDA6D54F}" sibTransId="{B8CC506F-293D-4732-BE90-537014E2BD14}"/>
    <dgm:cxn modelId="{B9719648-03E5-4823-AB50-0A88D36BDC07}" type="presOf" srcId="{93574ACB-49B2-4260-BC97-02AF8406CE2A}" destId="{3B46D884-C698-421A-B8BD-D1EF37D30AFF}" srcOrd="1" destOrd="0" presId="urn:microsoft.com/office/officeart/2008/layout/HorizontalMultiLevelHierarchy"/>
    <dgm:cxn modelId="{A37A88DB-E648-4631-9B08-FB3D0C0C9FB8}" type="presOf" srcId="{C103C3CC-8CB7-4531-AE2A-DDB4E09C5A3A}" destId="{B750CF3A-2C8C-4613-B737-44220C7DE354}" srcOrd="1" destOrd="0" presId="urn:microsoft.com/office/officeart/2008/layout/HorizontalMultiLevelHierarchy"/>
    <dgm:cxn modelId="{AA40A560-6F0D-438D-8E3F-D3F2C9F62D56}" type="presOf" srcId="{93574ACB-49B2-4260-BC97-02AF8406CE2A}" destId="{E47E2A47-4EB8-43FE-8D9F-BF22ACEEA278}" srcOrd="0" destOrd="0" presId="urn:microsoft.com/office/officeart/2008/layout/HorizontalMultiLevelHierarchy"/>
    <dgm:cxn modelId="{CE519013-1B53-4D67-B4C8-D7287E0C129E}" type="presOf" srcId="{31C98401-7F13-4A5B-8D51-23EEBE69EF4D}" destId="{1AB7845B-C045-4390-A9AD-6908106EB452}" srcOrd="0" destOrd="0" presId="urn:microsoft.com/office/officeart/2008/layout/HorizontalMultiLevelHierarchy"/>
    <dgm:cxn modelId="{003C5C73-8178-4879-A0D5-220B6AFEA183}" srcId="{FC7511A5-9E6E-4C36-9F2D-5977EEBC4F9F}" destId="{139894AC-8CED-4A85-A656-68F4313B3ED2}" srcOrd="2" destOrd="0" parTransId="{C103C3CC-8CB7-4531-AE2A-DDB4E09C5A3A}" sibTransId="{AA3BF117-077B-481C-AFD9-C824EF292B12}"/>
    <dgm:cxn modelId="{98A1F369-6B7E-4883-A6BB-31FF0674D0E0}" type="presParOf" srcId="{32BD153F-7E5E-496F-A0C8-8729E59AEE65}" destId="{B7947E72-E76C-4988-84C8-E27DC499BC2A}" srcOrd="0" destOrd="0" presId="urn:microsoft.com/office/officeart/2008/layout/HorizontalMultiLevelHierarchy"/>
    <dgm:cxn modelId="{35E1A0BD-0BBC-47E1-829E-4797113D8BCC}" type="presParOf" srcId="{B7947E72-E76C-4988-84C8-E27DC499BC2A}" destId="{1AB0F3DB-FBC8-47E5-B68C-930BB7115B74}" srcOrd="0" destOrd="0" presId="urn:microsoft.com/office/officeart/2008/layout/HorizontalMultiLevelHierarchy"/>
    <dgm:cxn modelId="{A720D6AA-07EC-428A-ACF1-1A0DB376920E}" type="presParOf" srcId="{B7947E72-E76C-4988-84C8-E27DC499BC2A}" destId="{88BC1337-0D59-490C-8931-0BA9677EFC77}" srcOrd="1" destOrd="0" presId="urn:microsoft.com/office/officeart/2008/layout/HorizontalMultiLevelHierarchy"/>
    <dgm:cxn modelId="{7D9BC6B8-E373-476C-985E-9E7BB6352459}" type="presParOf" srcId="{88BC1337-0D59-490C-8931-0BA9677EFC77}" destId="{E47E2A47-4EB8-43FE-8D9F-BF22ACEEA278}" srcOrd="0" destOrd="0" presId="urn:microsoft.com/office/officeart/2008/layout/HorizontalMultiLevelHierarchy"/>
    <dgm:cxn modelId="{72B68CF3-B2D4-4329-93C3-3933ED4B432E}" type="presParOf" srcId="{E47E2A47-4EB8-43FE-8D9F-BF22ACEEA278}" destId="{3B46D884-C698-421A-B8BD-D1EF37D30AFF}" srcOrd="0" destOrd="0" presId="urn:microsoft.com/office/officeart/2008/layout/HorizontalMultiLevelHierarchy"/>
    <dgm:cxn modelId="{03CE88A2-5B8E-4BC1-BC64-091274AC729A}" type="presParOf" srcId="{88BC1337-0D59-490C-8931-0BA9677EFC77}" destId="{7A6E06BA-5366-4B0D-9487-B32F68D5A813}" srcOrd="1" destOrd="0" presId="urn:microsoft.com/office/officeart/2008/layout/HorizontalMultiLevelHierarchy"/>
    <dgm:cxn modelId="{2E64A6BB-6870-4FDF-AB2C-18F69176951A}" type="presParOf" srcId="{7A6E06BA-5366-4B0D-9487-B32F68D5A813}" destId="{A6DBB485-1DEB-4F4F-88C3-46C35E9A86C0}" srcOrd="0" destOrd="0" presId="urn:microsoft.com/office/officeart/2008/layout/HorizontalMultiLevelHierarchy"/>
    <dgm:cxn modelId="{8A0567F7-54DD-4E5D-9645-A883644ADC0D}" type="presParOf" srcId="{7A6E06BA-5366-4B0D-9487-B32F68D5A813}" destId="{3C94537B-B3A0-4864-9445-390350BF968B}" srcOrd="1" destOrd="0" presId="urn:microsoft.com/office/officeart/2008/layout/HorizontalMultiLevelHierarchy"/>
    <dgm:cxn modelId="{FAF4B639-1839-4B6D-AF66-9364C52D0F11}" type="presParOf" srcId="{88BC1337-0D59-490C-8931-0BA9677EFC77}" destId="{8DC7C3F7-F7E0-4079-A4AA-8590B890F016}" srcOrd="2" destOrd="0" presId="urn:microsoft.com/office/officeart/2008/layout/HorizontalMultiLevelHierarchy"/>
    <dgm:cxn modelId="{367FFF13-07A6-4C42-B6FE-5E9DAC32C159}" type="presParOf" srcId="{8DC7C3F7-F7E0-4079-A4AA-8590B890F016}" destId="{6822F7AB-7A82-4AEE-9301-C76DC49B8E2F}" srcOrd="0" destOrd="0" presId="urn:microsoft.com/office/officeart/2008/layout/HorizontalMultiLevelHierarchy"/>
    <dgm:cxn modelId="{3F36DEE1-9128-4F04-B01D-28F0F6577787}" type="presParOf" srcId="{88BC1337-0D59-490C-8931-0BA9677EFC77}" destId="{77D2AB39-3BB2-49DF-AA55-D3D13AD8403B}" srcOrd="3" destOrd="0" presId="urn:microsoft.com/office/officeart/2008/layout/HorizontalMultiLevelHierarchy"/>
    <dgm:cxn modelId="{3440F320-5532-4BB6-98D8-C6E524EB0DCC}" type="presParOf" srcId="{77D2AB39-3BB2-49DF-AA55-D3D13AD8403B}" destId="{4DFB8751-B08B-43FD-BFBE-D9D609EF0BC7}" srcOrd="0" destOrd="0" presId="urn:microsoft.com/office/officeart/2008/layout/HorizontalMultiLevelHierarchy"/>
    <dgm:cxn modelId="{66F1A993-8AFD-4073-A6A2-3E3BE9806EF9}" type="presParOf" srcId="{77D2AB39-3BB2-49DF-AA55-D3D13AD8403B}" destId="{130F1736-2E3B-4B2F-8960-994B2E5ACE5E}" srcOrd="1" destOrd="0" presId="urn:microsoft.com/office/officeart/2008/layout/HorizontalMultiLevelHierarchy"/>
    <dgm:cxn modelId="{347D3C29-63B6-40AE-ADCA-17E3777EE874}" type="presParOf" srcId="{88BC1337-0D59-490C-8931-0BA9677EFC77}" destId="{4D9AF350-F31D-4733-AE96-8D8F4B5122CD}" srcOrd="4" destOrd="0" presId="urn:microsoft.com/office/officeart/2008/layout/HorizontalMultiLevelHierarchy"/>
    <dgm:cxn modelId="{26A42476-6CF9-45A8-BAD1-47AD2FD339C0}" type="presParOf" srcId="{4D9AF350-F31D-4733-AE96-8D8F4B5122CD}" destId="{B750CF3A-2C8C-4613-B737-44220C7DE354}" srcOrd="0" destOrd="0" presId="urn:microsoft.com/office/officeart/2008/layout/HorizontalMultiLevelHierarchy"/>
    <dgm:cxn modelId="{9766D972-543D-45DE-B7B6-F21F1A14C634}" type="presParOf" srcId="{88BC1337-0D59-490C-8931-0BA9677EFC77}" destId="{30375F24-F47E-4D4C-995D-748931AAF7D8}" srcOrd="5" destOrd="0" presId="urn:microsoft.com/office/officeart/2008/layout/HorizontalMultiLevelHierarchy"/>
    <dgm:cxn modelId="{A1B0B6E6-C273-459A-B74B-B3559DDAA4E9}" type="presParOf" srcId="{30375F24-F47E-4D4C-995D-748931AAF7D8}" destId="{A9D9FCF7-9848-46D6-ACBD-BC2C66B02C73}" srcOrd="0" destOrd="0" presId="urn:microsoft.com/office/officeart/2008/layout/HorizontalMultiLevelHierarchy"/>
    <dgm:cxn modelId="{CAA7DFB6-9D60-4E5A-AD38-A0D6EE5E6C67}" type="presParOf" srcId="{30375F24-F47E-4D4C-995D-748931AAF7D8}" destId="{3499268F-5102-4A6A-AA66-5A8C352E3F26}" srcOrd="1" destOrd="0" presId="urn:microsoft.com/office/officeart/2008/layout/HorizontalMultiLevelHierarchy"/>
    <dgm:cxn modelId="{E71AB5EA-9EDA-466E-8DA3-D240E750C3AC}" type="presParOf" srcId="{88BC1337-0D59-490C-8931-0BA9677EFC77}" destId="{1AB7845B-C045-4390-A9AD-6908106EB452}" srcOrd="6" destOrd="0" presId="urn:microsoft.com/office/officeart/2008/layout/HorizontalMultiLevelHierarchy"/>
    <dgm:cxn modelId="{C9C54AB2-5CA5-4A34-8A6B-F2340DADE4D4}" type="presParOf" srcId="{1AB7845B-C045-4390-A9AD-6908106EB452}" destId="{63EE81B1-8FE0-4699-B47D-BD5B9E507CD0}" srcOrd="0" destOrd="0" presId="urn:microsoft.com/office/officeart/2008/layout/HorizontalMultiLevelHierarchy"/>
    <dgm:cxn modelId="{C9787635-5109-4AD7-AB74-2F8503315DE1}" type="presParOf" srcId="{88BC1337-0D59-490C-8931-0BA9677EFC77}" destId="{C47676C8-D2B5-40D9-942B-5E35BB6B1E9C}" srcOrd="7" destOrd="0" presId="urn:microsoft.com/office/officeart/2008/layout/HorizontalMultiLevelHierarchy"/>
    <dgm:cxn modelId="{A78628DE-3ECD-406C-BD4E-F22DC6A04F3F}" type="presParOf" srcId="{C47676C8-D2B5-40D9-942B-5E35BB6B1E9C}" destId="{703CF679-8D99-4D80-8697-0E16C77DF4CA}" srcOrd="0" destOrd="0" presId="urn:microsoft.com/office/officeart/2008/layout/HorizontalMultiLevelHierarchy"/>
    <dgm:cxn modelId="{E20C502A-74C8-4A82-AAEA-455678C1EDA4}" type="presParOf" srcId="{C47676C8-D2B5-40D9-942B-5E35BB6B1E9C}" destId="{8E12054D-4860-4798-8B55-E1083BF093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8953F-F6E5-4B92-BF6D-C440A3C6181B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zh-TW" altLang="en-US"/>
        </a:p>
      </dgm:t>
    </dgm:pt>
    <dgm:pt modelId="{FC7511A5-9E6E-4C36-9F2D-5977EEBC4F9F}">
      <dgm:prSet phldrT="[文字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xfrm rot="16200000">
          <a:off x="-467224" y="1981411"/>
          <a:ext cx="4165139" cy="791376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  <a:scene3d>
          <a:camera prst="orthographicFront"/>
          <a:lightRig rig="chilly" dir="t"/>
        </a:scene3d>
        <a:sp3d/>
      </dgm:spPr>
      <dgm:t>
        <a:bodyPr vert="vert"/>
        <a:lstStyle/>
        <a:p>
          <a:r>
            <a:rPr lang="zh-TW" altLang="en-US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入學管道</a:t>
          </a:r>
          <a:endParaRPr lang="zh-TW" altLang="en-US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gm:t>
    </dgm:pt>
    <dgm:pt modelId="{A47E54C8-898B-4F16-B695-4F2A87492728}" type="parTrans" cxnId="{6291FD9B-4BDD-4C0D-BDD4-5EE62373A392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78AAFE89-BE0A-4955-8191-03B3F17FEAFA}" type="sibTrans" cxnId="{6291FD9B-4BDD-4C0D-BDD4-5EE62373A392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9353D60F-AB4A-450C-B80E-147CB15C9097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2530175" y="2970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gm:spPr>
      <dgm:t>
        <a:bodyPr/>
        <a:lstStyle/>
        <a:p>
          <a:r>
            <a:rPr lang="zh-TW" altLang="en-US" sz="38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特殊選才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(9</a:t>
          </a:r>
          <a:r>
            <a:rPr lang="zh-TW" altLang="en-US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-12</a:t>
          </a:r>
          <a:r>
            <a:rPr lang="zh-TW" altLang="en-US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gm:t>
    </dgm:pt>
    <dgm:pt modelId="{93574ACB-49B2-4260-BC97-02AF8406CE2A}" type="parTrans" cxnId="{960739AA-FA84-423E-AF68-F20A954BFFDD}">
      <dgm:prSet/>
      <dgm:spPr>
        <a:xfrm>
          <a:off x="2011032" y="398658"/>
          <a:ext cx="519142" cy="1978441"/>
        </a:xfrm>
        <a:custGeom>
          <a:avLst/>
          <a:gdLst/>
          <a:ahLst/>
          <a:cxnLst/>
          <a:rect l="0" t="0" r="0" b="0"/>
          <a:pathLst>
            <a:path>
              <a:moveTo>
                <a:pt x="0" y="1978441"/>
              </a:moveTo>
              <a:lnTo>
                <a:pt x="259571" y="1978441"/>
              </a:lnTo>
              <a:lnTo>
                <a:pt x="259571" y="0"/>
              </a:lnTo>
              <a:lnTo>
                <a:pt x="519142" y="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2B6CDB21-026C-4C25-9795-90A0D495744F}" type="sibTrans" cxnId="{960739AA-FA84-423E-AF68-F20A954BFFD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C54F1BBF-4381-468D-868D-528BA645DF56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2530175" y="992191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gm:spPr>
      <dgm:t>
        <a:bodyPr/>
        <a:lstStyle/>
        <a:p>
          <a:r>
            <a:rPr lang="zh-TW" altLang="en-US" sz="39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繁星推薦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(3</a:t>
          </a:r>
          <a:r>
            <a:rPr lang="zh-TW" altLang="en-US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gm:t>
    </dgm:pt>
    <dgm:pt modelId="{2F35BFFF-B4B5-4F81-9B37-F259FDA6D54F}" type="parTrans" cxnId="{2E524CE1-0111-4F6E-8CAA-866707F20628}">
      <dgm:prSet/>
      <dgm:spPr>
        <a:xfrm>
          <a:off x="2011032" y="1387879"/>
          <a:ext cx="519142" cy="989220"/>
        </a:xfrm>
        <a:custGeom>
          <a:avLst/>
          <a:gdLst/>
          <a:ahLst/>
          <a:cxnLst/>
          <a:rect l="0" t="0" r="0" b="0"/>
          <a:pathLst>
            <a:path>
              <a:moveTo>
                <a:pt x="0" y="989220"/>
              </a:moveTo>
              <a:lnTo>
                <a:pt x="259571" y="989220"/>
              </a:lnTo>
              <a:lnTo>
                <a:pt x="259571" y="0"/>
              </a:lnTo>
              <a:lnTo>
                <a:pt x="519142" y="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B8CC506F-293D-4732-BE90-537014E2BD14}" type="sibTrans" cxnId="{2E524CE1-0111-4F6E-8CAA-866707F20628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139894AC-8CED-4A85-A656-68F4313B3ED2}">
      <dgm:prSet phldrT="[文字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2530175" y="1981411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gm:spPr>
      <dgm:t>
        <a:bodyPr/>
        <a:lstStyle/>
        <a:p>
          <a:r>
            <a:rPr lang="zh-TW" altLang="en-US" sz="41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個人申請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(3-5</a:t>
          </a:r>
          <a:r>
            <a:rPr lang="zh-TW" altLang="en-US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gm:t>
    </dgm:pt>
    <dgm:pt modelId="{C103C3CC-8CB7-4531-AE2A-DDB4E09C5A3A}" type="parTrans" cxnId="{003C5C73-8178-4879-A0D5-220B6AFEA183}">
      <dgm:prSet/>
      <dgm:spPr>
        <a:xfrm>
          <a:off x="2011032" y="2331379"/>
          <a:ext cx="5191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142" y="4572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AA3BF117-077B-481C-AFD9-C824EF292B12}" type="sibTrans" cxnId="{003C5C73-8178-4879-A0D5-220B6AFEA183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BEA25CB-8C61-4C9D-B855-9B43EF91751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2530175" y="3959852"/>
          <a:ext cx="4297620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gm:spPr>
      <dgm:t>
        <a:bodyPr/>
        <a:lstStyle/>
        <a:p>
          <a:r>
            <a:rPr lang="zh-TW" altLang="en-US" sz="38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軍警院校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</a:t>
          </a:r>
          <a:r>
            <a:rPr lang="zh-TW" altLang="en-US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依各簡章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gm:t>
    </dgm:pt>
    <dgm:pt modelId="{762DA269-929E-4F5B-A9D8-786327244D35}" type="parTrans" cxnId="{9AD5651C-45CB-4CCF-868C-1D27F6375E57}">
      <dgm:prSet/>
      <dgm:spPr>
        <a:xfrm>
          <a:off x="2011032" y="2377100"/>
          <a:ext cx="519142" cy="1978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71" y="0"/>
              </a:lnTo>
              <a:lnTo>
                <a:pt x="259571" y="1978441"/>
              </a:lnTo>
              <a:lnTo>
                <a:pt x="519142" y="1978441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D34E7F32-58D5-4772-A940-399767770C9A}" type="sibTrans" cxnId="{9AD5651C-45CB-4CCF-868C-1D27F6375E57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FB7562C8-A25E-4654-9FD7-33800C53BB2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2530175" y="2970632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gm:spPr>
      <dgm:t>
        <a:bodyPr/>
        <a:lstStyle/>
        <a:p>
          <a:r>
            <a:rPr lang="zh-TW" altLang="en-US" sz="45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考試分發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(7-8</a:t>
          </a:r>
          <a:r>
            <a:rPr lang="zh-TW" altLang="en-US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gm:t>
    </dgm:pt>
    <dgm:pt modelId="{AEEB515D-2D02-4127-A796-FF75E0C40C08}" type="sibTrans" cxnId="{35C97707-41CC-4140-9602-996A5DD13B9E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31C98401-7F13-4A5B-8D51-23EEBE69EF4D}" type="parTrans" cxnId="{35C97707-41CC-4140-9602-996A5DD13B9E}">
      <dgm:prSet/>
      <dgm:spPr>
        <a:xfrm>
          <a:off x="2011032" y="2377100"/>
          <a:ext cx="519142" cy="98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71" y="0"/>
              </a:lnTo>
              <a:lnTo>
                <a:pt x="259571" y="989220"/>
              </a:lnTo>
              <a:lnTo>
                <a:pt x="519142" y="98922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gm:t>
    </dgm:pt>
    <dgm:pt modelId="{32BD153F-7E5E-496F-A0C8-8729E59AEE65}" type="pres">
      <dgm:prSet presAssocID="{C278953F-F6E5-4B92-BF6D-C440A3C6181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7947E72-E76C-4988-84C8-E27DC499BC2A}" type="pres">
      <dgm:prSet presAssocID="{FC7511A5-9E6E-4C36-9F2D-5977EEBC4F9F}" presName="root1" presStyleCnt="0"/>
      <dgm:spPr/>
      <dgm:t>
        <a:bodyPr/>
        <a:lstStyle/>
        <a:p>
          <a:endParaRPr lang="zh-TW" altLang="en-US"/>
        </a:p>
      </dgm:t>
    </dgm:pt>
    <dgm:pt modelId="{1AB0F3DB-FBC8-47E5-B68C-930BB7115B74}" type="pres">
      <dgm:prSet presAssocID="{FC7511A5-9E6E-4C36-9F2D-5977EEBC4F9F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8BC1337-0D59-490C-8931-0BA9677EFC77}" type="pres">
      <dgm:prSet presAssocID="{FC7511A5-9E6E-4C36-9F2D-5977EEBC4F9F}" presName="level2hierChild" presStyleCnt="0"/>
      <dgm:spPr/>
      <dgm:t>
        <a:bodyPr/>
        <a:lstStyle/>
        <a:p>
          <a:endParaRPr lang="zh-TW" altLang="en-US"/>
        </a:p>
      </dgm:t>
    </dgm:pt>
    <dgm:pt modelId="{E47E2A47-4EB8-43FE-8D9F-BF22ACEEA278}" type="pres">
      <dgm:prSet presAssocID="{93574ACB-49B2-4260-BC97-02AF8406CE2A}" presName="conn2-1" presStyleLbl="parChTrans1D2" presStyleIdx="0" presStyleCnt="5"/>
      <dgm:spPr/>
      <dgm:t>
        <a:bodyPr/>
        <a:lstStyle/>
        <a:p>
          <a:endParaRPr lang="zh-TW" altLang="en-US"/>
        </a:p>
      </dgm:t>
    </dgm:pt>
    <dgm:pt modelId="{3B46D884-C698-421A-B8BD-D1EF37D30AFF}" type="pres">
      <dgm:prSet presAssocID="{93574ACB-49B2-4260-BC97-02AF8406CE2A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7A6E06BA-5366-4B0D-9487-B32F68D5A813}" type="pres">
      <dgm:prSet presAssocID="{9353D60F-AB4A-450C-B80E-147CB15C9097}" presName="root2" presStyleCnt="0"/>
      <dgm:spPr/>
      <dgm:t>
        <a:bodyPr/>
        <a:lstStyle/>
        <a:p>
          <a:endParaRPr lang="zh-TW" altLang="en-US"/>
        </a:p>
      </dgm:t>
    </dgm:pt>
    <dgm:pt modelId="{A6DBB485-1DEB-4F4F-88C3-46C35E9A86C0}" type="pres">
      <dgm:prSet presAssocID="{9353D60F-AB4A-450C-B80E-147CB15C9097}" presName="LevelTwoTextNode" presStyleLbl="node2" presStyleIdx="0" presStyleCnt="5" custScaleX="1655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C94537B-B3A0-4864-9445-390350BF968B}" type="pres">
      <dgm:prSet presAssocID="{9353D60F-AB4A-450C-B80E-147CB15C9097}" presName="level3hierChild" presStyleCnt="0"/>
      <dgm:spPr/>
      <dgm:t>
        <a:bodyPr/>
        <a:lstStyle/>
        <a:p>
          <a:endParaRPr lang="zh-TW" altLang="en-US"/>
        </a:p>
      </dgm:t>
    </dgm:pt>
    <dgm:pt modelId="{8DC7C3F7-F7E0-4079-A4AA-8590B890F016}" type="pres">
      <dgm:prSet presAssocID="{2F35BFFF-B4B5-4F81-9B37-F259FDA6D54F}" presName="conn2-1" presStyleLbl="parChTrans1D2" presStyleIdx="1" presStyleCnt="5"/>
      <dgm:spPr/>
      <dgm:t>
        <a:bodyPr/>
        <a:lstStyle/>
        <a:p>
          <a:endParaRPr lang="zh-TW" altLang="en-US"/>
        </a:p>
      </dgm:t>
    </dgm:pt>
    <dgm:pt modelId="{6822F7AB-7A82-4AEE-9301-C76DC49B8E2F}" type="pres">
      <dgm:prSet presAssocID="{2F35BFFF-B4B5-4F81-9B37-F259FDA6D54F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77D2AB39-3BB2-49DF-AA55-D3D13AD8403B}" type="pres">
      <dgm:prSet presAssocID="{C54F1BBF-4381-468D-868D-528BA645DF56}" presName="root2" presStyleCnt="0"/>
      <dgm:spPr/>
      <dgm:t>
        <a:bodyPr/>
        <a:lstStyle/>
        <a:p>
          <a:endParaRPr lang="zh-TW" altLang="en-US"/>
        </a:p>
      </dgm:t>
    </dgm:pt>
    <dgm:pt modelId="{4DFB8751-B08B-43FD-BFBE-D9D609EF0BC7}" type="pres">
      <dgm:prSet presAssocID="{C54F1BBF-4381-468D-868D-528BA645DF56}" presName="LevelTwoTextNode" presStyleLbl="node2" presStyleIdx="1" presStyleCnt="5" custScaleX="1655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30F1736-2E3B-4B2F-8960-994B2E5ACE5E}" type="pres">
      <dgm:prSet presAssocID="{C54F1BBF-4381-468D-868D-528BA645DF56}" presName="level3hierChild" presStyleCnt="0"/>
      <dgm:spPr/>
      <dgm:t>
        <a:bodyPr/>
        <a:lstStyle/>
        <a:p>
          <a:endParaRPr lang="zh-TW" altLang="en-US"/>
        </a:p>
      </dgm:t>
    </dgm:pt>
    <dgm:pt modelId="{4D9AF350-F31D-4733-AE96-8D8F4B5122CD}" type="pres">
      <dgm:prSet presAssocID="{C103C3CC-8CB7-4531-AE2A-DDB4E09C5A3A}" presName="conn2-1" presStyleLbl="parChTrans1D2" presStyleIdx="2" presStyleCnt="5"/>
      <dgm:spPr/>
      <dgm:t>
        <a:bodyPr/>
        <a:lstStyle/>
        <a:p>
          <a:endParaRPr lang="zh-TW" altLang="en-US"/>
        </a:p>
      </dgm:t>
    </dgm:pt>
    <dgm:pt modelId="{B750CF3A-2C8C-4613-B737-44220C7DE354}" type="pres">
      <dgm:prSet presAssocID="{C103C3CC-8CB7-4531-AE2A-DDB4E09C5A3A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30375F24-F47E-4D4C-995D-748931AAF7D8}" type="pres">
      <dgm:prSet presAssocID="{139894AC-8CED-4A85-A656-68F4313B3ED2}" presName="root2" presStyleCnt="0"/>
      <dgm:spPr/>
      <dgm:t>
        <a:bodyPr/>
        <a:lstStyle/>
        <a:p>
          <a:endParaRPr lang="zh-TW" altLang="en-US"/>
        </a:p>
      </dgm:t>
    </dgm:pt>
    <dgm:pt modelId="{A9D9FCF7-9848-46D6-ACBD-BC2C66B02C73}" type="pres">
      <dgm:prSet presAssocID="{139894AC-8CED-4A85-A656-68F4313B3ED2}" presName="LevelTwoTextNode" presStyleLbl="node2" presStyleIdx="2" presStyleCnt="5" custScaleX="1655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499268F-5102-4A6A-AA66-5A8C352E3F26}" type="pres">
      <dgm:prSet presAssocID="{139894AC-8CED-4A85-A656-68F4313B3ED2}" presName="level3hierChild" presStyleCnt="0"/>
      <dgm:spPr/>
      <dgm:t>
        <a:bodyPr/>
        <a:lstStyle/>
        <a:p>
          <a:endParaRPr lang="zh-TW" altLang="en-US"/>
        </a:p>
      </dgm:t>
    </dgm:pt>
    <dgm:pt modelId="{1AB7845B-C045-4390-A9AD-6908106EB452}" type="pres">
      <dgm:prSet presAssocID="{31C98401-7F13-4A5B-8D51-23EEBE69EF4D}" presName="conn2-1" presStyleLbl="parChTrans1D2" presStyleIdx="3" presStyleCnt="5"/>
      <dgm:spPr/>
      <dgm:t>
        <a:bodyPr/>
        <a:lstStyle/>
        <a:p>
          <a:endParaRPr lang="zh-TW" altLang="en-US"/>
        </a:p>
      </dgm:t>
    </dgm:pt>
    <dgm:pt modelId="{63EE81B1-8FE0-4699-B47D-BD5B9E507CD0}" type="pres">
      <dgm:prSet presAssocID="{31C98401-7F13-4A5B-8D51-23EEBE69EF4D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C47676C8-D2B5-40D9-942B-5E35BB6B1E9C}" type="pres">
      <dgm:prSet presAssocID="{FB7562C8-A25E-4654-9FD7-33800C53BB26}" presName="root2" presStyleCnt="0"/>
      <dgm:spPr/>
      <dgm:t>
        <a:bodyPr/>
        <a:lstStyle/>
        <a:p>
          <a:endParaRPr lang="zh-TW" altLang="en-US"/>
        </a:p>
      </dgm:t>
    </dgm:pt>
    <dgm:pt modelId="{703CF679-8D99-4D80-8697-0E16C77DF4CA}" type="pres">
      <dgm:prSet presAssocID="{FB7562C8-A25E-4654-9FD7-33800C53BB26}" presName="LevelTwoTextNode" presStyleLbl="node2" presStyleIdx="3" presStyleCnt="5" custScaleX="16559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8E12054D-4860-4798-8B55-E1083BF093E4}" type="pres">
      <dgm:prSet presAssocID="{FB7562C8-A25E-4654-9FD7-33800C53BB26}" presName="level3hierChild" presStyleCnt="0"/>
      <dgm:spPr/>
      <dgm:t>
        <a:bodyPr/>
        <a:lstStyle/>
        <a:p>
          <a:endParaRPr lang="zh-TW" altLang="en-US"/>
        </a:p>
      </dgm:t>
    </dgm:pt>
    <dgm:pt modelId="{16327833-9733-46A7-AA64-5B4BDD963BB8}" type="pres">
      <dgm:prSet presAssocID="{762DA269-929E-4F5B-A9D8-786327244D35}" presName="conn2-1" presStyleLbl="parChTrans1D2" presStyleIdx="4" presStyleCnt="5"/>
      <dgm:spPr/>
      <dgm:t>
        <a:bodyPr/>
        <a:lstStyle/>
        <a:p>
          <a:endParaRPr lang="zh-TW" altLang="en-US"/>
        </a:p>
      </dgm:t>
    </dgm:pt>
    <dgm:pt modelId="{306CA4D1-4D9A-41C5-AE3B-8F395D86DF60}" type="pres">
      <dgm:prSet presAssocID="{762DA269-929E-4F5B-A9D8-786327244D35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3EA717DA-AC1F-4FAA-ADE2-005821877A60}" type="pres">
      <dgm:prSet presAssocID="{0BEA25CB-8C61-4C9D-B855-9B43EF917518}" presName="root2" presStyleCnt="0"/>
      <dgm:spPr/>
      <dgm:t>
        <a:bodyPr/>
        <a:lstStyle/>
        <a:p>
          <a:endParaRPr lang="zh-TW" altLang="en-US"/>
        </a:p>
      </dgm:t>
    </dgm:pt>
    <dgm:pt modelId="{BA8A2857-2D01-48CF-AB5F-416DF1C9FC5D}" type="pres">
      <dgm:prSet presAssocID="{0BEA25CB-8C61-4C9D-B855-9B43EF917518}" presName="LevelTwoTextNode" presStyleLbl="node2" presStyleIdx="4" presStyleCnt="5" custScaleX="1655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8DD8F2E-6077-4DDF-9BEA-E5BD23BA5600}" type="pres">
      <dgm:prSet presAssocID="{0BEA25CB-8C61-4C9D-B855-9B43EF917518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0D75B1E7-B535-44A4-A1F5-76138C9F1C3D}" type="presOf" srcId="{31C98401-7F13-4A5B-8D51-23EEBE69EF4D}" destId="{1AB7845B-C045-4390-A9AD-6908106EB452}" srcOrd="0" destOrd="0" presId="urn:microsoft.com/office/officeart/2008/layout/HorizontalMultiLevelHierarchy"/>
    <dgm:cxn modelId="{8C6253F4-082B-4201-800F-FC96293BA59A}" type="presOf" srcId="{0BEA25CB-8C61-4C9D-B855-9B43EF917518}" destId="{BA8A2857-2D01-48CF-AB5F-416DF1C9FC5D}" srcOrd="0" destOrd="0" presId="urn:microsoft.com/office/officeart/2008/layout/HorizontalMultiLevelHierarchy"/>
    <dgm:cxn modelId="{2E524CE1-0111-4F6E-8CAA-866707F20628}" srcId="{FC7511A5-9E6E-4C36-9F2D-5977EEBC4F9F}" destId="{C54F1BBF-4381-468D-868D-528BA645DF56}" srcOrd="1" destOrd="0" parTransId="{2F35BFFF-B4B5-4F81-9B37-F259FDA6D54F}" sibTransId="{B8CC506F-293D-4732-BE90-537014E2BD14}"/>
    <dgm:cxn modelId="{CB7DA59D-D0CF-4665-A06B-41CCF97008EB}" type="presOf" srcId="{C103C3CC-8CB7-4531-AE2A-DDB4E09C5A3A}" destId="{4D9AF350-F31D-4733-AE96-8D8F4B5122CD}" srcOrd="0" destOrd="0" presId="urn:microsoft.com/office/officeart/2008/layout/HorizontalMultiLevelHierarchy"/>
    <dgm:cxn modelId="{148970A9-05B6-472C-915D-0282A3A47534}" type="presOf" srcId="{9353D60F-AB4A-450C-B80E-147CB15C9097}" destId="{A6DBB485-1DEB-4F4F-88C3-46C35E9A86C0}" srcOrd="0" destOrd="0" presId="urn:microsoft.com/office/officeart/2008/layout/HorizontalMultiLevelHierarchy"/>
    <dgm:cxn modelId="{71AD9A21-E891-4768-B99F-5B4EB76F9523}" type="presOf" srcId="{762DA269-929E-4F5B-A9D8-786327244D35}" destId="{16327833-9733-46A7-AA64-5B4BDD963BB8}" srcOrd="0" destOrd="0" presId="urn:microsoft.com/office/officeart/2008/layout/HorizontalMultiLevelHierarchy"/>
    <dgm:cxn modelId="{9AD5651C-45CB-4CCF-868C-1D27F6375E57}" srcId="{FC7511A5-9E6E-4C36-9F2D-5977EEBC4F9F}" destId="{0BEA25CB-8C61-4C9D-B855-9B43EF917518}" srcOrd="4" destOrd="0" parTransId="{762DA269-929E-4F5B-A9D8-786327244D35}" sibTransId="{D34E7F32-58D5-4772-A940-399767770C9A}"/>
    <dgm:cxn modelId="{6B9471E9-7901-44AB-BB69-E5C1AFADDC65}" type="presOf" srcId="{C54F1BBF-4381-468D-868D-528BA645DF56}" destId="{4DFB8751-B08B-43FD-BFBE-D9D609EF0BC7}" srcOrd="0" destOrd="0" presId="urn:microsoft.com/office/officeart/2008/layout/HorizontalMultiLevelHierarchy"/>
    <dgm:cxn modelId="{D92365F7-3C2A-418C-ABBF-19CD547275B0}" type="presOf" srcId="{FB7562C8-A25E-4654-9FD7-33800C53BB26}" destId="{703CF679-8D99-4D80-8697-0E16C77DF4CA}" srcOrd="0" destOrd="0" presId="urn:microsoft.com/office/officeart/2008/layout/HorizontalMultiLevelHierarchy"/>
    <dgm:cxn modelId="{322DAB4D-AF6F-4F2B-8703-C91A9E7BFA0E}" type="presOf" srcId="{C103C3CC-8CB7-4531-AE2A-DDB4E09C5A3A}" destId="{B750CF3A-2C8C-4613-B737-44220C7DE354}" srcOrd="1" destOrd="0" presId="urn:microsoft.com/office/officeart/2008/layout/HorizontalMultiLevelHierarchy"/>
    <dgm:cxn modelId="{9C8ED30F-24AA-420D-B1B5-91AC16DA0276}" type="presOf" srcId="{139894AC-8CED-4A85-A656-68F4313B3ED2}" destId="{A9D9FCF7-9848-46D6-ACBD-BC2C66B02C73}" srcOrd="0" destOrd="0" presId="urn:microsoft.com/office/officeart/2008/layout/HorizontalMultiLevelHierarchy"/>
    <dgm:cxn modelId="{484C7E4F-477F-48F2-86E5-35F6B3398A26}" type="presOf" srcId="{2F35BFFF-B4B5-4F81-9B37-F259FDA6D54F}" destId="{6822F7AB-7A82-4AEE-9301-C76DC49B8E2F}" srcOrd="1" destOrd="0" presId="urn:microsoft.com/office/officeart/2008/layout/HorizontalMultiLevelHierarchy"/>
    <dgm:cxn modelId="{1A03226E-C36E-403D-970E-475190D92C8A}" type="presOf" srcId="{762DA269-929E-4F5B-A9D8-786327244D35}" destId="{306CA4D1-4D9A-41C5-AE3B-8F395D86DF60}" srcOrd="1" destOrd="0" presId="urn:microsoft.com/office/officeart/2008/layout/HorizontalMultiLevelHierarchy"/>
    <dgm:cxn modelId="{F2E84513-A57D-45F7-8135-C05D5B0FC160}" type="presOf" srcId="{93574ACB-49B2-4260-BC97-02AF8406CE2A}" destId="{E47E2A47-4EB8-43FE-8D9F-BF22ACEEA278}" srcOrd="0" destOrd="0" presId="urn:microsoft.com/office/officeart/2008/layout/HorizontalMultiLevelHierarchy"/>
    <dgm:cxn modelId="{65D3AE7D-8A9A-4DE9-8C73-AB40CF0497E3}" type="presOf" srcId="{C278953F-F6E5-4B92-BF6D-C440A3C6181B}" destId="{32BD153F-7E5E-496F-A0C8-8729E59AEE65}" srcOrd="0" destOrd="0" presId="urn:microsoft.com/office/officeart/2008/layout/HorizontalMultiLevelHierarchy"/>
    <dgm:cxn modelId="{6291FD9B-4BDD-4C0D-BDD4-5EE62373A392}" srcId="{C278953F-F6E5-4B92-BF6D-C440A3C6181B}" destId="{FC7511A5-9E6E-4C36-9F2D-5977EEBC4F9F}" srcOrd="0" destOrd="0" parTransId="{A47E54C8-898B-4F16-B695-4F2A87492728}" sibTransId="{78AAFE89-BE0A-4955-8191-03B3F17FEAFA}"/>
    <dgm:cxn modelId="{BBB82416-C5E7-4CDA-B1AE-909CA7B1ECFF}" type="presOf" srcId="{2F35BFFF-B4B5-4F81-9B37-F259FDA6D54F}" destId="{8DC7C3F7-F7E0-4079-A4AA-8590B890F016}" srcOrd="0" destOrd="0" presId="urn:microsoft.com/office/officeart/2008/layout/HorizontalMultiLevelHierarchy"/>
    <dgm:cxn modelId="{960739AA-FA84-423E-AF68-F20A954BFFDD}" srcId="{FC7511A5-9E6E-4C36-9F2D-5977EEBC4F9F}" destId="{9353D60F-AB4A-450C-B80E-147CB15C9097}" srcOrd="0" destOrd="0" parTransId="{93574ACB-49B2-4260-BC97-02AF8406CE2A}" sibTransId="{2B6CDB21-026C-4C25-9795-90A0D495744F}"/>
    <dgm:cxn modelId="{4DA03D98-9B7C-46F2-8D24-2A8FB59AD2E8}" type="presOf" srcId="{93574ACB-49B2-4260-BC97-02AF8406CE2A}" destId="{3B46D884-C698-421A-B8BD-D1EF37D30AFF}" srcOrd="1" destOrd="0" presId="urn:microsoft.com/office/officeart/2008/layout/HorizontalMultiLevelHierarchy"/>
    <dgm:cxn modelId="{54B92AD4-ED89-4650-A7C0-4CD7F1232E63}" type="presOf" srcId="{31C98401-7F13-4A5B-8D51-23EEBE69EF4D}" destId="{63EE81B1-8FE0-4699-B47D-BD5B9E507CD0}" srcOrd="1" destOrd="0" presId="urn:microsoft.com/office/officeart/2008/layout/HorizontalMultiLevelHierarchy"/>
    <dgm:cxn modelId="{230831E8-702A-438F-8F4E-F5210EE6F00F}" type="presOf" srcId="{FC7511A5-9E6E-4C36-9F2D-5977EEBC4F9F}" destId="{1AB0F3DB-FBC8-47E5-B68C-930BB7115B74}" srcOrd="0" destOrd="0" presId="urn:microsoft.com/office/officeart/2008/layout/HorizontalMultiLevelHierarchy"/>
    <dgm:cxn modelId="{003C5C73-8178-4879-A0D5-220B6AFEA183}" srcId="{FC7511A5-9E6E-4C36-9F2D-5977EEBC4F9F}" destId="{139894AC-8CED-4A85-A656-68F4313B3ED2}" srcOrd="2" destOrd="0" parTransId="{C103C3CC-8CB7-4531-AE2A-DDB4E09C5A3A}" sibTransId="{AA3BF117-077B-481C-AFD9-C824EF292B12}"/>
    <dgm:cxn modelId="{35C97707-41CC-4140-9602-996A5DD13B9E}" srcId="{FC7511A5-9E6E-4C36-9F2D-5977EEBC4F9F}" destId="{FB7562C8-A25E-4654-9FD7-33800C53BB26}" srcOrd="3" destOrd="0" parTransId="{31C98401-7F13-4A5B-8D51-23EEBE69EF4D}" sibTransId="{AEEB515D-2D02-4127-A796-FF75E0C40C08}"/>
    <dgm:cxn modelId="{69A6F877-EE4F-4881-8F21-765FFD2566FD}" type="presParOf" srcId="{32BD153F-7E5E-496F-A0C8-8729E59AEE65}" destId="{B7947E72-E76C-4988-84C8-E27DC499BC2A}" srcOrd="0" destOrd="0" presId="urn:microsoft.com/office/officeart/2008/layout/HorizontalMultiLevelHierarchy"/>
    <dgm:cxn modelId="{AC6570A6-83CE-4074-B963-5E2246A93192}" type="presParOf" srcId="{B7947E72-E76C-4988-84C8-E27DC499BC2A}" destId="{1AB0F3DB-FBC8-47E5-B68C-930BB7115B74}" srcOrd="0" destOrd="0" presId="urn:microsoft.com/office/officeart/2008/layout/HorizontalMultiLevelHierarchy"/>
    <dgm:cxn modelId="{7D4017CE-7FF5-43B6-ABA8-6332A39E9612}" type="presParOf" srcId="{B7947E72-E76C-4988-84C8-E27DC499BC2A}" destId="{88BC1337-0D59-490C-8931-0BA9677EFC77}" srcOrd="1" destOrd="0" presId="urn:microsoft.com/office/officeart/2008/layout/HorizontalMultiLevelHierarchy"/>
    <dgm:cxn modelId="{A2407973-DEE4-485A-91B9-AD97CC425E9E}" type="presParOf" srcId="{88BC1337-0D59-490C-8931-0BA9677EFC77}" destId="{E47E2A47-4EB8-43FE-8D9F-BF22ACEEA278}" srcOrd="0" destOrd="0" presId="urn:microsoft.com/office/officeart/2008/layout/HorizontalMultiLevelHierarchy"/>
    <dgm:cxn modelId="{3CB69FE4-7E3B-459B-A94B-161021F9B06B}" type="presParOf" srcId="{E47E2A47-4EB8-43FE-8D9F-BF22ACEEA278}" destId="{3B46D884-C698-421A-B8BD-D1EF37D30AFF}" srcOrd="0" destOrd="0" presId="urn:microsoft.com/office/officeart/2008/layout/HorizontalMultiLevelHierarchy"/>
    <dgm:cxn modelId="{F235657B-FFD4-40EE-B905-6402EEAA4F68}" type="presParOf" srcId="{88BC1337-0D59-490C-8931-0BA9677EFC77}" destId="{7A6E06BA-5366-4B0D-9487-B32F68D5A813}" srcOrd="1" destOrd="0" presId="urn:microsoft.com/office/officeart/2008/layout/HorizontalMultiLevelHierarchy"/>
    <dgm:cxn modelId="{4E837234-927C-4A10-874C-28CC4D31E2DF}" type="presParOf" srcId="{7A6E06BA-5366-4B0D-9487-B32F68D5A813}" destId="{A6DBB485-1DEB-4F4F-88C3-46C35E9A86C0}" srcOrd="0" destOrd="0" presId="urn:microsoft.com/office/officeart/2008/layout/HorizontalMultiLevelHierarchy"/>
    <dgm:cxn modelId="{74EB71B7-CCA0-4551-8D0F-D85DA7B04EAE}" type="presParOf" srcId="{7A6E06BA-5366-4B0D-9487-B32F68D5A813}" destId="{3C94537B-B3A0-4864-9445-390350BF968B}" srcOrd="1" destOrd="0" presId="urn:microsoft.com/office/officeart/2008/layout/HorizontalMultiLevelHierarchy"/>
    <dgm:cxn modelId="{E70DEEAD-A799-4F36-A4A2-515379F559E6}" type="presParOf" srcId="{88BC1337-0D59-490C-8931-0BA9677EFC77}" destId="{8DC7C3F7-F7E0-4079-A4AA-8590B890F016}" srcOrd="2" destOrd="0" presId="urn:microsoft.com/office/officeart/2008/layout/HorizontalMultiLevelHierarchy"/>
    <dgm:cxn modelId="{16146D88-F30A-4854-83B2-9489FDF9F7C7}" type="presParOf" srcId="{8DC7C3F7-F7E0-4079-A4AA-8590B890F016}" destId="{6822F7AB-7A82-4AEE-9301-C76DC49B8E2F}" srcOrd="0" destOrd="0" presId="urn:microsoft.com/office/officeart/2008/layout/HorizontalMultiLevelHierarchy"/>
    <dgm:cxn modelId="{F96FB083-13AF-458B-9FE5-4D58473DFEDA}" type="presParOf" srcId="{88BC1337-0D59-490C-8931-0BA9677EFC77}" destId="{77D2AB39-3BB2-49DF-AA55-D3D13AD8403B}" srcOrd="3" destOrd="0" presId="urn:microsoft.com/office/officeart/2008/layout/HorizontalMultiLevelHierarchy"/>
    <dgm:cxn modelId="{62F01A80-CBD7-4C38-A72B-01BC11E57E75}" type="presParOf" srcId="{77D2AB39-3BB2-49DF-AA55-D3D13AD8403B}" destId="{4DFB8751-B08B-43FD-BFBE-D9D609EF0BC7}" srcOrd="0" destOrd="0" presId="urn:microsoft.com/office/officeart/2008/layout/HorizontalMultiLevelHierarchy"/>
    <dgm:cxn modelId="{759178E6-E4B4-4399-AB6C-AADC1FAC0F7A}" type="presParOf" srcId="{77D2AB39-3BB2-49DF-AA55-D3D13AD8403B}" destId="{130F1736-2E3B-4B2F-8960-994B2E5ACE5E}" srcOrd="1" destOrd="0" presId="urn:microsoft.com/office/officeart/2008/layout/HorizontalMultiLevelHierarchy"/>
    <dgm:cxn modelId="{D8DEF622-DEBC-492F-B9C0-6451C78103EF}" type="presParOf" srcId="{88BC1337-0D59-490C-8931-0BA9677EFC77}" destId="{4D9AF350-F31D-4733-AE96-8D8F4B5122CD}" srcOrd="4" destOrd="0" presId="urn:microsoft.com/office/officeart/2008/layout/HorizontalMultiLevelHierarchy"/>
    <dgm:cxn modelId="{D17980D7-F76D-4893-B7A4-7D65F42C6E59}" type="presParOf" srcId="{4D9AF350-F31D-4733-AE96-8D8F4B5122CD}" destId="{B750CF3A-2C8C-4613-B737-44220C7DE354}" srcOrd="0" destOrd="0" presId="urn:microsoft.com/office/officeart/2008/layout/HorizontalMultiLevelHierarchy"/>
    <dgm:cxn modelId="{000DC809-C4A1-465A-BC45-277A0E75E483}" type="presParOf" srcId="{88BC1337-0D59-490C-8931-0BA9677EFC77}" destId="{30375F24-F47E-4D4C-995D-748931AAF7D8}" srcOrd="5" destOrd="0" presId="urn:microsoft.com/office/officeart/2008/layout/HorizontalMultiLevelHierarchy"/>
    <dgm:cxn modelId="{342664BF-7A4E-4DB0-8610-8CBD515C8577}" type="presParOf" srcId="{30375F24-F47E-4D4C-995D-748931AAF7D8}" destId="{A9D9FCF7-9848-46D6-ACBD-BC2C66B02C73}" srcOrd="0" destOrd="0" presId="urn:microsoft.com/office/officeart/2008/layout/HorizontalMultiLevelHierarchy"/>
    <dgm:cxn modelId="{B655FC79-D14A-4494-98E0-65647B316466}" type="presParOf" srcId="{30375F24-F47E-4D4C-995D-748931AAF7D8}" destId="{3499268F-5102-4A6A-AA66-5A8C352E3F26}" srcOrd="1" destOrd="0" presId="urn:microsoft.com/office/officeart/2008/layout/HorizontalMultiLevelHierarchy"/>
    <dgm:cxn modelId="{D7E08C8A-C413-463E-9209-6223CC6A7E53}" type="presParOf" srcId="{88BC1337-0D59-490C-8931-0BA9677EFC77}" destId="{1AB7845B-C045-4390-A9AD-6908106EB452}" srcOrd="6" destOrd="0" presId="urn:microsoft.com/office/officeart/2008/layout/HorizontalMultiLevelHierarchy"/>
    <dgm:cxn modelId="{287F56B8-15D3-47C3-8297-148CAD808C77}" type="presParOf" srcId="{1AB7845B-C045-4390-A9AD-6908106EB452}" destId="{63EE81B1-8FE0-4699-B47D-BD5B9E507CD0}" srcOrd="0" destOrd="0" presId="urn:microsoft.com/office/officeart/2008/layout/HorizontalMultiLevelHierarchy"/>
    <dgm:cxn modelId="{CAB6DD64-761F-494C-9042-1F043B3DCF8E}" type="presParOf" srcId="{88BC1337-0D59-490C-8931-0BA9677EFC77}" destId="{C47676C8-D2B5-40D9-942B-5E35BB6B1E9C}" srcOrd="7" destOrd="0" presId="urn:microsoft.com/office/officeart/2008/layout/HorizontalMultiLevelHierarchy"/>
    <dgm:cxn modelId="{0E76D849-29B6-4AD1-B8A3-D7334EC27DA3}" type="presParOf" srcId="{C47676C8-D2B5-40D9-942B-5E35BB6B1E9C}" destId="{703CF679-8D99-4D80-8697-0E16C77DF4CA}" srcOrd="0" destOrd="0" presId="urn:microsoft.com/office/officeart/2008/layout/HorizontalMultiLevelHierarchy"/>
    <dgm:cxn modelId="{E3DD347E-8EED-4F6C-B1B1-C219C3785269}" type="presParOf" srcId="{C47676C8-D2B5-40D9-942B-5E35BB6B1E9C}" destId="{8E12054D-4860-4798-8B55-E1083BF093E4}" srcOrd="1" destOrd="0" presId="urn:microsoft.com/office/officeart/2008/layout/HorizontalMultiLevelHierarchy"/>
    <dgm:cxn modelId="{52CA88A5-2780-4506-BB25-47E3534E0F7A}" type="presParOf" srcId="{88BC1337-0D59-490C-8931-0BA9677EFC77}" destId="{16327833-9733-46A7-AA64-5B4BDD963BB8}" srcOrd="8" destOrd="0" presId="urn:microsoft.com/office/officeart/2008/layout/HorizontalMultiLevelHierarchy"/>
    <dgm:cxn modelId="{15B43A1B-0E20-4A9A-ADD8-F95E557BE371}" type="presParOf" srcId="{16327833-9733-46A7-AA64-5B4BDD963BB8}" destId="{306CA4D1-4D9A-41C5-AE3B-8F395D86DF60}" srcOrd="0" destOrd="0" presId="urn:microsoft.com/office/officeart/2008/layout/HorizontalMultiLevelHierarchy"/>
    <dgm:cxn modelId="{CF9BC32C-E88A-483A-B43D-29C0B39C43D5}" type="presParOf" srcId="{88BC1337-0D59-490C-8931-0BA9677EFC77}" destId="{3EA717DA-AC1F-4FAA-ADE2-005821877A60}" srcOrd="9" destOrd="0" presId="urn:microsoft.com/office/officeart/2008/layout/HorizontalMultiLevelHierarchy"/>
    <dgm:cxn modelId="{779C04F5-81D8-435C-A71F-A87E164F1B5A}" type="presParOf" srcId="{3EA717DA-AC1F-4FAA-ADE2-005821877A60}" destId="{BA8A2857-2D01-48CF-AB5F-416DF1C9FC5D}" srcOrd="0" destOrd="0" presId="urn:microsoft.com/office/officeart/2008/layout/HorizontalMultiLevelHierarchy"/>
    <dgm:cxn modelId="{06548F9C-D1BB-43B3-B2FD-792DE58138AB}" type="presParOf" srcId="{3EA717DA-AC1F-4FAA-ADE2-005821877A60}" destId="{18DD8F2E-6077-4DDF-9BEA-E5BD23BA560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FFAB-8479-4AB4-A05B-12CF5E3AD815}">
      <dsp:nvSpPr>
        <dsp:cNvPr id="0" name=""/>
        <dsp:cNvSpPr/>
      </dsp:nvSpPr>
      <dsp:spPr>
        <a:xfrm>
          <a:off x="1995687" y="1055660"/>
          <a:ext cx="1014920" cy="483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57"/>
              </a:lnTo>
              <a:lnTo>
                <a:pt x="1014920" y="329157"/>
              </a:lnTo>
              <a:lnTo>
                <a:pt x="1014920" y="4830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0BA9E-CCB6-4BDA-B7F2-2CF243506AAF}">
      <dsp:nvSpPr>
        <dsp:cNvPr id="0" name=""/>
        <dsp:cNvSpPr/>
      </dsp:nvSpPr>
      <dsp:spPr>
        <a:xfrm>
          <a:off x="980766" y="1055660"/>
          <a:ext cx="1014920" cy="483009"/>
        </a:xfrm>
        <a:custGeom>
          <a:avLst/>
          <a:gdLst/>
          <a:ahLst/>
          <a:cxnLst/>
          <a:rect l="0" t="0" r="0" b="0"/>
          <a:pathLst>
            <a:path>
              <a:moveTo>
                <a:pt x="1014920" y="0"/>
              </a:moveTo>
              <a:lnTo>
                <a:pt x="1014920" y="329157"/>
              </a:lnTo>
              <a:lnTo>
                <a:pt x="0" y="329157"/>
              </a:lnTo>
              <a:lnTo>
                <a:pt x="0" y="4830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97858-B76A-4F2B-B522-7AEB173B36EA}">
      <dsp:nvSpPr>
        <dsp:cNvPr id="0" name=""/>
        <dsp:cNvSpPr/>
      </dsp:nvSpPr>
      <dsp:spPr>
        <a:xfrm>
          <a:off x="1165297" y="1065"/>
          <a:ext cx="1660778" cy="1054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134C57-B42D-43E0-8DDA-A130FE60D735}">
      <dsp:nvSpPr>
        <dsp:cNvPr id="0" name=""/>
        <dsp:cNvSpPr/>
      </dsp:nvSpPr>
      <dsp:spPr>
        <a:xfrm>
          <a:off x="1349828" y="176370"/>
          <a:ext cx="1660778" cy="1054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chemeClr val="tx1"/>
              </a:solidFill>
              <a:latin typeface="+mn-ea"/>
              <a:ea typeface="+mn-ea"/>
            </a:rPr>
            <a:t>大學入學</a:t>
          </a:r>
          <a:endParaRPr lang="zh-TW" altLang="en-US" sz="27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380716" y="207258"/>
        <a:ext cx="1599002" cy="992818"/>
      </dsp:txXfrm>
    </dsp:sp>
    <dsp:sp modelId="{759F4997-7D72-4820-8B6C-54A9D0EB23D6}">
      <dsp:nvSpPr>
        <dsp:cNvPr id="0" name=""/>
        <dsp:cNvSpPr/>
      </dsp:nvSpPr>
      <dsp:spPr>
        <a:xfrm>
          <a:off x="150377" y="1538670"/>
          <a:ext cx="1660778" cy="1054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850781-AE25-4033-B515-E34AFB545D37}">
      <dsp:nvSpPr>
        <dsp:cNvPr id="0" name=""/>
        <dsp:cNvSpPr/>
      </dsp:nvSpPr>
      <dsp:spPr>
        <a:xfrm>
          <a:off x="334908" y="1713974"/>
          <a:ext cx="1660778" cy="1054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" action="ppaction://hlinksldjump"/>
            </a:rPr>
            <a:t>升學考試</a:t>
          </a:r>
          <a:endParaRPr lang="zh-TW" altLang="en-US" sz="27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65796" y="1744862"/>
        <a:ext cx="1599002" cy="992818"/>
      </dsp:txXfrm>
    </dsp:sp>
    <dsp:sp modelId="{8C552644-16F2-4202-979E-78AC0D40E459}">
      <dsp:nvSpPr>
        <dsp:cNvPr id="0" name=""/>
        <dsp:cNvSpPr/>
      </dsp:nvSpPr>
      <dsp:spPr>
        <a:xfrm>
          <a:off x="2180217" y="1538670"/>
          <a:ext cx="1660778" cy="10545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772CA8-61D1-474B-8D89-8FE154D62CC3}">
      <dsp:nvSpPr>
        <dsp:cNvPr id="0" name=""/>
        <dsp:cNvSpPr/>
      </dsp:nvSpPr>
      <dsp:spPr>
        <a:xfrm>
          <a:off x="2364748" y="1713974"/>
          <a:ext cx="1660778" cy="1054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1" kern="1200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" action="ppaction://hlinksldjump"/>
            </a:rPr>
            <a:t>入學管道</a:t>
          </a:r>
          <a:endParaRPr lang="zh-TW" altLang="en-US" sz="27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395636" y="1744862"/>
        <a:ext cx="1599002" cy="992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FFAB-8479-4AB4-A05B-12CF5E3AD815}">
      <dsp:nvSpPr>
        <dsp:cNvPr id="0" name=""/>
        <dsp:cNvSpPr/>
      </dsp:nvSpPr>
      <dsp:spPr>
        <a:xfrm>
          <a:off x="1787357" y="823173"/>
          <a:ext cx="791949" cy="37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843"/>
              </a:lnTo>
              <a:lnTo>
                <a:pt x="791949" y="256843"/>
              </a:lnTo>
              <a:lnTo>
                <a:pt x="791949" y="376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0BA9E-CCB6-4BDA-B7F2-2CF243506AAF}">
      <dsp:nvSpPr>
        <dsp:cNvPr id="0" name=""/>
        <dsp:cNvSpPr/>
      </dsp:nvSpPr>
      <dsp:spPr>
        <a:xfrm>
          <a:off x="995407" y="823173"/>
          <a:ext cx="791949" cy="376896"/>
        </a:xfrm>
        <a:custGeom>
          <a:avLst/>
          <a:gdLst/>
          <a:ahLst/>
          <a:cxnLst/>
          <a:rect l="0" t="0" r="0" b="0"/>
          <a:pathLst>
            <a:path>
              <a:moveTo>
                <a:pt x="791949" y="0"/>
              </a:moveTo>
              <a:lnTo>
                <a:pt x="791949" y="256843"/>
              </a:lnTo>
              <a:lnTo>
                <a:pt x="0" y="256843"/>
              </a:lnTo>
              <a:lnTo>
                <a:pt x="0" y="37689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97858-B76A-4F2B-B522-7AEB173B36EA}">
      <dsp:nvSpPr>
        <dsp:cNvPr id="0" name=""/>
        <dsp:cNvSpPr/>
      </dsp:nvSpPr>
      <dsp:spPr>
        <a:xfrm>
          <a:off x="1139398" y="265"/>
          <a:ext cx="1295917" cy="8229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134C57-B42D-43E0-8DDA-A130FE60D735}">
      <dsp:nvSpPr>
        <dsp:cNvPr id="0" name=""/>
        <dsp:cNvSpPr/>
      </dsp:nvSpPr>
      <dsp:spPr>
        <a:xfrm>
          <a:off x="1283389" y="137057"/>
          <a:ext cx="1295917" cy="82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  <a:latin typeface="+mn-ea"/>
              <a:ea typeface="+mn-ea"/>
            </a:rPr>
            <a:t>大學入學</a:t>
          </a:r>
          <a:endParaRPr lang="zh-TW" altLang="en-US" sz="21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307491" y="161159"/>
        <a:ext cx="1247713" cy="774703"/>
      </dsp:txXfrm>
    </dsp:sp>
    <dsp:sp modelId="{759F4997-7D72-4820-8B6C-54A9D0EB23D6}">
      <dsp:nvSpPr>
        <dsp:cNvPr id="0" name=""/>
        <dsp:cNvSpPr/>
      </dsp:nvSpPr>
      <dsp:spPr>
        <a:xfrm>
          <a:off x="347448" y="1200069"/>
          <a:ext cx="1295917" cy="822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850781-AE25-4033-B515-E34AFB545D37}">
      <dsp:nvSpPr>
        <dsp:cNvPr id="0" name=""/>
        <dsp:cNvSpPr/>
      </dsp:nvSpPr>
      <dsp:spPr>
        <a:xfrm>
          <a:off x="491439" y="1336861"/>
          <a:ext cx="1295917" cy="82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" action="ppaction://hlinksldjump"/>
            </a:rPr>
            <a:t>升學考試</a:t>
          </a:r>
          <a:endParaRPr lang="zh-TW" altLang="en-US" sz="21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15541" y="1360963"/>
        <a:ext cx="1247713" cy="774703"/>
      </dsp:txXfrm>
    </dsp:sp>
    <dsp:sp modelId="{8C552644-16F2-4202-979E-78AC0D40E459}">
      <dsp:nvSpPr>
        <dsp:cNvPr id="0" name=""/>
        <dsp:cNvSpPr/>
      </dsp:nvSpPr>
      <dsp:spPr>
        <a:xfrm>
          <a:off x="1931347" y="1200069"/>
          <a:ext cx="1295917" cy="822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772CA8-61D1-474B-8D89-8FE154D62CC3}">
      <dsp:nvSpPr>
        <dsp:cNvPr id="0" name=""/>
        <dsp:cNvSpPr/>
      </dsp:nvSpPr>
      <dsp:spPr>
        <a:xfrm>
          <a:off x="2075338" y="1336861"/>
          <a:ext cx="1295917" cy="822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 smtClean="0">
              <a:solidFill>
                <a:schemeClr val="tx1"/>
              </a:solidFill>
              <a:latin typeface="+mn-ea"/>
              <a:ea typeface="+mn-ea"/>
              <a:hlinkClick xmlns:r="http://schemas.openxmlformats.org/officeDocument/2006/relationships" r:id="" action="ppaction://hlinksldjump"/>
            </a:rPr>
            <a:t>入學管道</a:t>
          </a:r>
          <a:endParaRPr lang="zh-TW" altLang="en-US" sz="21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099440" y="1360963"/>
        <a:ext cx="1247713" cy="774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7845B-C045-4390-A9AD-6908106EB452}">
      <dsp:nvSpPr>
        <dsp:cNvPr id="0" name=""/>
        <dsp:cNvSpPr/>
      </dsp:nvSpPr>
      <dsp:spPr>
        <a:xfrm>
          <a:off x="1151726" y="2240136"/>
          <a:ext cx="557330" cy="1592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665" y="0"/>
              </a:lnTo>
              <a:lnTo>
                <a:pt x="278665" y="1592981"/>
              </a:lnTo>
              <a:lnTo>
                <a:pt x="557330" y="1592981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  <a:latin typeface="+mn-ea"/>
            <a:ea typeface="+mn-ea"/>
          </a:endParaRPr>
        </a:p>
      </dsp:txBody>
      <dsp:txXfrm>
        <a:off x="1388200" y="2994434"/>
        <a:ext cx="84383" cy="84383"/>
      </dsp:txXfrm>
    </dsp:sp>
    <dsp:sp modelId="{4D9AF350-F31D-4733-AE96-8D8F4B5122CD}">
      <dsp:nvSpPr>
        <dsp:cNvPr id="0" name=""/>
        <dsp:cNvSpPr/>
      </dsp:nvSpPr>
      <dsp:spPr>
        <a:xfrm>
          <a:off x="1151726" y="2240136"/>
          <a:ext cx="557330" cy="53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665" y="0"/>
              </a:lnTo>
              <a:lnTo>
                <a:pt x="278665" y="530993"/>
              </a:lnTo>
              <a:lnTo>
                <a:pt x="557330" y="530993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  <a:latin typeface="+mn-ea"/>
            <a:ea typeface="+mn-ea"/>
          </a:endParaRPr>
        </a:p>
      </dsp:txBody>
      <dsp:txXfrm>
        <a:off x="1411147" y="2486388"/>
        <a:ext cx="38489" cy="38489"/>
      </dsp:txXfrm>
    </dsp:sp>
    <dsp:sp modelId="{8DC7C3F7-F7E0-4079-A4AA-8590B890F016}">
      <dsp:nvSpPr>
        <dsp:cNvPr id="0" name=""/>
        <dsp:cNvSpPr/>
      </dsp:nvSpPr>
      <dsp:spPr>
        <a:xfrm>
          <a:off x="1151726" y="1709142"/>
          <a:ext cx="557330" cy="530993"/>
        </a:xfrm>
        <a:custGeom>
          <a:avLst/>
          <a:gdLst/>
          <a:ahLst/>
          <a:cxnLst/>
          <a:rect l="0" t="0" r="0" b="0"/>
          <a:pathLst>
            <a:path>
              <a:moveTo>
                <a:pt x="0" y="530993"/>
              </a:moveTo>
              <a:lnTo>
                <a:pt x="278665" y="530993"/>
              </a:lnTo>
              <a:lnTo>
                <a:pt x="278665" y="0"/>
              </a:lnTo>
              <a:lnTo>
                <a:pt x="557330" y="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  <a:latin typeface="+mn-ea"/>
            <a:ea typeface="+mn-ea"/>
          </a:endParaRPr>
        </a:p>
      </dsp:txBody>
      <dsp:txXfrm>
        <a:off x="1411147" y="1955394"/>
        <a:ext cx="38489" cy="38489"/>
      </dsp:txXfrm>
    </dsp:sp>
    <dsp:sp modelId="{E47E2A47-4EB8-43FE-8D9F-BF22ACEEA278}">
      <dsp:nvSpPr>
        <dsp:cNvPr id="0" name=""/>
        <dsp:cNvSpPr/>
      </dsp:nvSpPr>
      <dsp:spPr>
        <a:xfrm>
          <a:off x="1151726" y="647154"/>
          <a:ext cx="557330" cy="1592981"/>
        </a:xfrm>
        <a:custGeom>
          <a:avLst/>
          <a:gdLst/>
          <a:ahLst/>
          <a:cxnLst/>
          <a:rect l="0" t="0" r="0" b="0"/>
          <a:pathLst>
            <a:path>
              <a:moveTo>
                <a:pt x="0" y="1592981"/>
              </a:moveTo>
              <a:lnTo>
                <a:pt x="278665" y="1592981"/>
              </a:lnTo>
              <a:lnTo>
                <a:pt x="278665" y="0"/>
              </a:lnTo>
              <a:lnTo>
                <a:pt x="557330" y="0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chemeClr val="tx1"/>
            </a:solidFill>
            <a:latin typeface="+mn-ea"/>
            <a:ea typeface="+mn-ea"/>
          </a:endParaRPr>
        </a:p>
      </dsp:txBody>
      <dsp:txXfrm>
        <a:off x="1388200" y="1401453"/>
        <a:ext cx="84383" cy="84383"/>
      </dsp:txXfrm>
    </dsp:sp>
    <dsp:sp modelId="{1AB0F3DB-FBC8-47E5-B68C-930BB7115B74}">
      <dsp:nvSpPr>
        <dsp:cNvPr id="0" name=""/>
        <dsp:cNvSpPr/>
      </dsp:nvSpPr>
      <dsp:spPr>
        <a:xfrm rot="16200000">
          <a:off x="-1508831" y="1815341"/>
          <a:ext cx="4471525" cy="84958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vert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solidFill>
                <a:schemeClr val="tx1"/>
              </a:solidFill>
              <a:latin typeface="+mn-ea"/>
              <a:ea typeface="+mn-ea"/>
            </a:rPr>
            <a:t>考試制度</a:t>
          </a:r>
          <a:endParaRPr lang="zh-TW" altLang="en-US" sz="4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-1467357" y="1856815"/>
        <a:ext cx="4388577" cy="766641"/>
      </dsp:txXfrm>
    </dsp:sp>
    <dsp:sp modelId="{A6DBB485-1DEB-4F4F-88C3-46C35E9A86C0}">
      <dsp:nvSpPr>
        <dsp:cNvPr id="0" name=""/>
        <dsp:cNvSpPr/>
      </dsp:nvSpPr>
      <dsp:spPr>
        <a:xfrm>
          <a:off x="1709057" y="222360"/>
          <a:ext cx="6924140" cy="849589"/>
        </a:xfrm>
        <a:prstGeom prst="round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400" kern="1200" dirty="0" smtClean="0">
              <a:solidFill>
                <a:schemeClr val="tx1"/>
              </a:solidFill>
              <a:latin typeface="+mn-ea"/>
              <a:ea typeface="+mn-ea"/>
            </a:rPr>
            <a:t>高中英語聽力測驗</a:t>
          </a:r>
          <a:r>
            <a:rPr kumimoji="0" lang="en-US" altLang="zh-TW" sz="2000" kern="1200" dirty="0" smtClean="0">
              <a:solidFill>
                <a:srgbClr val="C00000"/>
              </a:solidFill>
              <a:latin typeface="+mn-ea"/>
              <a:ea typeface="+mn-ea"/>
            </a:rPr>
            <a:t>(108.10.19/108.12.14)</a:t>
          </a:r>
          <a:endParaRPr lang="zh-TW" altLang="en-US" sz="2400" kern="1200" dirty="0">
            <a:solidFill>
              <a:srgbClr val="C00000"/>
            </a:solidFill>
            <a:latin typeface="+mn-ea"/>
            <a:ea typeface="+mn-ea"/>
          </a:endParaRPr>
        </a:p>
      </dsp:txBody>
      <dsp:txXfrm>
        <a:off x="1750531" y="263834"/>
        <a:ext cx="6841192" cy="766641"/>
      </dsp:txXfrm>
    </dsp:sp>
    <dsp:sp modelId="{4DFB8751-B08B-43FD-BFBE-D9D609EF0BC7}">
      <dsp:nvSpPr>
        <dsp:cNvPr id="0" name=""/>
        <dsp:cNvSpPr/>
      </dsp:nvSpPr>
      <dsp:spPr>
        <a:xfrm>
          <a:off x="1709057" y="1284347"/>
          <a:ext cx="6287139" cy="849589"/>
        </a:xfrm>
        <a:prstGeom prst="round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400" kern="1200" dirty="0" smtClean="0">
              <a:solidFill>
                <a:schemeClr val="tx1"/>
              </a:solidFill>
              <a:latin typeface="+mn-ea"/>
              <a:ea typeface="+mn-ea"/>
            </a:rPr>
            <a:t>學科能力測驗</a:t>
          </a:r>
          <a:r>
            <a:rPr kumimoji="0" lang="en-US" altLang="zh-TW" sz="2000" kern="1200" dirty="0" smtClean="0">
              <a:solidFill>
                <a:srgbClr val="C00000"/>
              </a:solidFill>
              <a:latin typeface="+mn-ea"/>
              <a:ea typeface="+mn-ea"/>
            </a:rPr>
            <a:t>(109.01.17-109.01.18)</a:t>
          </a:r>
          <a:endParaRPr kumimoji="0" lang="zh-TW" altLang="en-US" sz="2000" kern="1200" dirty="0">
            <a:solidFill>
              <a:srgbClr val="C00000"/>
            </a:solidFill>
            <a:latin typeface="+mn-ea"/>
            <a:ea typeface="+mn-ea"/>
          </a:endParaRPr>
        </a:p>
      </dsp:txBody>
      <dsp:txXfrm>
        <a:off x="1750531" y="1325821"/>
        <a:ext cx="6204191" cy="766641"/>
      </dsp:txXfrm>
    </dsp:sp>
    <dsp:sp modelId="{A9D9FCF7-9848-46D6-ACBD-BC2C66B02C73}">
      <dsp:nvSpPr>
        <dsp:cNvPr id="0" name=""/>
        <dsp:cNvSpPr/>
      </dsp:nvSpPr>
      <dsp:spPr>
        <a:xfrm>
          <a:off x="1709057" y="2346334"/>
          <a:ext cx="6287139" cy="849589"/>
        </a:xfrm>
        <a:prstGeom prst="round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400" kern="1200" dirty="0" smtClean="0">
              <a:solidFill>
                <a:schemeClr val="tx1"/>
              </a:solidFill>
              <a:latin typeface="+mn-ea"/>
              <a:ea typeface="+mn-ea"/>
            </a:rPr>
            <a:t>術科考試</a:t>
          </a:r>
          <a:r>
            <a:rPr kumimoji="0" lang="en-US" altLang="zh-TW" sz="2000" kern="1200" dirty="0" smtClean="0">
              <a:solidFill>
                <a:srgbClr val="C00000"/>
              </a:solidFill>
              <a:latin typeface="+mn-ea"/>
              <a:ea typeface="+mn-ea"/>
            </a:rPr>
            <a:t>(109.01.20-109.02.09)</a:t>
          </a:r>
          <a:endParaRPr kumimoji="0" lang="zh-TW" altLang="en-US" sz="2000" kern="1200" dirty="0">
            <a:solidFill>
              <a:srgbClr val="C00000"/>
            </a:solidFill>
            <a:latin typeface="+mn-ea"/>
            <a:ea typeface="+mn-ea"/>
          </a:endParaRPr>
        </a:p>
      </dsp:txBody>
      <dsp:txXfrm>
        <a:off x="1750531" y="2387808"/>
        <a:ext cx="6204191" cy="766641"/>
      </dsp:txXfrm>
    </dsp:sp>
    <dsp:sp modelId="{703CF679-8D99-4D80-8697-0E16C77DF4CA}">
      <dsp:nvSpPr>
        <dsp:cNvPr id="0" name=""/>
        <dsp:cNvSpPr/>
      </dsp:nvSpPr>
      <dsp:spPr>
        <a:xfrm>
          <a:off x="1709057" y="3408322"/>
          <a:ext cx="6287139" cy="849589"/>
        </a:xfrm>
        <a:prstGeom prst="roundRect">
          <a:avLst/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3400" kern="1200" dirty="0" smtClean="0">
              <a:solidFill>
                <a:schemeClr val="tx1"/>
              </a:solidFill>
              <a:latin typeface="+mn-ea"/>
              <a:ea typeface="+mn-ea"/>
            </a:rPr>
            <a:t>指定科目考試</a:t>
          </a:r>
          <a:r>
            <a:rPr kumimoji="0" lang="en-US" altLang="zh-TW" sz="2000" kern="1200" dirty="0" smtClean="0">
              <a:solidFill>
                <a:srgbClr val="C00000"/>
              </a:solidFill>
              <a:latin typeface="+mn-ea"/>
              <a:ea typeface="+mn-ea"/>
            </a:rPr>
            <a:t>(109.07.01-109.07.03)</a:t>
          </a:r>
          <a:endParaRPr kumimoji="0" lang="zh-TW" altLang="en-US" sz="2000" kern="1200" dirty="0">
            <a:solidFill>
              <a:srgbClr val="C00000"/>
            </a:solidFill>
            <a:latin typeface="+mn-ea"/>
            <a:ea typeface="+mn-ea"/>
          </a:endParaRPr>
        </a:p>
      </dsp:txBody>
      <dsp:txXfrm>
        <a:off x="1750531" y="3449796"/>
        <a:ext cx="6204191" cy="7666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27833-9733-46A7-AA64-5B4BDD963BB8}">
      <dsp:nvSpPr>
        <dsp:cNvPr id="0" name=""/>
        <dsp:cNvSpPr/>
      </dsp:nvSpPr>
      <dsp:spPr>
        <a:xfrm>
          <a:off x="2011032" y="2377100"/>
          <a:ext cx="519142" cy="1978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71" y="0"/>
              </a:lnTo>
              <a:lnTo>
                <a:pt x="259571" y="1978441"/>
              </a:lnTo>
              <a:lnTo>
                <a:pt x="519142" y="1978441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2219468" y="3315185"/>
        <a:ext cx="0" cy="0"/>
      </dsp:txXfrm>
    </dsp:sp>
    <dsp:sp modelId="{1AB7845B-C045-4390-A9AD-6908106EB452}">
      <dsp:nvSpPr>
        <dsp:cNvPr id="0" name=""/>
        <dsp:cNvSpPr/>
      </dsp:nvSpPr>
      <dsp:spPr>
        <a:xfrm>
          <a:off x="2011032" y="2377100"/>
          <a:ext cx="519142" cy="989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71" y="0"/>
              </a:lnTo>
              <a:lnTo>
                <a:pt x="259571" y="989220"/>
              </a:lnTo>
              <a:lnTo>
                <a:pt x="519142" y="98922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2242675" y="2843781"/>
        <a:ext cx="0" cy="0"/>
      </dsp:txXfrm>
    </dsp:sp>
    <dsp:sp modelId="{4D9AF350-F31D-4733-AE96-8D8F4B5122CD}">
      <dsp:nvSpPr>
        <dsp:cNvPr id="0" name=""/>
        <dsp:cNvSpPr/>
      </dsp:nvSpPr>
      <dsp:spPr>
        <a:xfrm>
          <a:off x="2011032" y="2331379"/>
          <a:ext cx="5191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142" y="4572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2257625" y="2364121"/>
        <a:ext cx="0" cy="0"/>
      </dsp:txXfrm>
    </dsp:sp>
    <dsp:sp modelId="{8DC7C3F7-F7E0-4079-A4AA-8590B890F016}">
      <dsp:nvSpPr>
        <dsp:cNvPr id="0" name=""/>
        <dsp:cNvSpPr/>
      </dsp:nvSpPr>
      <dsp:spPr>
        <a:xfrm>
          <a:off x="2011032" y="1387879"/>
          <a:ext cx="519142" cy="989220"/>
        </a:xfrm>
        <a:custGeom>
          <a:avLst/>
          <a:gdLst/>
          <a:ahLst/>
          <a:cxnLst/>
          <a:rect l="0" t="0" r="0" b="0"/>
          <a:pathLst>
            <a:path>
              <a:moveTo>
                <a:pt x="0" y="989220"/>
              </a:moveTo>
              <a:lnTo>
                <a:pt x="259571" y="989220"/>
              </a:lnTo>
              <a:lnTo>
                <a:pt x="259571" y="0"/>
              </a:lnTo>
              <a:lnTo>
                <a:pt x="519142" y="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2242675" y="1854560"/>
        <a:ext cx="0" cy="0"/>
      </dsp:txXfrm>
    </dsp:sp>
    <dsp:sp modelId="{E47E2A47-4EB8-43FE-8D9F-BF22ACEEA278}">
      <dsp:nvSpPr>
        <dsp:cNvPr id="0" name=""/>
        <dsp:cNvSpPr/>
      </dsp:nvSpPr>
      <dsp:spPr>
        <a:xfrm>
          <a:off x="2011032" y="398658"/>
          <a:ext cx="519142" cy="1978441"/>
        </a:xfrm>
        <a:custGeom>
          <a:avLst/>
          <a:gdLst/>
          <a:ahLst/>
          <a:cxnLst/>
          <a:rect l="0" t="0" r="0" b="0"/>
          <a:pathLst>
            <a:path>
              <a:moveTo>
                <a:pt x="0" y="1978441"/>
              </a:moveTo>
              <a:lnTo>
                <a:pt x="259571" y="1978441"/>
              </a:lnTo>
              <a:lnTo>
                <a:pt x="259571" y="0"/>
              </a:lnTo>
              <a:lnTo>
                <a:pt x="519142" y="0"/>
              </a:lnTo>
            </a:path>
          </a:pathLst>
        </a:custGeom>
        <a:noFill/>
        <a:ln w="25400" cap="flat" cmpd="sng" algn="ctr">
          <a:solidFill>
            <a:srgbClr val="F79646">
              <a:tint val="99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ea"/>
            <a:ea typeface="+mn-ea"/>
            <a:cs typeface="+mn-cs"/>
          </a:endParaRPr>
        </a:p>
      </dsp:txBody>
      <dsp:txXfrm>
        <a:off x="2219468" y="1336744"/>
        <a:ext cx="0" cy="0"/>
      </dsp:txXfrm>
    </dsp:sp>
    <dsp:sp modelId="{1AB0F3DB-FBC8-47E5-B68C-930BB7115B74}">
      <dsp:nvSpPr>
        <dsp:cNvPr id="0" name=""/>
        <dsp:cNvSpPr/>
      </dsp:nvSpPr>
      <dsp:spPr>
        <a:xfrm rot="16200000">
          <a:off x="-467224" y="1981411"/>
          <a:ext cx="4165139" cy="791376"/>
        </a:xfrm>
        <a:prstGeom prst="roundRect">
          <a:avLst/>
        </a:prstGeom>
        <a:solidFill>
          <a:sysClr val="window" lastClr="FFFFFF"/>
        </a:solidFill>
        <a:ln w="25400" cap="flat" cmpd="sng" algn="ctr">
          <a:solidFill>
            <a:srgbClr val="F7964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vert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入學管道</a:t>
          </a:r>
          <a:endParaRPr lang="zh-TW" altLang="en-US" sz="5100" kern="12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sp:txBody>
      <dsp:txXfrm>
        <a:off x="-428592" y="2020043"/>
        <a:ext cx="4087875" cy="714112"/>
      </dsp:txXfrm>
    </dsp:sp>
    <dsp:sp modelId="{A6DBB485-1DEB-4F4F-88C3-46C35E9A86C0}">
      <dsp:nvSpPr>
        <dsp:cNvPr id="0" name=""/>
        <dsp:cNvSpPr/>
      </dsp:nvSpPr>
      <dsp:spPr>
        <a:xfrm>
          <a:off x="2530175" y="2970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特殊選才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(9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-12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kern="12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sp:txBody>
      <dsp:txXfrm>
        <a:off x="2568807" y="41602"/>
        <a:ext cx="4221031" cy="714112"/>
      </dsp:txXfrm>
    </dsp:sp>
    <dsp:sp modelId="{4DFB8751-B08B-43FD-BFBE-D9D609EF0BC7}">
      <dsp:nvSpPr>
        <dsp:cNvPr id="0" name=""/>
        <dsp:cNvSpPr/>
      </dsp:nvSpPr>
      <dsp:spPr>
        <a:xfrm>
          <a:off x="2530175" y="992191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繁星推薦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(3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kern="12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sp:txBody>
      <dsp:txXfrm>
        <a:off x="2568807" y="1030823"/>
        <a:ext cx="4221031" cy="714112"/>
      </dsp:txXfrm>
    </dsp:sp>
    <dsp:sp modelId="{A9D9FCF7-9848-46D6-ACBD-BC2C66B02C73}">
      <dsp:nvSpPr>
        <dsp:cNvPr id="0" name=""/>
        <dsp:cNvSpPr/>
      </dsp:nvSpPr>
      <dsp:spPr>
        <a:xfrm>
          <a:off x="2530175" y="1981411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個人申請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(3-5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kern="12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sp:txBody>
      <dsp:txXfrm>
        <a:off x="2568807" y="2020043"/>
        <a:ext cx="4221031" cy="714112"/>
      </dsp:txXfrm>
    </dsp:sp>
    <dsp:sp modelId="{703CF679-8D99-4D80-8697-0E16C77DF4CA}">
      <dsp:nvSpPr>
        <dsp:cNvPr id="0" name=""/>
        <dsp:cNvSpPr/>
      </dsp:nvSpPr>
      <dsp:spPr>
        <a:xfrm>
          <a:off x="2530175" y="2970632"/>
          <a:ext cx="4298295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考試分發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(7-8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月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kern="12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sp:txBody>
      <dsp:txXfrm>
        <a:off x="2568807" y="3009264"/>
        <a:ext cx="4221031" cy="714112"/>
      </dsp:txXfrm>
    </dsp:sp>
    <dsp:sp modelId="{BA8A2857-2D01-48CF-AB5F-416DF1C9FC5D}">
      <dsp:nvSpPr>
        <dsp:cNvPr id="0" name=""/>
        <dsp:cNvSpPr/>
      </dsp:nvSpPr>
      <dsp:spPr>
        <a:xfrm>
          <a:off x="2530175" y="3959852"/>
          <a:ext cx="4297620" cy="791376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軍警院校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(</a:t>
          </a:r>
          <a:r>
            <a:rPr lang="zh-TW" altLang="en-US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依各簡章</a:t>
          </a:r>
          <a:r>
            <a:rPr lang="en-US" altLang="zh-TW" sz="2000" kern="1200" dirty="0" smtClean="0">
              <a:solidFill>
                <a:sysClr val="windowText" lastClr="000000"/>
              </a:solidFill>
              <a:latin typeface="+mn-ea"/>
              <a:ea typeface="+mn-ea"/>
              <a:cs typeface="+mn-cs"/>
            </a:rPr>
            <a:t>)</a:t>
          </a:r>
          <a:endParaRPr lang="zh-TW" altLang="en-US" sz="2000" kern="1200" dirty="0">
            <a:solidFill>
              <a:sysClr val="windowText" lastClr="000000"/>
            </a:solidFill>
            <a:latin typeface="+mn-ea"/>
            <a:ea typeface="+mn-ea"/>
            <a:cs typeface="+mn-cs"/>
          </a:endParaRPr>
        </a:p>
      </dsp:txBody>
      <dsp:txXfrm>
        <a:off x="2568807" y="3998484"/>
        <a:ext cx="4220356" cy="714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79B9-B306-4393-BDEE-A582750E71C3}" type="datetimeFigureOut">
              <a:rPr lang="zh-CN" altLang="en-US" smtClean="0"/>
              <a:t>2020/2/26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E7E33-F89F-41F1-924F-2B2BBDA1E022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06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9743CD7-97CD-4F57-B351-69A253B17F8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9812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5443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1088714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633071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217742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72178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142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498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855" algn="l" defTabSz="10887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7604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8128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812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8128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812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8128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HY견고딕"/>
              <a:ea typeface="HY견고딕"/>
              <a:cs typeface="HY견고딕"/>
            </a:endParaRPr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7998" indent="-278909" defTabSz="95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21936" indent="-222182" defTabSz="95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74177" indent="-222182" defTabSz="95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24842" indent="-222182" defTabSz="950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78659" indent="-222182" defTabSz="950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32476" indent="-222182" defTabSz="950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6293" indent="-222182" defTabSz="950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40109" indent="-222182" defTabSz="9501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24F7194-C5A4-49DB-82FE-BD4A79783A5F}" type="slidenum">
              <a:rPr kumimoji="1" lang="zh-TW" altLang="en-US" smtClean="0">
                <a:solidFill>
                  <a:prstClr val="black"/>
                </a:solidFill>
                <a:latin typeface="HY견고딕"/>
                <a:ea typeface="HY견고딕"/>
                <a:cs typeface="HY견고딕"/>
              </a:rPr>
              <a:pPr>
                <a:spcBef>
                  <a:spcPct val="0"/>
                </a:spcBef>
              </a:pPr>
              <a:t>17</a:t>
            </a:fld>
            <a:endParaRPr kumimoji="1" lang="zh-TW" altLang="en-US" smtClean="0">
              <a:solidFill>
                <a:prstClr val="black"/>
              </a:solidFill>
              <a:latin typeface="HY견고딕"/>
              <a:ea typeface="HY견고딕"/>
              <a:cs typeface="HY견고딕"/>
            </a:endParaRPr>
          </a:p>
        </p:txBody>
      </p:sp>
      <p:sp>
        <p:nvSpPr>
          <p:cNvPr id="49157" name="日期版面配置區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517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604" indent="-283635" defTabSz="9517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0845" indent="-226908" defTabSz="9517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813" indent="-226908" defTabSz="9517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781" indent="-226908" defTabSz="9517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8598" indent="-226908" defTabSz="9517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415" indent="-226908" defTabSz="9517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6231" indent="-226908" defTabSz="9517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0048" indent="-226908" defTabSz="9517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mtClean="0">
              <a:solidFill>
                <a:prstClr val="black"/>
              </a:solidFill>
              <a:latin typeface="HY견고딕"/>
              <a:ea typeface="HY견고딕"/>
              <a:cs typeface="HY견고딕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812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9316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14342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6769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6769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5600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85F07-111B-45BD-A173-DF48C7273218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86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4635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36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848232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13696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38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260309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39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32390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40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887693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88375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5335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1453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1453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TW" altLang="en-US" dirty="0" smtClean="0"/>
              <a:t>重考</a:t>
            </a:r>
            <a:endParaRPr lang="en-US" altLang="zh-TW" dirty="0" smtClean="0"/>
          </a:p>
          <a:p>
            <a:r>
              <a:rPr lang="en-US" altLang="zh-CN" dirty="0" smtClean="0"/>
              <a:t>2.</a:t>
            </a:r>
            <a:r>
              <a:rPr lang="zh-TW" altLang="en-US" dirty="0" smtClean="0"/>
              <a:t>第二階段在幹嘛，第二階段重要性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459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B4961-5944-45E4-859B-0226209DDE1C}" type="slidenum">
              <a:rPr lang="en-US" altLang="zh-CN"/>
              <a:pPr/>
              <a:t>5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74859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85287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870852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796856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3470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50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6726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846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846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6846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052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9734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>
            <a:spLocks noChangeAspect="1"/>
          </p:cNvSpPr>
          <p:nvPr userDrawn="1"/>
        </p:nvSpPr>
        <p:spPr>
          <a:xfrm flipH="1" flipV="1">
            <a:off x="8595175" y="0"/>
            <a:ext cx="3600000" cy="360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>
            <a:spLocks noChangeAspect="1"/>
          </p:cNvSpPr>
          <p:nvPr userDrawn="1"/>
        </p:nvSpPr>
        <p:spPr>
          <a:xfrm>
            <a:off x="0" y="3259588"/>
            <a:ext cx="3600000" cy="360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1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124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60" y="273114"/>
            <a:ext cx="4012129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5" y="273114"/>
            <a:ext cx="6817442" cy="5854468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60" y="1435433"/>
            <a:ext cx="4012129" cy="4692150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94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917"/>
            <a:ext cx="7317105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357" indent="0">
              <a:buNone/>
              <a:defRPr sz="3400"/>
            </a:lvl2pPr>
            <a:lvl3pPr marL="1088714" indent="0">
              <a:buNone/>
              <a:defRPr sz="2900"/>
            </a:lvl3pPr>
            <a:lvl4pPr marL="1633071" indent="0">
              <a:buNone/>
              <a:defRPr sz="2400"/>
            </a:lvl4pPr>
            <a:lvl5pPr marL="2177427" indent="0">
              <a:buNone/>
              <a:defRPr sz="2400"/>
            </a:lvl5pPr>
            <a:lvl6pPr marL="2721785" indent="0">
              <a:buNone/>
              <a:defRPr sz="2400"/>
            </a:lvl6pPr>
            <a:lvl7pPr marL="3266142" indent="0">
              <a:buNone/>
              <a:defRPr sz="2400"/>
            </a:lvl7pPr>
            <a:lvl8pPr marL="3810498" indent="0">
              <a:buNone/>
              <a:defRPr sz="2400"/>
            </a:lvl8pPr>
            <a:lvl9pPr marL="4354855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8582"/>
            <a:ext cx="7317105" cy="805048"/>
          </a:xfrm>
        </p:spPr>
        <p:txBody>
          <a:bodyPr/>
          <a:lstStyle>
            <a:lvl1pPr marL="0" indent="0">
              <a:buNone/>
              <a:defRPr sz="1600"/>
            </a:lvl1pPr>
            <a:lvl2pPr marL="544357" indent="0">
              <a:buNone/>
              <a:defRPr sz="1400"/>
            </a:lvl2pPr>
            <a:lvl3pPr marL="1088714" indent="0">
              <a:buNone/>
              <a:defRPr sz="1200"/>
            </a:lvl3pPr>
            <a:lvl4pPr marL="1633071" indent="0">
              <a:buNone/>
              <a:defRPr sz="1100"/>
            </a:lvl4pPr>
            <a:lvl5pPr marL="2177427" indent="0">
              <a:buNone/>
              <a:defRPr sz="1100"/>
            </a:lvl5pPr>
            <a:lvl6pPr marL="2721785" indent="0">
              <a:buNone/>
              <a:defRPr sz="1100"/>
            </a:lvl6pPr>
            <a:lvl7pPr marL="3266142" indent="0">
              <a:buNone/>
              <a:defRPr sz="1100"/>
            </a:lvl7pPr>
            <a:lvl8pPr marL="3810498" indent="0">
              <a:buNone/>
              <a:defRPr sz="1100"/>
            </a:lvl8pPr>
            <a:lvl9pPr marL="4354855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147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147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703"/>
            <a:ext cx="2743914" cy="585288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703"/>
            <a:ext cx="8028490" cy="585288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437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/>
              <a:t>2020/2/26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997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638" y="2130919"/>
            <a:ext cx="10365899" cy="147036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9276" y="3887100"/>
            <a:ext cx="853662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45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9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335" y="4407922"/>
            <a:ext cx="10365899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335" y="2907386"/>
            <a:ext cx="10365899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7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4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91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8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6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8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80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7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8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759" y="1600572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9214" y="1600572"/>
            <a:ext cx="5386202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337587" y="279794"/>
            <a:ext cx="11520000" cy="63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4981" y="1535469"/>
            <a:ext cx="5390437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722" indent="0">
              <a:buNone/>
              <a:defRPr sz="2700" b="1"/>
            </a:lvl2pPr>
            <a:lvl3pPr marL="1219444" indent="0">
              <a:buNone/>
              <a:defRPr sz="2400" b="1"/>
            </a:lvl3pPr>
            <a:lvl4pPr marL="1829166" indent="0">
              <a:buNone/>
              <a:defRPr sz="2100" b="1"/>
            </a:lvl4pPr>
            <a:lvl5pPr marL="2438888" indent="0">
              <a:buNone/>
              <a:defRPr sz="2100" b="1"/>
            </a:lvl5pPr>
            <a:lvl6pPr marL="3048610" indent="0">
              <a:buNone/>
              <a:defRPr sz="2100" b="1"/>
            </a:lvl6pPr>
            <a:lvl7pPr marL="3658332" indent="0">
              <a:buNone/>
              <a:defRPr sz="2100" b="1"/>
            </a:lvl7pPr>
            <a:lvl8pPr marL="4268053" indent="0">
              <a:buNone/>
              <a:defRPr sz="2100" b="1"/>
            </a:lvl8pPr>
            <a:lvl9pPr marL="4877775" indent="0">
              <a:buNone/>
              <a:defRPr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4981" y="2175378"/>
            <a:ext cx="5390437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34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33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8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761" y="273112"/>
            <a:ext cx="4012129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7974" y="273114"/>
            <a:ext cx="6817442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761" y="1435434"/>
            <a:ext cx="4012129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9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90340" y="4801712"/>
            <a:ext cx="7317105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90340" y="612916"/>
            <a:ext cx="7317105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722" indent="0">
              <a:buNone/>
              <a:defRPr sz="3700"/>
            </a:lvl2pPr>
            <a:lvl3pPr marL="1219444" indent="0">
              <a:buNone/>
              <a:defRPr sz="3200"/>
            </a:lvl3pPr>
            <a:lvl4pPr marL="1829166" indent="0">
              <a:buNone/>
              <a:defRPr sz="2700"/>
            </a:lvl4pPr>
            <a:lvl5pPr marL="2438888" indent="0">
              <a:buNone/>
              <a:defRPr sz="2700"/>
            </a:lvl5pPr>
            <a:lvl6pPr marL="3048610" indent="0">
              <a:buNone/>
              <a:defRPr sz="2700"/>
            </a:lvl6pPr>
            <a:lvl7pPr marL="3658332" indent="0">
              <a:buNone/>
              <a:defRPr sz="2700"/>
            </a:lvl7pPr>
            <a:lvl8pPr marL="4268053" indent="0">
              <a:buNone/>
              <a:defRPr sz="2700"/>
            </a:lvl8pPr>
            <a:lvl9pPr marL="4877775" indent="0">
              <a:buNone/>
              <a:defRPr sz="27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90340" y="5368581"/>
            <a:ext cx="7317105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722" indent="0">
              <a:buNone/>
              <a:defRPr sz="1600"/>
            </a:lvl2pPr>
            <a:lvl3pPr marL="1219444" indent="0">
              <a:buNone/>
              <a:defRPr sz="1300"/>
            </a:lvl3pPr>
            <a:lvl4pPr marL="1829166" indent="0">
              <a:buNone/>
              <a:defRPr sz="1200"/>
            </a:lvl4pPr>
            <a:lvl5pPr marL="2438888" indent="0">
              <a:buNone/>
              <a:defRPr sz="1200"/>
            </a:lvl5pPr>
            <a:lvl6pPr marL="3048610" indent="0">
              <a:buNone/>
              <a:defRPr sz="1200"/>
            </a:lvl6pPr>
            <a:lvl7pPr marL="3658332" indent="0">
              <a:buNone/>
              <a:defRPr sz="1200"/>
            </a:lvl7pPr>
            <a:lvl8pPr marL="4268053" indent="0">
              <a:buNone/>
              <a:defRPr sz="1200"/>
            </a:lvl8pPr>
            <a:lvl9pPr marL="4877775" indent="0">
              <a:buNone/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6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0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41502" y="274702"/>
            <a:ext cx="2743914" cy="585288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759" y="274702"/>
            <a:ext cx="8028490" cy="585288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23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5175" cy="435912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3891"/>
            <a:ext cx="12195175" cy="113886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 defTabSz="1219444" fontAlgn="auto">
              <a:spcBef>
                <a:spcPts val="0"/>
              </a:spcBef>
              <a:spcAft>
                <a:spcPts val="0"/>
              </a:spcAft>
            </a:pPr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876" y="644839"/>
            <a:ext cx="3026205" cy="371428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6371" y="2151517"/>
            <a:ext cx="6819559" cy="11248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6371" y="4678222"/>
            <a:ext cx="6819559" cy="5142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6371" y="3509700"/>
            <a:ext cx="6819559" cy="711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9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 smtClean="0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04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>
            <a:spLocks noChangeAspect="1"/>
          </p:cNvSpPr>
          <p:nvPr userDrawn="1"/>
        </p:nvSpPr>
        <p:spPr>
          <a:xfrm flipH="1" flipV="1">
            <a:off x="8595175" y="0"/>
            <a:ext cx="3600000" cy="360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>
            <a:spLocks noChangeAspect="1"/>
          </p:cNvSpPr>
          <p:nvPr userDrawn="1"/>
        </p:nvSpPr>
        <p:spPr>
          <a:xfrm>
            <a:off x="0" y="3259588"/>
            <a:ext cx="3600000" cy="360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553587" y="621794"/>
            <a:ext cx="11088000" cy="56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8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>
            <a:spLocks noChangeAspect="1"/>
          </p:cNvSpPr>
          <p:nvPr userDrawn="1"/>
        </p:nvSpPr>
        <p:spPr>
          <a:xfrm flipH="1" flipV="1">
            <a:off x="8595175" y="0"/>
            <a:ext cx="3600000" cy="360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>
            <a:spLocks noChangeAspect="1"/>
          </p:cNvSpPr>
          <p:nvPr userDrawn="1"/>
        </p:nvSpPr>
        <p:spPr>
          <a:xfrm>
            <a:off x="0" y="3259588"/>
            <a:ext cx="3600000" cy="3600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337587" y="279794"/>
            <a:ext cx="11520000" cy="63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0" y="720000"/>
            <a:ext cx="72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5175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337587" y="279794"/>
            <a:ext cx="11520000" cy="63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1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55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8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5" y="1600571"/>
            <a:ext cx="5386202" cy="452701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589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469"/>
            <a:ext cx="538832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5378"/>
            <a:ext cx="538832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469"/>
            <a:ext cx="539043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357" indent="0">
              <a:buNone/>
              <a:defRPr sz="2400" b="1"/>
            </a:lvl2pPr>
            <a:lvl3pPr marL="1088714" indent="0">
              <a:buNone/>
              <a:defRPr sz="2100" b="1"/>
            </a:lvl3pPr>
            <a:lvl4pPr marL="1633071" indent="0">
              <a:buNone/>
              <a:defRPr sz="1900" b="1"/>
            </a:lvl4pPr>
            <a:lvl5pPr marL="2177427" indent="0">
              <a:buNone/>
              <a:defRPr sz="1900" b="1"/>
            </a:lvl5pPr>
            <a:lvl6pPr marL="2721785" indent="0">
              <a:buNone/>
              <a:defRPr sz="1900" b="1"/>
            </a:lvl6pPr>
            <a:lvl7pPr marL="3266142" indent="0">
              <a:buNone/>
              <a:defRPr sz="1900" b="1"/>
            </a:lvl7pPr>
            <a:lvl8pPr marL="3810498" indent="0">
              <a:buNone/>
              <a:defRPr sz="1900" b="1"/>
            </a:lvl8pPr>
            <a:lvl9pPr marL="4354855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5378"/>
            <a:ext cx="539043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677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274703"/>
            <a:ext cx="10975657" cy="114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600571"/>
            <a:ext cx="10975657" cy="452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8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246671"/>
            <a:ext cx="3861806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246671"/>
            <a:ext cx="2845541" cy="47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4" r:id="rId3"/>
    <p:sldLayoutId id="2147483697" r:id="rId4"/>
    <p:sldLayoutId id="2147483683" r:id="rId5"/>
    <p:sldLayoutId id="2147483696" r:id="rId6"/>
    <p:sldLayoutId id="2147483695" r:id="rId7"/>
    <p:sldLayoutId id="2147483652" r:id="rId8"/>
    <p:sldLayoutId id="2147483653" r:id="rId9"/>
    <p:sldLayoutId id="2147483654" r:id="rId10"/>
    <p:sldLayoutId id="2147483656" r:id="rId11"/>
    <p:sldLayoutId id="2147483657" r:id="rId12"/>
    <p:sldLayoutId id="2147483658" r:id="rId13"/>
    <p:sldLayoutId id="2147483659" r:id="rId14"/>
    <p:sldLayoutId id="2147483710" r:id="rId15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5pPr>
      <a:lvl6pPr marL="54435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6pPr>
      <a:lvl7pPr marL="1088714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7pPr>
      <a:lvl8pPr marL="1633071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8pPr>
      <a:lvl9pPr marL="2177427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267" indent="-408267" algn="l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580" indent="-340223" algn="l" rtl="0" fontAlgn="base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</a:defRPr>
      </a:lvl2pPr>
      <a:lvl3pPr marL="1360893" indent="-272178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</a:defRPr>
      </a:lvl3pPr>
      <a:lvl4pPr marL="1905249" indent="-27217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449606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993963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538320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4082677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4627034" indent="-272178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5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14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071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427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78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142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498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855" algn="l" defTabSz="108871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759" y="274702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 fontAlgn="auto">
              <a:spcBef>
                <a:spcPts val="0"/>
              </a:spcBef>
              <a:spcAft>
                <a:spcPts val="0"/>
              </a:spcAft>
            </a:pPr>
            <a:fld id="{94A0EE6A-6FF5-497A-98FF-52941A7171F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華康古印體"/>
              </a:rPr>
              <a:pPr defTabSz="1219444" fontAlgn="auto">
                <a:spcBef>
                  <a:spcPts val="0"/>
                </a:spcBef>
                <a:spcAft>
                  <a:spcPts val="0"/>
                </a:spcAft>
              </a:pPr>
              <a:t>2020/2/26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華康古印體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 fontAlgn="auto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華康古印體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444" fontAlgn="auto">
              <a:spcBef>
                <a:spcPts val="0"/>
              </a:spcBef>
              <a:spcAft>
                <a:spcPts val="0"/>
              </a:spcAft>
            </a:pPr>
            <a:fld id="{9B9757D2-3156-45DB-B415-EE34180A29B2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華康古印體"/>
              </a:rPr>
              <a:pPr defTabSz="121944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華康古印體"/>
            </a:endParaRPr>
          </a:p>
        </p:txBody>
      </p:sp>
    </p:spTree>
    <p:extLst>
      <p:ext uri="{BB962C8B-B14F-4D97-AF65-F5344CB8AC3E}">
        <p14:creationId xmlns:p14="http://schemas.microsoft.com/office/powerpoint/2010/main" val="27827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slide" Target="slide2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10.xml"/><Relationship Id="rId7" Type="http://schemas.openxmlformats.org/officeDocument/2006/relationships/slide" Target="slide3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4.xml"/><Relationship Id="rId5" Type="http://schemas.openxmlformats.org/officeDocument/2006/relationships/slide" Target="slide3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圓角矩形 205"/>
          <p:cNvSpPr/>
          <p:nvPr/>
        </p:nvSpPr>
        <p:spPr>
          <a:xfrm>
            <a:off x="5242798" y="5212141"/>
            <a:ext cx="1709578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舞台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pSp>
        <p:nvGrpSpPr>
          <p:cNvPr id="370" name="群組 369"/>
          <p:cNvGrpSpPr/>
          <p:nvPr/>
        </p:nvGrpSpPr>
        <p:grpSpPr>
          <a:xfrm>
            <a:off x="687387" y="762794"/>
            <a:ext cx="10771401" cy="2810715"/>
            <a:chOff x="687387" y="950198"/>
            <a:chExt cx="10771401" cy="2810715"/>
          </a:xfrm>
        </p:grpSpPr>
        <p:grpSp>
          <p:nvGrpSpPr>
            <p:cNvPr id="33" name="群組 32"/>
            <p:cNvGrpSpPr/>
            <p:nvPr/>
          </p:nvGrpSpPr>
          <p:grpSpPr>
            <a:xfrm>
              <a:off x="10400842" y="2045244"/>
              <a:ext cx="1057946" cy="1715668"/>
              <a:chOff x="9655949" y="2803083"/>
              <a:chExt cx="2059438" cy="2970966"/>
            </a:xfrm>
            <a:solidFill>
              <a:srgbClr val="E1A97D"/>
            </a:solidFill>
          </p:grpSpPr>
          <p:grpSp>
            <p:nvGrpSpPr>
              <p:cNvPr id="7" name="群組 6"/>
              <p:cNvGrpSpPr/>
              <p:nvPr/>
            </p:nvGrpSpPr>
            <p:grpSpPr>
              <a:xfrm>
                <a:off x="9655949" y="5414049"/>
                <a:ext cx="2059438" cy="360000"/>
                <a:chOff x="8869392" y="5414049"/>
                <a:chExt cx="2059438" cy="360000"/>
              </a:xfrm>
              <a:grpFill/>
            </p:grpSpPr>
            <p:sp>
              <p:nvSpPr>
                <p:cNvPr id="2" name="矩形 1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" name="矩形 2"/>
                <p:cNvSpPr/>
                <p:nvPr/>
              </p:nvSpPr>
              <p:spPr>
                <a:xfrm>
                  <a:off x="10143971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" name="矩形 3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" name="矩形 4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10568830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" name="群組 7"/>
              <p:cNvGrpSpPr/>
              <p:nvPr/>
            </p:nvGrpSpPr>
            <p:grpSpPr>
              <a:xfrm>
                <a:off x="9655949" y="4761306"/>
                <a:ext cx="2059438" cy="360000"/>
                <a:chOff x="8869392" y="5414049"/>
                <a:chExt cx="2059438" cy="360000"/>
              </a:xfrm>
              <a:grpFill/>
            </p:grpSpPr>
            <p:sp>
              <p:nvSpPr>
                <p:cNvPr id="9" name="矩形 8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0143971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矩形 10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矩形 12"/>
                <p:cNvSpPr/>
                <p:nvPr/>
              </p:nvSpPr>
              <p:spPr>
                <a:xfrm>
                  <a:off x="10568830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4" name="群組 13"/>
              <p:cNvGrpSpPr/>
              <p:nvPr/>
            </p:nvGrpSpPr>
            <p:grpSpPr>
              <a:xfrm>
                <a:off x="9655949" y="4108565"/>
                <a:ext cx="2059438" cy="360000"/>
                <a:chOff x="8869392" y="5414049"/>
                <a:chExt cx="2059438" cy="360000"/>
              </a:xfrm>
              <a:grpFill/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10143971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0568830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10505667" y="3455824"/>
                <a:ext cx="1209720" cy="360000"/>
                <a:chOff x="8869392" y="5414049"/>
                <a:chExt cx="1209720" cy="360000"/>
              </a:xfrm>
              <a:grpFill/>
            </p:grpSpPr>
            <p:sp>
              <p:nvSpPr>
                <p:cNvPr id="21" name="矩形 20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6" name="矩形 25"/>
              <p:cNvSpPr/>
              <p:nvPr/>
            </p:nvSpPr>
            <p:spPr>
              <a:xfrm>
                <a:off x="11355387" y="2803083"/>
                <a:ext cx="360000" cy="360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4" name="群組 363"/>
            <p:cNvGrpSpPr/>
            <p:nvPr/>
          </p:nvGrpSpPr>
          <p:grpSpPr>
            <a:xfrm>
              <a:off x="8469993" y="1307060"/>
              <a:ext cx="1716423" cy="2453851"/>
              <a:chOff x="7867121" y="1436183"/>
              <a:chExt cx="1586943" cy="1907667"/>
            </a:xfrm>
          </p:grpSpPr>
          <p:grpSp>
            <p:nvGrpSpPr>
              <p:cNvPr id="40" name="群組 39"/>
              <p:cNvGrpSpPr/>
              <p:nvPr/>
            </p:nvGrpSpPr>
            <p:grpSpPr>
              <a:xfrm>
                <a:off x="7867121" y="1727191"/>
                <a:ext cx="1586943" cy="161619"/>
                <a:chOff x="6111173" y="5446231"/>
                <a:chExt cx="3341252" cy="360000"/>
              </a:xfrm>
              <a:solidFill>
                <a:srgbClr val="E1A97D"/>
              </a:solidFill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41" name="群組 40"/>
              <p:cNvGrpSpPr/>
              <p:nvPr/>
            </p:nvGrpSpPr>
            <p:grpSpPr>
              <a:xfrm>
                <a:off x="8473961" y="3182231"/>
                <a:ext cx="980103" cy="161619"/>
                <a:chOff x="5259387" y="5446231"/>
                <a:chExt cx="2063572" cy="360000"/>
              </a:xfrm>
              <a:solidFill>
                <a:srgbClr val="7CD6F0"/>
              </a:solidFill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8" name="矩形 47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矩形 48"/>
                <p:cNvSpPr/>
                <p:nvPr/>
              </p:nvSpPr>
              <p:spPr>
                <a:xfrm>
                  <a:off x="5685280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5259387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2" name="群組 51"/>
              <p:cNvGrpSpPr/>
              <p:nvPr/>
            </p:nvGrpSpPr>
            <p:grpSpPr>
              <a:xfrm>
                <a:off x="8069401" y="2018199"/>
                <a:ext cx="1384663" cy="161619"/>
                <a:chOff x="6537066" y="5446231"/>
                <a:chExt cx="2915359" cy="360000"/>
              </a:xfrm>
              <a:solidFill>
                <a:srgbClr val="E1A97D"/>
              </a:solidFill>
            </p:grpSpPr>
            <p:sp>
              <p:nvSpPr>
                <p:cNvPr id="53" name="矩形 52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7" name="矩形 56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2" name="矩形 61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3" name="群組 62"/>
              <p:cNvGrpSpPr/>
              <p:nvPr/>
            </p:nvGrpSpPr>
            <p:grpSpPr>
              <a:xfrm>
                <a:off x="8069401" y="2309207"/>
                <a:ext cx="1384663" cy="161619"/>
                <a:chOff x="6537066" y="5446231"/>
                <a:chExt cx="2915359" cy="360000"/>
              </a:xfrm>
              <a:solidFill>
                <a:srgbClr val="7CD6F0"/>
              </a:solidFill>
            </p:grpSpPr>
            <p:sp>
              <p:nvSpPr>
                <p:cNvPr id="64" name="矩形 63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5" name="矩形 64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74" name="群組 73"/>
              <p:cNvGrpSpPr/>
              <p:nvPr/>
            </p:nvGrpSpPr>
            <p:grpSpPr>
              <a:xfrm>
                <a:off x="8271681" y="2891223"/>
                <a:ext cx="1182383" cy="161619"/>
                <a:chOff x="6962959" y="5446231"/>
                <a:chExt cx="2489466" cy="360000"/>
              </a:xfrm>
              <a:solidFill>
                <a:srgbClr val="7CD6F0"/>
              </a:solidFill>
            </p:grpSpPr>
            <p:sp>
              <p:nvSpPr>
                <p:cNvPr id="75" name="矩形 74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6" name="矩形 75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7" name="矩形 76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4" name="矩形 83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5" name="群組 84"/>
              <p:cNvGrpSpPr/>
              <p:nvPr/>
            </p:nvGrpSpPr>
            <p:grpSpPr>
              <a:xfrm>
                <a:off x="8271681" y="2600215"/>
                <a:ext cx="1182383" cy="161619"/>
                <a:chOff x="6962959" y="5446231"/>
                <a:chExt cx="2489466" cy="360000"/>
              </a:xfrm>
              <a:solidFill>
                <a:srgbClr val="7CD6F0"/>
              </a:solidFill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7" name="矩形 86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8" name="矩形 87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9" name="矩形 88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0" name="矩形 89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6" name="群組 95"/>
              <p:cNvGrpSpPr/>
              <p:nvPr/>
            </p:nvGrpSpPr>
            <p:grpSpPr>
              <a:xfrm>
                <a:off x="8473961" y="1436183"/>
                <a:ext cx="980103" cy="161619"/>
                <a:chOff x="5259387" y="5446231"/>
                <a:chExt cx="2063572" cy="360000"/>
              </a:xfrm>
              <a:solidFill>
                <a:srgbClr val="E1A97D"/>
              </a:solidFill>
            </p:grpSpPr>
            <p:sp>
              <p:nvSpPr>
                <p:cNvPr id="97" name="矩形 96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8" name="矩形 97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5685280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5259387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365" name="群組 364"/>
            <p:cNvGrpSpPr/>
            <p:nvPr/>
          </p:nvGrpSpPr>
          <p:grpSpPr>
            <a:xfrm>
              <a:off x="6102848" y="955030"/>
              <a:ext cx="2152721" cy="2805882"/>
              <a:chOff x="5779550" y="1168613"/>
              <a:chExt cx="1990329" cy="2181342"/>
            </a:xfrm>
          </p:grpSpPr>
          <p:grpSp>
            <p:nvGrpSpPr>
              <p:cNvPr id="102" name="群組 101"/>
              <p:cNvGrpSpPr/>
              <p:nvPr/>
            </p:nvGrpSpPr>
            <p:grpSpPr>
              <a:xfrm>
                <a:off x="6182936" y="2317187"/>
                <a:ext cx="1586943" cy="161619"/>
                <a:chOff x="6111173" y="5446231"/>
                <a:chExt cx="3341252" cy="360000"/>
              </a:xfrm>
              <a:solidFill>
                <a:srgbClr val="CCFF99"/>
              </a:solidFill>
            </p:grpSpPr>
            <p:sp>
              <p:nvSpPr>
                <p:cNvPr id="103" name="矩形 102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9" name="矩形 108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0" name="矩形 109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1" name="群組 110"/>
              <p:cNvGrpSpPr/>
              <p:nvPr/>
            </p:nvGrpSpPr>
            <p:grpSpPr>
              <a:xfrm>
                <a:off x="6789775" y="3188336"/>
                <a:ext cx="980103" cy="161619"/>
                <a:chOff x="5259387" y="5446231"/>
                <a:chExt cx="2063572" cy="360000"/>
              </a:xfrm>
              <a:solidFill>
                <a:srgbClr val="7CD6F0"/>
              </a:solidFill>
            </p:grpSpPr>
            <p:sp>
              <p:nvSpPr>
                <p:cNvPr id="112" name="矩形 111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5685280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5" name="矩形 114"/>
                <p:cNvSpPr/>
                <p:nvPr/>
              </p:nvSpPr>
              <p:spPr>
                <a:xfrm>
                  <a:off x="5259387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矩形 115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3" name="群組 132"/>
              <p:cNvGrpSpPr/>
              <p:nvPr/>
            </p:nvGrpSpPr>
            <p:grpSpPr>
              <a:xfrm>
                <a:off x="6587495" y="2897953"/>
                <a:ext cx="1182383" cy="161619"/>
                <a:chOff x="6962959" y="5446231"/>
                <a:chExt cx="2489466" cy="360000"/>
              </a:xfrm>
            </p:grpSpPr>
            <p:sp>
              <p:nvSpPr>
                <p:cNvPr id="134" name="矩形 133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solidFill>
                  <a:srgbClr val="7CD6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5" name="矩形 134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solidFill>
                  <a:srgbClr val="7CD6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solidFill>
                  <a:srgbClr val="CC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solidFill>
                  <a:srgbClr val="CC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solidFill>
                  <a:srgbClr val="7CD6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9" name="矩形 138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solidFill>
                  <a:srgbClr val="CC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6" name="群組 155"/>
              <p:cNvGrpSpPr/>
              <p:nvPr/>
            </p:nvGrpSpPr>
            <p:grpSpPr>
              <a:xfrm>
                <a:off x="5779550" y="1438538"/>
                <a:ext cx="1990328" cy="165369"/>
                <a:chOff x="828673" y="2607713"/>
                <a:chExt cx="4190566" cy="368353"/>
              </a:xfrm>
              <a:solidFill>
                <a:srgbClr val="CCFF99"/>
              </a:solidFill>
            </p:grpSpPr>
            <p:grpSp>
              <p:nvGrpSpPr>
                <p:cNvPr id="117" name="群組 116"/>
                <p:cNvGrpSpPr/>
                <p:nvPr/>
              </p:nvGrpSpPr>
              <p:grpSpPr>
                <a:xfrm>
                  <a:off x="2103880" y="2616066"/>
                  <a:ext cx="2915359" cy="360000"/>
                  <a:chOff x="6537066" y="5446231"/>
                  <a:chExt cx="2915359" cy="360000"/>
                </a:xfrm>
                <a:grpFill/>
              </p:grpSpPr>
              <p:sp>
                <p:nvSpPr>
                  <p:cNvPr id="118" name="矩形 117"/>
                  <p:cNvSpPr/>
                  <p:nvPr/>
                </p:nvSpPr>
                <p:spPr>
                  <a:xfrm>
                    <a:off x="8240638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>
                    <a:off x="8666531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0" name="矩形 119"/>
                  <p:cNvSpPr/>
                  <p:nvPr/>
                </p:nvSpPr>
                <p:spPr>
                  <a:xfrm>
                    <a:off x="781474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7388852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2" name="矩形 121"/>
                  <p:cNvSpPr/>
                  <p:nvPr/>
                </p:nvSpPr>
                <p:spPr>
                  <a:xfrm>
                    <a:off x="909242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3" name="矩形 122"/>
                  <p:cNvSpPr/>
                  <p:nvPr/>
                </p:nvSpPr>
                <p:spPr>
                  <a:xfrm>
                    <a:off x="6537066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24" name="矩形 123"/>
                  <p:cNvSpPr/>
                  <p:nvPr/>
                </p:nvSpPr>
                <p:spPr>
                  <a:xfrm>
                    <a:off x="6962959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53" name="矩形 152"/>
                <p:cNvSpPr/>
                <p:nvPr/>
              </p:nvSpPr>
              <p:spPr>
                <a:xfrm>
                  <a:off x="167839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4" name="矩形 153"/>
                <p:cNvSpPr/>
                <p:nvPr/>
              </p:nvSpPr>
              <p:spPr>
                <a:xfrm>
                  <a:off x="125353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82867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7" name="群組 156"/>
              <p:cNvGrpSpPr/>
              <p:nvPr/>
            </p:nvGrpSpPr>
            <p:grpSpPr>
              <a:xfrm>
                <a:off x="6385215" y="2607570"/>
                <a:ext cx="1384663" cy="161619"/>
                <a:chOff x="6537066" y="5446231"/>
                <a:chExt cx="2915359" cy="360000"/>
              </a:xfrm>
              <a:solidFill>
                <a:srgbClr val="CCFF99"/>
              </a:solidFill>
            </p:grpSpPr>
            <p:sp>
              <p:nvSpPr>
                <p:cNvPr id="158" name="矩形 157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9" name="矩形 158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0" name="矩形 159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1" name="矩形 160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65" name="群組 164"/>
              <p:cNvGrpSpPr/>
              <p:nvPr/>
            </p:nvGrpSpPr>
            <p:grpSpPr>
              <a:xfrm>
                <a:off x="6182936" y="2026804"/>
                <a:ext cx="1586943" cy="161619"/>
                <a:chOff x="6111173" y="5446231"/>
                <a:chExt cx="3341252" cy="360000"/>
              </a:xfrm>
              <a:solidFill>
                <a:srgbClr val="CCFF99"/>
              </a:solidFill>
            </p:grpSpPr>
            <p:sp>
              <p:nvSpPr>
                <p:cNvPr id="166" name="矩形 165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74" name="群組 173"/>
              <p:cNvGrpSpPr/>
              <p:nvPr/>
            </p:nvGrpSpPr>
            <p:grpSpPr>
              <a:xfrm>
                <a:off x="5981339" y="1732671"/>
                <a:ext cx="1788539" cy="165369"/>
                <a:chOff x="1253533" y="2607713"/>
                <a:chExt cx="3765706" cy="368353"/>
              </a:xfrm>
              <a:solidFill>
                <a:srgbClr val="CCFF99"/>
              </a:solidFill>
            </p:grpSpPr>
            <p:grpSp>
              <p:nvGrpSpPr>
                <p:cNvPr id="175" name="群組 174"/>
                <p:cNvGrpSpPr/>
                <p:nvPr/>
              </p:nvGrpSpPr>
              <p:grpSpPr>
                <a:xfrm>
                  <a:off x="2103880" y="2616066"/>
                  <a:ext cx="2915359" cy="360000"/>
                  <a:chOff x="6537066" y="5446231"/>
                  <a:chExt cx="2915359" cy="360000"/>
                </a:xfrm>
                <a:grpFill/>
              </p:grpSpPr>
              <p:sp>
                <p:nvSpPr>
                  <p:cNvPr id="179" name="矩形 178"/>
                  <p:cNvSpPr/>
                  <p:nvPr/>
                </p:nvSpPr>
                <p:spPr>
                  <a:xfrm>
                    <a:off x="8240638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0" name="矩形 179"/>
                  <p:cNvSpPr/>
                  <p:nvPr/>
                </p:nvSpPr>
                <p:spPr>
                  <a:xfrm>
                    <a:off x="8666531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1" name="矩形 180"/>
                  <p:cNvSpPr/>
                  <p:nvPr/>
                </p:nvSpPr>
                <p:spPr>
                  <a:xfrm>
                    <a:off x="781474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2" name="矩形 181"/>
                  <p:cNvSpPr/>
                  <p:nvPr/>
                </p:nvSpPr>
                <p:spPr>
                  <a:xfrm>
                    <a:off x="7388852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3" name="矩形 182"/>
                  <p:cNvSpPr/>
                  <p:nvPr/>
                </p:nvSpPr>
                <p:spPr>
                  <a:xfrm>
                    <a:off x="909242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4" name="矩形 183"/>
                  <p:cNvSpPr/>
                  <p:nvPr/>
                </p:nvSpPr>
                <p:spPr>
                  <a:xfrm>
                    <a:off x="6537066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85" name="矩形 184"/>
                  <p:cNvSpPr/>
                  <p:nvPr/>
                </p:nvSpPr>
                <p:spPr>
                  <a:xfrm>
                    <a:off x="6962959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76" name="矩形 175"/>
                <p:cNvSpPr/>
                <p:nvPr/>
              </p:nvSpPr>
              <p:spPr>
                <a:xfrm>
                  <a:off x="167839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25353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6" name="群組 185"/>
              <p:cNvGrpSpPr/>
              <p:nvPr/>
            </p:nvGrpSpPr>
            <p:grpSpPr>
              <a:xfrm>
                <a:off x="5981339" y="1168613"/>
                <a:ext cx="1788539" cy="165369"/>
                <a:chOff x="1253533" y="2607713"/>
                <a:chExt cx="3765706" cy="368353"/>
              </a:xfrm>
              <a:solidFill>
                <a:srgbClr val="CCFF99"/>
              </a:solidFill>
            </p:grpSpPr>
            <p:grpSp>
              <p:nvGrpSpPr>
                <p:cNvPr id="187" name="群組 186"/>
                <p:cNvGrpSpPr/>
                <p:nvPr/>
              </p:nvGrpSpPr>
              <p:grpSpPr>
                <a:xfrm>
                  <a:off x="2103880" y="2616066"/>
                  <a:ext cx="2915359" cy="360000"/>
                  <a:chOff x="6537066" y="5446231"/>
                  <a:chExt cx="2915359" cy="360000"/>
                </a:xfrm>
                <a:grpFill/>
              </p:grpSpPr>
              <p:sp>
                <p:nvSpPr>
                  <p:cNvPr id="190" name="矩形 189"/>
                  <p:cNvSpPr/>
                  <p:nvPr/>
                </p:nvSpPr>
                <p:spPr>
                  <a:xfrm>
                    <a:off x="8240638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1" name="矩形 190"/>
                  <p:cNvSpPr/>
                  <p:nvPr/>
                </p:nvSpPr>
                <p:spPr>
                  <a:xfrm>
                    <a:off x="8666531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2" name="矩形 191"/>
                  <p:cNvSpPr/>
                  <p:nvPr/>
                </p:nvSpPr>
                <p:spPr>
                  <a:xfrm>
                    <a:off x="781474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3" name="矩形 192"/>
                  <p:cNvSpPr/>
                  <p:nvPr/>
                </p:nvSpPr>
                <p:spPr>
                  <a:xfrm>
                    <a:off x="7388852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4" name="矩形 193"/>
                  <p:cNvSpPr/>
                  <p:nvPr/>
                </p:nvSpPr>
                <p:spPr>
                  <a:xfrm>
                    <a:off x="909242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5" name="矩形 194"/>
                  <p:cNvSpPr/>
                  <p:nvPr/>
                </p:nvSpPr>
                <p:spPr>
                  <a:xfrm>
                    <a:off x="6537066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96" name="矩形 195"/>
                  <p:cNvSpPr/>
                  <p:nvPr/>
                </p:nvSpPr>
                <p:spPr>
                  <a:xfrm>
                    <a:off x="6962959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88" name="矩形 187"/>
                <p:cNvSpPr/>
                <p:nvPr/>
              </p:nvSpPr>
              <p:spPr>
                <a:xfrm>
                  <a:off x="167839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9" name="矩形 188"/>
                <p:cNvSpPr/>
                <p:nvPr/>
              </p:nvSpPr>
              <p:spPr>
                <a:xfrm>
                  <a:off x="125353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368" name="群組 367"/>
            <p:cNvGrpSpPr/>
            <p:nvPr/>
          </p:nvGrpSpPr>
          <p:grpSpPr>
            <a:xfrm>
              <a:off x="687387" y="2042291"/>
              <a:ext cx="1024687" cy="1718622"/>
              <a:chOff x="1185359" y="1953821"/>
              <a:chExt cx="906744" cy="1265263"/>
            </a:xfrm>
          </p:grpSpPr>
          <p:grpSp>
            <p:nvGrpSpPr>
              <p:cNvPr id="334" name="群組 333"/>
              <p:cNvGrpSpPr/>
              <p:nvPr/>
            </p:nvGrpSpPr>
            <p:grpSpPr>
              <a:xfrm>
                <a:off x="1185359" y="3065769"/>
                <a:ext cx="906744" cy="153315"/>
                <a:chOff x="8869392" y="5414049"/>
                <a:chExt cx="2059438" cy="360000"/>
              </a:xfrm>
              <a:solidFill>
                <a:srgbClr val="FFC000"/>
              </a:solidFill>
            </p:grpSpPr>
            <p:sp>
              <p:nvSpPr>
                <p:cNvPr id="352" name="矩形 351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3" name="矩形 352"/>
                <p:cNvSpPr/>
                <p:nvPr/>
              </p:nvSpPr>
              <p:spPr>
                <a:xfrm>
                  <a:off x="10143971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4" name="矩形 353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5" name="矩形 354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6" name="矩形 355"/>
                <p:cNvSpPr/>
                <p:nvPr/>
              </p:nvSpPr>
              <p:spPr>
                <a:xfrm>
                  <a:off x="10568830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35" name="群組 334"/>
              <p:cNvGrpSpPr/>
              <p:nvPr/>
            </p:nvGrpSpPr>
            <p:grpSpPr>
              <a:xfrm>
                <a:off x="1185359" y="2787781"/>
                <a:ext cx="906744" cy="153315"/>
                <a:chOff x="8869392" y="5414049"/>
                <a:chExt cx="2059438" cy="360000"/>
              </a:xfrm>
              <a:solidFill>
                <a:srgbClr val="FFC000"/>
              </a:solidFill>
            </p:grpSpPr>
            <p:sp>
              <p:nvSpPr>
                <p:cNvPr id="347" name="矩形 346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8" name="矩形 347"/>
                <p:cNvSpPr/>
                <p:nvPr/>
              </p:nvSpPr>
              <p:spPr>
                <a:xfrm>
                  <a:off x="10143971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9" name="矩形 348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0" name="矩形 349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1" name="矩形 350"/>
                <p:cNvSpPr/>
                <p:nvPr/>
              </p:nvSpPr>
              <p:spPr>
                <a:xfrm>
                  <a:off x="10568830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36" name="群組 335"/>
              <p:cNvGrpSpPr/>
              <p:nvPr/>
            </p:nvGrpSpPr>
            <p:grpSpPr>
              <a:xfrm>
                <a:off x="1185359" y="2509794"/>
                <a:ext cx="906744" cy="153315"/>
                <a:chOff x="8869392" y="5414049"/>
                <a:chExt cx="2059438" cy="360000"/>
              </a:xfrm>
              <a:solidFill>
                <a:srgbClr val="FFC000"/>
              </a:solidFill>
            </p:grpSpPr>
            <p:sp>
              <p:nvSpPr>
                <p:cNvPr id="342" name="矩形 341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3" name="矩形 342"/>
                <p:cNvSpPr/>
                <p:nvPr/>
              </p:nvSpPr>
              <p:spPr>
                <a:xfrm>
                  <a:off x="10143971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4" name="矩形 343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5" name="矩形 344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6" name="矩形 345"/>
                <p:cNvSpPr/>
                <p:nvPr/>
              </p:nvSpPr>
              <p:spPr>
                <a:xfrm>
                  <a:off x="10568830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37" name="群組 336"/>
              <p:cNvGrpSpPr/>
              <p:nvPr/>
            </p:nvGrpSpPr>
            <p:grpSpPr>
              <a:xfrm>
                <a:off x="1185359" y="2231808"/>
                <a:ext cx="532624" cy="153315"/>
                <a:chOff x="8869392" y="5414049"/>
                <a:chExt cx="1209720" cy="360000"/>
              </a:xfrm>
              <a:solidFill>
                <a:srgbClr val="FFC000"/>
              </a:solidFill>
            </p:grpSpPr>
            <p:sp>
              <p:nvSpPr>
                <p:cNvPr id="339" name="矩形 338"/>
                <p:cNvSpPr/>
                <p:nvPr/>
              </p:nvSpPr>
              <p:spPr>
                <a:xfrm>
                  <a:off x="971911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0" name="矩形 339"/>
                <p:cNvSpPr/>
                <p:nvPr/>
              </p:nvSpPr>
              <p:spPr>
                <a:xfrm>
                  <a:off x="929425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41" name="矩形 340"/>
                <p:cNvSpPr/>
                <p:nvPr/>
              </p:nvSpPr>
              <p:spPr>
                <a:xfrm>
                  <a:off x="8869392" y="5414049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38" name="矩形 337"/>
              <p:cNvSpPr/>
              <p:nvPr/>
            </p:nvSpPr>
            <p:spPr>
              <a:xfrm>
                <a:off x="1185359" y="1953821"/>
                <a:ext cx="158503" cy="153315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7" name="群組 366"/>
            <p:cNvGrpSpPr/>
            <p:nvPr/>
          </p:nvGrpSpPr>
          <p:grpSpPr>
            <a:xfrm>
              <a:off x="1926498" y="1302835"/>
              <a:ext cx="1662460" cy="2458078"/>
              <a:chOff x="2202325" y="1409428"/>
              <a:chExt cx="1471109" cy="1809656"/>
            </a:xfrm>
          </p:grpSpPr>
          <p:grpSp>
            <p:nvGrpSpPr>
              <p:cNvPr id="210" name="群組 209"/>
              <p:cNvGrpSpPr/>
              <p:nvPr/>
            </p:nvGrpSpPr>
            <p:grpSpPr>
              <a:xfrm>
                <a:off x="2202325" y="1685485"/>
                <a:ext cx="1471109" cy="153315"/>
                <a:chOff x="6111173" y="5446231"/>
                <a:chExt cx="3341252" cy="360000"/>
              </a:xfrm>
              <a:solidFill>
                <a:srgbClr val="FFC000"/>
              </a:solidFill>
            </p:grpSpPr>
            <p:sp>
              <p:nvSpPr>
                <p:cNvPr id="326" name="矩形 325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7" name="矩形 326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8" name="矩形 327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9" name="矩形 328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0" name="矩形 329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1" name="矩形 330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2" name="矩形 331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3" name="矩形 332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1" name="群組 210"/>
              <p:cNvGrpSpPr/>
              <p:nvPr/>
            </p:nvGrpSpPr>
            <p:grpSpPr>
              <a:xfrm>
                <a:off x="2202325" y="3065769"/>
                <a:ext cx="908564" cy="153315"/>
                <a:chOff x="5259387" y="5446231"/>
                <a:chExt cx="2063572" cy="360000"/>
              </a:xfrm>
              <a:solidFill>
                <a:srgbClr val="CC99FF"/>
              </a:solidFill>
            </p:grpSpPr>
            <p:sp>
              <p:nvSpPr>
                <p:cNvPr id="321" name="矩形 320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2" name="矩形 321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3" name="矩形 322"/>
                <p:cNvSpPr/>
                <p:nvPr/>
              </p:nvSpPr>
              <p:spPr>
                <a:xfrm>
                  <a:off x="5685280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4" name="矩形 323"/>
                <p:cNvSpPr/>
                <p:nvPr/>
              </p:nvSpPr>
              <p:spPr>
                <a:xfrm>
                  <a:off x="5259387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5" name="矩形 324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2" name="群組 211"/>
              <p:cNvGrpSpPr/>
              <p:nvPr/>
            </p:nvGrpSpPr>
            <p:grpSpPr>
              <a:xfrm>
                <a:off x="2202325" y="1961541"/>
                <a:ext cx="1283594" cy="153315"/>
                <a:chOff x="6537066" y="5446231"/>
                <a:chExt cx="2915359" cy="360000"/>
              </a:xfrm>
              <a:solidFill>
                <a:srgbClr val="FFC000"/>
              </a:solidFill>
            </p:grpSpPr>
            <p:sp>
              <p:nvSpPr>
                <p:cNvPr id="314" name="矩形 313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5" name="矩形 314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6" name="矩形 315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7" name="矩形 316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8" name="矩形 317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9" name="矩形 318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0" name="矩形 319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3" name="群組 212"/>
              <p:cNvGrpSpPr/>
              <p:nvPr/>
            </p:nvGrpSpPr>
            <p:grpSpPr>
              <a:xfrm>
                <a:off x="2202325" y="2237598"/>
                <a:ext cx="1283594" cy="153315"/>
                <a:chOff x="6537066" y="5446231"/>
                <a:chExt cx="2915359" cy="360000"/>
              </a:xfrm>
              <a:solidFill>
                <a:srgbClr val="CC99FF"/>
              </a:solidFill>
            </p:grpSpPr>
            <p:sp>
              <p:nvSpPr>
                <p:cNvPr id="307" name="矩形 306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8" name="矩形 307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9" name="矩形 308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0" name="矩形 309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1" name="矩形 310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2" name="矩形 311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3" name="矩形 312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4" name="群組 213"/>
              <p:cNvGrpSpPr/>
              <p:nvPr/>
            </p:nvGrpSpPr>
            <p:grpSpPr>
              <a:xfrm>
                <a:off x="2202325" y="2789712"/>
                <a:ext cx="1096079" cy="153315"/>
                <a:chOff x="6962959" y="5446231"/>
                <a:chExt cx="2489466" cy="360000"/>
              </a:xfrm>
              <a:solidFill>
                <a:srgbClr val="CC99FF"/>
              </a:solidFill>
            </p:grpSpPr>
            <p:sp>
              <p:nvSpPr>
                <p:cNvPr id="301" name="矩形 300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2" name="矩形 301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3" name="矩形 302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4" name="矩形 303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5" name="矩形 304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6" name="矩形 305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5" name="群組 214"/>
              <p:cNvGrpSpPr/>
              <p:nvPr/>
            </p:nvGrpSpPr>
            <p:grpSpPr>
              <a:xfrm>
                <a:off x="2202325" y="2513655"/>
                <a:ext cx="1096079" cy="153315"/>
                <a:chOff x="6962959" y="5446231"/>
                <a:chExt cx="2489466" cy="360000"/>
              </a:xfrm>
              <a:solidFill>
                <a:srgbClr val="CC99FF"/>
              </a:solidFill>
            </p:grpSpPr>
            <p:sp>
              <p:nvSpPr>
                <p:cNvPr id="295" name="矩形 294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6" name="矩形 295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7" name="矩形 296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8" name="矩形 297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9" name="矩形 298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0" name="矩形 299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6" name="群組 215"/>
              <p:cNvGrpSpPr/>
              <p:nvPr/>
            </p:nvGrpSpPr>
            <p:grpSpPr>
              <a:xfrm>
                <a:off x="2202325" y="1409428"/>
                <a:ext cx="908564" cy="153315"/>
                <a:chOff x="5259387" y="5446231"/>
                <a:chExt cx="2063572" cy="360000"/>
              </a:xfrm>
              <a:solidFill>
                <a:srgbClr val="FFC000"/>
              </a:solidFill>
            </p:grpSpPr>
            <p:sp>
              <p:nvSpPr>
                <p:cNvPr id="290" name="矩形 289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1" name="矩形 290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2" name="矩形 291"/>
                <p:cNvSpPr/>
                <p:nvPr/>
              </p:nvSpPr>
              <p:spPr>
                <a:xfrm>
                  <a:off x="5685280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3" name="矩形 292"/>
                <p:cNvSpPr/>
                <p:nvPr/>
              </p:nvSpPr>
              <p:spPr>
                <a:xfrm>
                  <a:off x="5259387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4" name="矩形 293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366" name="群組 365"/>
            <p:cNvGrpSpPr/>
            <p:nvPr/>
          </p:nvGrpSpPr>
          <p:grpSpPr>
            <a:xfrm>
              <a:off x="3803382" y="950198"/>
              <a:ext cx="2085042" cy="2810715"/>
              <a:chOff x="3783657" y="1149814"/>
              <a:chExt cx="1845051" cy="2069270"/>
            </a:xfrm>
          </p:grpSpPr>
          <p:grpSp>
            <p:nvGrpSpPr>
              <p:cNvPr id="217" name="群組 216"/>
              <p:cNvGrpSpPr/>
              <p:nvPr/>
            </p:nvGrpSpPr>
            <p:grpSpPr>
              <a:xfrm>
                <a:off x="3783657" y="2239377"/>
                <a:ext cx="1471109" cy="153315"/>
                <a:chOff x="6111173" y="5446231"/>
                <a:chExt cx="3341252" cy="360000"/>
              </a:xfrm>
              <a:solidFill>
                <a:srgbClr val="33CCCC"/>
              </a:solidFill>
            </p:grpSpPr>
            <p:sp>
              <p:nvSpPr>
                <p:cNvPr id="282" name="矩形 281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3" name="矩形 282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4" name="矩形 283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5" name="矩形 284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6" name="矩形 285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7" name="矩形 286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8" name="矩形 287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9" name="矩形 288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8" name="群組 217"/>
              <p:cNvGrpSpPr/>
              <p:nvPr/>
            </p:nvGrpSpPr>
            <p:grpSpPr>
              <a:xfrm>
                <a:off x="3783657" y="3065769"/>
                <a:ext cx="908564" cy="153315"/>
                <a:chOff x="5259387" y="5446231"/>
                <a:chExt cx="2063572" cy="360000"/>
              </a:xfrm>
              <a:solidFill>
                <a:srgbClr val="7CD6F0"/>
              </a:solidFill>
            </p:grpSpPr>
            <p:sp>
              <p:nvSpPr>
                <p:cNvPr id="277" name="矩形 276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8" name="矩形 277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9" name="矩形 278"/>
                <p:cNvSpPr/>
                <p:nvPr/>
              </p:nvSpPr>
              <p:spPr>
                <a:xfrm>
                  <a:off x="5685280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0" name="矩形 279"/>
                <p:cNvSpPr/>
                <p:nvPr/>
              </p:nvSpPr>
              <p:spPr>
                <a:xfrm>
                  <a:off x="5259387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81" name="矩形 280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9" name="群組 218"/>
              <p:cNvGrpSpPr/>
              <p:nvPr/>
            </p:nvGrpSpPr>
            <p:grpSpPr>
              <a:xfrm>
                <a:off x="3783657" y="2790305"/>
                <a:ext cx="1096079" cy="153315"/>
                <a:chOff x="6962959" y="5446231"/>
                <a:chExt cx="2489466" cy="360000"/>
              </a:xfrm>
            </p:grpSpPr>
            <p:sp>
              <p:nvSpPr>
                <p:cNvPr id="271" name="矩形 270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2" name="矩形 271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3" name="矩形 272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4" name="矩形 273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5" name="矩形 274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76" name="矩形 275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0" name="群組 219"/>
              <p:cNvGrpSpPr/>
              <p:nvPr/>
            </p:nvGrpSpPr>
            <p:grpSpPr>
              <a:xfrm>
                <a:off x="3783657" y="1405871"/>
                <a:ext cx="1845051" cy="156873"/>
                <a:chOff x="828673" y="2607713"/>
                <a:chExt cx="4190566" cy="368353"/>
              </a:xfrm>
              <a:solidFill>
                <a:srgbClr val="33CCCC"/>
              </a:solidFill>
            </p:grpSpPr>
            <p:grpSp>
              <p:nvGrpSpPr>
                <p:cNvPr id="260" name="群組 259"/>
                <p:cNvGrpSpPr/>
                <p:nvPr/>
              </p:nvGrpSpPr>
              <p:grpSpPr>
                <a:xfrm>
                  <a:off x="2103880" y="2616066"/>
                  <a:ext cx="2915359" cy="360000"/>
                  <a:chOff x="6537066" y="5446231"/>
                  <a:chExt cx="2915359" cy="360000"/>
                </a:xfrm>
                <a:grpFill/>
              </p:grpSpPr>
              <p:sp>
                <p:nvSpPr>
                  <p:cNvPr id="264" name="矩形 263"/>
                  <p:cNvSpPr/>
                  <p:nvPr/>
                </p:nvSpPr>
                <p:spPr>
                  <a:xfrm>
                    <a:off x="8240638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5" name="矩形 264"/>
                  <p:cNvSpPr/>
                  <p:nvPr/>
                </p:nvSpPr>
                <p:spPr>
                  <a:xfrm>
                    <a:off x="8666531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6" name="矩形 265"/>
                  <p:cNvSpPr/>
                  <p:nvPr/>
                </p:nvSpPr>
                <p:spPr>
                  <a:xfrm>
                    <a:off x="781474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7" name="矩形 266"/>
                  <p:cNvSpPr/>
                  <p:nvPr/>
                </p:nvSpPr>
                <p:spPr>
                  <a:xfrm>
                    <a:off x="7388852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8" name="矩形 267"/>
                  <p:cNvSpPr/>
                  <p:nvPr/>
                </p:nvSpPr>
                <p:spPr>
                  <a:xfrm>
                    <a:off x="909242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9" name="矩形 268"/>
                  <p:cNvSpPr/>
                  <p:nvPr/>
                </p:nvSpPr>
                <p:spPr>
                  <a:xfrm>
                    <a:off x="6537066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70" name="矩形 269"/>
                  <p:cNvSpPr/>
                  <p:nvPr/>
                </p:nvSpPr>
                <p:spPr>
                  <a:xfrm>
                    <a:off x="6962959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261" name="矩形 260"/>
                <p:cNvSpPr/>
                <p:nvPr/>
              </p:nvSpPr>
              <p:spPr>
                <a:xfrm>
                  <a:off x="167839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2" name="矩形 261"/>
                <p:cNvSpPr/>
                <p:nvPr/>
              </p:nvSpPr>
              <p:spPr>
                <a:xfrm>
                  <a:off x="125353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63" name="矩形 262"/>
                <p:cNvSpPr/>
                <p:nvPr/>
              </p:nvSpPr>
              <p:spPr>
                <a:xfrm>
                  <a:off x="82867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1" name="群組 220"/>
              <p:cNvGrpSpPr/>
              <p:nvPr/>
            </p:nvGrpSpPr>
            <p:grpSpPr>
              <a:xfrm>
                <a:off x="3783657" y="2514841"/>
                <a:ext cx="1283594" cy="153315"/>
                <a:chOff x="6537066" y="5446231"/>
                <a:chExt cx="2915359" cy="360000"/>
              </a:xfrm>
              <a:solidFill>
                <a:srgbClr val="CCFF99"/>
              </a:solidFill>
            </p:grpSpPr>
            <p:sp>
              <p:nvSpPr>
                <p:cNvPr id="253" name="矩形 252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4" name="矩形 253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5" name="矩形 254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6" name="矩形 255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7" name="矩形 256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8" name="矩形 257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9" name="矩形 258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solidFill>
                  <a:srgbClr val="CC99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2" name="群組 221"/>
              <p:cNvGrpSpPr/>
              <p:nvPr/>
            </p:nvGrpSpPr>
            <p:grpSpPr>
              <a:xfrm>
                <a:off x="3783657" y="1963913"/>
                <a:ext cx="1471109" cy="153315"/>
                <a:chOff x="6111173" y="5446231"/>
                <a:chExt cx="3341252" cy="360000"/>
              </a:xfrm>
              <a:solidFill>
                <a:srgbClr val="33CCCC"/>
              </a:solidFill>
            </p:grpSpPr>
            <p:sp>
              <p:nvSpPr>
                <p:cNvPr id="245" name="矩形 244"/>
                <p:cNvSpPr/>
                <p:nvPr/>
              </p:nvSpPr>
              <p:spPr>
                <a:xfrm>
                  <a:off x="8240638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6" name="矩形 245"/>
                <p:cNvSpPr/>
                <p:nvPr/>
              </p:nvSpPr>
              <p:spPr>
                <a:xfrm>
                  <a:off x="8666531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7" name="矩形 246"/>
                <p:cNvSpPr/>
                <p:nvPr/>
              </p:nvSpPr>
              <p:spPr>
                <a:xfrm>
                  <a:off x="781474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8" name="矩形 247"/>
                <p:cNvSpPr/>
                <p:nvPr/>
              </p:nvSpPr>
              <p:spPr>
                <a:xfrm>
                  <a:off x="7388852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49" name="矩形 248"/>
                <p:cNvSpPr/>
                <p:nvPr/>
              </p:nvSpPr>
              <p:spPr>
                <a:xfrm>
                  <a:off x="9092425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0" name="矩形 249"/>
                <p:cNvSpPr/>
                <p:nvPr/>
              </p:nvSpPr>
              <p:spPr>
                <a:xfrm>
                  <a:off x="6111173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1" name="矩形 250"/>
                <p:cNvSpPr/>
                <p:nvPr/>
              </p:nvSpPr>
              <p:spPr>
                <a:xfrm>
                  <a:off x="6537066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52" name="矩形 251"/>
                <p:cNvSpPr/>
                <p:nvPr/>
              </p:nvSpPr>
              <p:spPr>
                <a:xfrm>
                  <a:off x="6962959" y="5446231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3" name="群組 222"/>
              <p:cNvGrpSpPr/>
              <p:nvPr/>
            </p:nvGrpSpPr>
            <p:grpSpPr>
              <a:xfrm>
                <a:off x="3783657" y="1684892"/>
                <a:ext cx="1657991" cy="156873"/>
                <a:chOff x="1253533" y="2607713"/>
                <a:chExt cx="3765706" cy="368353"/>
              </a:xfrm>
              <a:solidFill>
                <a:srgbClr val="33CCCC"/>
              </a:solidFill>
            </p:grpSpPr>
            <p:grpSp>
              <p:nvGrpSpPr>
                <p:cNvPr id="235" name="群組 234"/>
                <p:cNvGrpSpPr/>
                <p:nvPr/>
              </p:nvGrpSpPr>
              <p:grpSpPr>
                <a:xfrm>
                  <a:off x="2103880" y="2616066"/>
                  <a:ext cx="2915359" cy="360000"/>
                  <a:chOff x="6537066" y="5446231"/>
                  <a:chExt cx="2915359" cy="360000"/>
                </a:xfrm>
                <a:grpFill/>
              </p:grpSpPr>
              <p:sp>
                <p:nvSpPr>
                  <p:cNvPr id="238" name="矩形 237"/>
                  <p:cNvSpPr/>
                  <p:nvPr/>
                </p:nvSpPr>
                <p:spPr>
                  <a:xfrm>
                    <a:off x="8240638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9" name="矩形 238"/>
                  <p:cNvSpPr/>
                  <p:nvPr/>
                </p:nvSpPr>
                <p:spPr>
                  <a:xfrm>
                    <a:off x="8666531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40" name="矩形 239"/>
                  <p:cNvSpPr/>
                  <p:nvPr/>
                </p:nvSpPr>
                <p:spPr>
                  <a:xfrm>
                    <a:off x="781474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41" name="矩形 240"/>
                  <p:cNvSpPr/>
                  <p:nvPr/>
                </p:nvSpPr>
                <p:spPr>
                  <a:xfrm>
                    <a:off x="7388852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42" name="矩形 241"/>
                  <p:cNvSpPr/>
                  <p:nvPr/>
                </p:nvSpPr>
                <p:spPr>
                  <a:xfrm>
                    <a:off x="9092425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43" name="矩形 242"/>
                  <p:cNvSpPr/>
                  <p:nvPr/>
                </p:nvSpPr>
                <p:spPr>
                  <a:xfrm>
                    <a:off x="6537066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44" name="矩形 243"/>
                  <p:cNvSpPr/>
                  <p:nvPr/>
                </p:nvSpPr>
                <p:spPr>
                  <a:xfrm>
                    <a:off x="6962959" y="5446231"/>
                    <a:ext cx="360000" cy="36000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236" name="矩形 235"/>
                <p:cNvSpPr/>
                <p:nvPr/>
              </p:nvSpPr>
              <p:spPr>
                <a:xfrm>
                  <a:off x="167839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37" name="矩形 236"/>
                <p:cNvSpPr/>
                <p:nvPr/>
              </p:nvSpPr>
              <p:spPr>
                <a:xfrm>
                  <a:off x="1253533" y="2607713"/>
                  <a:ext cx="360000" cy="360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24" name="群組 223"/>
              <p:cNvGrpSpPr/>
              <p:nvPr/>
            </p:nvGrpSpPr>
            <p:grpSpPr>
              <a:xfrm>
                <a:off x="3783657" y="1149814"/>
                <a:ext cx="1657991" cy="156873"/>
                <a:chOff x="1253533" y="2607713"/>
                <a:chExt cx="3765706" cy="368353"/>
              </a:xfrm>
            </p:grpSpPr>
            <p:grpSp>
              <p:nvGrpSpPr>
                <p:cNvPr id="225" name="群組 224"/>
                <p:cNvGrpSpPr/>
                <p:nvPr/>
              </p:nvGrpSpPr>
              <p:grpSpPr>
                <a:xfrm>
                  <a:off x="2103880" y="2616066"/>
                  <a:ext cx="2915359" cy="360000"/>
                  <a:chOff x="6537066" y="5446231"/>
                  <a:chExt cx="2915359" cy="360000"/>
                </a:xfrm>
              </p:grpSpPr>
              <p:sp>
                <p:nvSpPr>
                  <p:cNvPr id="228" name="矩形 227"/>
                  <p:cNvSpPr/>
                  <p:nvPr/>
                </p:nvSpPr>
                <p:spPr>
                  <a:xfrm>
                    <a:off x="8240638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29" name="矩形 228"/>
                  <p:cNvSpPr/>
                  <p:nvPr/>
                </p:nvSpPr>
                <p:spPr>
                  <a:xfrm>
                    <a:off x="8666531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0" name="矩形 229"/>
                  <p:cNvSpPr/>
                  <p:nvPr/>
                </p:nvSpPr>
                <p:spPr>
                  <a:xfrm>
                    <a:off x="7814745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1" name="矩形 230"/>
                  <p:cNvSpPr/>
                  <p:nvPr/>
                </p:nvSpPr>
                <p:spPr>
                  <a:xfrm>
                    <a:off x="7388852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2" name="矩形 231"/>
                  <p:cNvSpPr/>
                  <p:nvPr/>
                </p:nvSpPr>
                <p:spPr>
                  <a:xfrm>
                    <a:off x="9092425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3" name="矩形 232"/>
                  <p:cNvSpPr/>
                  <p:nvPr/>
                </p:nvSpPr>
                <p:spPr>
                  <a:xfrm>
                    <a:off x="6537066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4" name="矩形 233"/>
                  <p:cNvSpPr/>
                  <p:nvPr/>
                </p:nvSpPr>
                <p:spPr>
                  <a:xfrm>
                    <a:off x="6962959" y="5446231"/>
                    <a:ext cx="360000" cy="360000"/>
                  </a:xfrm>
                  <a:prstGeom prst="rect">
                    <a:avLst/>
                  </a:prstGeom>
                  <a:solidFill>
                    <a:srgbClr val="33CCCC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226" name="矩形 225"/>
                <p:cNvSpPr/>
                <p:nvPr/>
              </p:nvSpPr>
              <p:spPr>
                <a:xfrm>
                  <a:off x="1678393" y="2607713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27" name="矩形 226"/>
                <p:cNvSpPr/>
                <p:nvPr/>
              </p:nvSpPr>
              <p:spPr>
                <a:xfrm>
                  <a:off x="1253533" y="2607713"/>
                  <a:ext cx="360000" cy="360000"/>
                </a:xfrm>
                <a:prstGeom prst="rect">
                  <a:avLst/>
                </a:prstGeom>
                <a:solidFill>
                  <a:srgbClr val="33CC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371" name="群組 370"/>
          <p:cNvGrpSpPr/>
          <p:nvPr/>
        </p:nvGrpSpPr>
        <p:grpSpPr>
          <a:xfrm>
            <a:off x="2045270" y="3861536"/>
            <a:ext cx="8104635" cy="1651116"/>
            <a:chOff x="1967312" y="3861536"/>
            <a:chExt cx="8104635" cy="1651116"/>
          </a:xfrm>
        </p:grpSpPr>
        <p:grpSp>
          <p:nvGrpSpPr>
            <p:cNvPr id="205" name="群組 204"/>
            <p:cNvGrpSpPr/>
            <p:nvPr/>
          </p:nvGrpSpPr>
          <p:grpSpPr>
            <a:xfrm>
              <a:off x="9136756" y="3886994"/>
              <a:ext cx="935191" cy="1625658"/>
              <a:chOff x="9178658" y="734306"/>
              <a:chExt cx="935191" cy="1625658"/>
            </a:xfrm>
          </p:grpSpPr>
          <p:sp>
            <p:nvSpPr>
              <p:cNvPr id="199" name="矩形 198"/>
              <p:cNvSpPr/>
              <p:nvPr/>
            </p:nvSpPr>
            <p:spPr>
              <a:xfrm>
                <a:off x="9178658" y="734306"/>
                <a:ext cx="360000" cy="360000"/>
              </a:xfrm>
              <a:prstGeom prst="rect">
                <a:avLst/>
              </a:prstGeom>
              <a:solidFill>
                <a:srgbClr val="CC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0" name="矩形 199"/>
              <p:cNvSpPr/>
              <p:nvPr/>
            </p:nvSpPr>
            <p:spPr>
              <a:xfrm>
                <a:off x="9178658" y="1362959"/>
                <a:ext cx="360000" cy="360000"/>
              </a:xfrm>
              <a:prstGeom prst="rect">
                <a:avLst/>
              </a:prstGeom>
              <a:solidFill>
                <a:srgbClr val="7CD6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1" name="矩形 200"/>
              <p:cNvSpPr/>
              <p:nvPr/>
            </p:nvSpPr>
            <p:spPr>
              <a:xfrm>
                <a:off x="9178658" y="1991611"/>
                <a:ext cx="360000" cy="360000"/>
              </a:xfrm>
              <a:prstGeom prst="rect">
                <a:avLst/>
              </a:prstGeom>
              <a:solidFill>
                <a:srgbClr val="E1A97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2" name="文字方塊 201"/>
              <p:cNvSpPr txBox="1"/>
              <p:nvPr/>
            </p:nvSpPr>
            <p:spPr>
              <a:xfrm>
                <a:off x="9557412" y="738881"/>
                <a:ext cx="55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304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文字方塊 202"/>
              <p:cNvSpPr txBox="1"/>
              <p:nvPr/>
            </p:nvSpPr>
            <p:spPr>
              <a:xfrm>
                <a:off x="9557412" y="1358293"/>
                <a:ext cx="55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305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文字方塊 203"/>
              <p:cNvSpPr txBox="1"/>
              <p:nvPr/>
            </p:nvSpPr>
            <p:spPr>
              <a:xfrm>
                <a:off x="9557412" y="1990632"/>
                <a:ext cx="55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306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7" name="群組 356"/>
            <p:cNvGrpSpPr/>
            <p:nvPr/>
          </p:nvGrpSpPr>
          <p:grpSpPr>
            <a:xfrm>
              <a:off x="1967312" y="3861536"/>
              <a:ext cx="935191" cy="1625658"/>
              <a:chOff x="9178658" y="734306"/>
              <a:chExt cx="935191" cy="1625658"/>
            </a:xfrm>
          </p:grpSpPr>
          <p:sp>
            <p:nvSpPr>
              <p:cNvPr id="358" name="矩形 357"/>
              <p:cNvSpPr/>
              <p:nvPr/>
            </p:nvSpPr>
            <p:spPr>
              <a:xfrm>
                <a:off x="9178658" y="734306"/>
                <a:ext cx="360000" cy="360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9" name="矩形 358"/>
              <p:cNvSpPr/>
              <p:nvPr/>
            </p:nvSpPr>
            <p:spPr>
              <a:xfrm>
                <a:off x="9178658" y="1362959"/>
                <a:ext cx="360000" cy="360000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0" name="矩形 359"/>
              <p:cNvSpPr/>
              <p:nvPr/>
            </p:nvSpPr>
            <p:spPr>
              <a:xfrm>
                <a:off x="9178658" y="1991611"/>
                <a:ext cx="360000" cy="360000"/>
              </a:xfrm>
              <a:prstGeom prst="rect">
                <a:avLst/>
              </a:prstGeom>
              <a:solidFill>
                <a:srgbClr val="33CC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61" name="文字方塊 360"/>
              <p:cNvSpPr txBox="1"/>
              <p:nvPr/>
            </p:nvSpPr>
            <p:spPr>
              <a:xfrm>
                <a:off x="9557412" y="738881"/>
                <a:ext cx="55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301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2" name="文字方塊 361"/>
              <p:cNvSpPr txBox="1"/>
              <p:nvPr/>
            </p:nvSpPr>
            <p:spPr>
              <a:xfrm>
                <a:off x="9557412" y="1358293"/>
                <a:ext cx="55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302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3" name="文字方塊 362"/>
              <p:cNvSpPr txBox="1"/>
              <p:nvPr/>
            </p:nvSpPr>
            <p:spPr>
              <a:xfrm>
                <a:off x="9557412" y="1990632"/>
                <a:ext cx="556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303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34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741327" y="5547381"/>
            <a:ext cx="1679860" cy="381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/>
              <a:t>-</a:t>
            </a:r>
            <a:r>
              <a:rPr lang="zh-TW" altLang="en-US" dirty="0">
                <a:solidFill>
                  <a:srgbClr val="C00000"/>
                </a:solidFill>
              </a:rPr>
              <a:t>特殊選才</a:t>
            </a:r>
            <a:endParaRPr lang="en-US" altLang="zh-CN" dirty="0">
              <a:solidFill>
                <a:srgbClr val="C00000"/>
              </a:solidFill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3962312" y="1178649"/>
            <a:ext cx="5854706" cy="2163544"/>
            <a:chOff x="611560" y="1012103"/>
            <a:chExt cx="5854706" cy="2163544"/>
          </a:xfrm>
        </p:grpSpPr>
        <p:sp>
          <p:nvSpPr>
            <p:cNvPr id="55" name="雲朵形圖說文字 54"/>
            <p:cNvSpPr/>
            <p:nvPr/>
          </p:nvSpPr>
          <p:spPr>
            <a:xfrm>
              <a:off x="3707903" y="1012103"/>
              <a:ext cx="2758363" cy="1033083"/>
            </a:xfrm>
            <a:prstGeom prst="cloudCallout">
              <a:avLst>
                <a:gd name="adj1" fmla="val 79217"/>
                <a:gd name="adj2" fmla="val 97555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3921320" y="1364409"/>
              <a:ext cx="22907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2400"/>
              </a:lvl1pPr>
            </a:lstStyle>
            <a:p>
              <a:r>
                <a:rPr lang="zh-TW" altLang="en-US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特殊</a:t>
              </a:r>
              <a:r>
                <a:rPr lang="zh-TW" altLang="en-US" sz="2000" b="1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才能</a:t>
              </a:r>
              <a:endParaRPr lang="en-US" altLang="zh-TW" sz="2000" b="1" dirty="0" smtClean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雲朵形圖說文字 56"/>
            <p:cNvSpPr/>
            <p:nvPr/>
          </p:nvSpPr>
          <p:spPr>
            <a:xfrm>
              <a:off x="611560" y="1663479"/>
              <a:ext cx="3273939" cy="1512168"/>
            </a:xfrm>
            <a:prstGeom prst="cloudCallout">
              <a:avLst>
                <a:gd name="adj1" fmla="val 95833"/>
                <a:gd name="adj2" fmla="val 5229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827584" y="1882587"/>
              <a:ext cx="27698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經濟弱勢</a:t>
              </a:r>
              <a:endParaRPr lang="en-US" alt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新住民子女</a:t>
              </a:r>
              <a:endParaRPr lang="en-US" altLang="zh-TW" sz="2000" b="1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</a:t>
              </a:r>
              <a:r>
                <a:rPr lang="en-US" altLang="zh-TW" sz="2000" b="1" dirty="0" smtClean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r>
                <a:rPr lang="zh-TW" altLang="en-US" sz="2000" b="1" dirty="0">
                  <a:solidFill>
                    <a:schemeClr val="dk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臺大希望入學</a:t>
              </a:r>
            </a:p>
          </p:txBody>
        </p:sp>
      </p:grpSp>
      <p:grpSp>
        <p:nvGrpSpPr>
          <p:cNvPr id="59" name="组合 39"/>
          <p:cNvGrpSpPr/>
          <p:nvPr/>
        </p:nvGrpSpPr>
        <p:grpSpPr>
          <a:xfrm>
            <a:off x="7054582" y="1170519"/>
            <a:ext cx="4269468" cy="5263566"/>
            <a:chOff x="5359400" y="2243138"/>
            <a:chExt cx="1716088" cy="2706687"/>
          </a:xfrm>
          <a:solidFill>
            <a:schemeClr val="accent1"/>
          </a:solidFill>
        </p:grpSpPr>
        <p:grpSp>
          <p:nvGrpSpPr>
            <p:cNvPr id="60" name="组合 38"/>
            <p:cNvGrpSpPr/>
            <p:nvPr/>
          </p:nvGrpSpPr>
          <p:grpSpPr>
            <a:xfrm>
              <a:off x="5359400" y="2243138"/>
              <a:ext cx="374651" cy="539750"/>
              <a:chOff x="5359400" y="2243138"/>
              <a:chExt cx="374651" cy="539750"/>
            </a:xfrm>
            <a:grpFill/>
          </p:grpSpPr>
          <p:sp>
            <p:nvSpPr>
              <p:cNvPr id="64" name="Freeform 11"/>
              <p:cNvSpPr/>
              <p:nvPr/>
            </p:nvSpPr>
            <p:spPr bwMode="auto">
              <a:xfrm>
                <a:off x="5726113" y="2778125"/>
                <a:ext cx="7938" cy="4763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2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12"/>
              <p:cNvSpPr/>
              <p:nvPr/>
            </p:nvSpPr>
            <p:spPr bwMode="auto">
              <a:xfrm>
                <a:off x="5726113" y="2782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14"/>
              <p:cNvSpPr/>
              <p:nvPr/>
            </p:nvSpPr>
            <p:spPr bwMode="auto">
              <a:xfrm>
                <a:off x="5359400" y="2243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1" name="组合 37"/>
            <p:cNvGrpSpPr/>
            <p:nvPr/>
          </p:nvGrpSpPr>
          <p:grpSpPr>
            <a:xfrm>
              <a:off x="6427788" y="3338513"/>
              <a:ext cx="647700" cy="1611312"/>
              <a:chOff x="6427788" y="3338513"/>
              <a:chExt cx="647700" cy="1611312"/>
            </a:xfrm>
            <a:grpFill/>
          </p:grpSpPr>
          <p:sp>
            <p:nvSpPr>
              <p:cNvPr id="62" name="Freeform 20"/>
              <p:cNvSpPr>
                <a:spLocks noEditPoints="1"/>
              </p:cNvSpPr>
              <p:nvPr/>
            </p:nvSpPr>
            <p:spPr bwMode="auto">
              <a:xfrm>
                <a:off x="6613525" y="3338513"/>
                <a:ext cx="266700" cy="344488"/>
              </a:xfrm>
              <a:custGeom>
                <a:avLst/>
                <a:gdLst>
                  <a:gd name="T0" fmla="*/ 2 w 124"/>
                  <a:gd name="T1" fmla="*/ 93 h 160"/>
                  <a:gd name="T2" fmla="*/ 88 w 124"/>
                  <a:gd name="T3" fmla="*/ 152 h 160"/>
                  <a:gd name="T4" fmla="*/ 94 w 124"/>
                  <a:gd name="T5" fmla="*/ 34 h 160"/>
                  <a:gd name="T6" fmla="*/ 90 w 124"/>
                  <a:gd name="T7" fmla="*/ 94 h 160"/>
                  <a:gd name="T8" fmla="*/ 73 w 124"/>
                  <a:gd name="T9" fmla="*/ 121 h 160"/>
                  <a:gd name="T10" fmla="*/ 30 w 124"/>
                  <a:gd name="T11" fmla="*/ 91 h 160"/>
                  <a:gd name="T12" fmla="*/ 34 w 124"/>
                  <a:gd name="T13" fmla="*/ 91 h 160"/>
                  <a:gd name="T14" fmla="*/ 38 w 124"/>
                  <a:gd name="T15" fmla="*/ 46 h 160"/>
                  <a:gd name="T16" fmla="*/ 38 w 124"/>
                  <a:gd name="T17" fmla="*/ 74 h 160"/>
                  <a:gd name="T18" fmla="*/ 63 w 124"/>
                  <a:gd name="T19" fmla="*/ 44 h 160"/>
                  <a:gd name="T20" fmla="*/ 77 w 124"/>
                  <a:gd name="T21" fmla="*/ 41 h 160"/>
                  <a:gd name="T22" fmla="*/ 88 w 124"/>
                  <a:gd name="T23" fmla="*/ 66 h 160"/>
                  <a:gd name="T24" fmla="*/ 82 w 124"/>
                  <a:gd name="T25" fmla="*/ 89 h 160"/>
                  <a:gd name="T26" fmla="*/ 85 w 124"/>
                  <a:gd name="T27" fmla="*/ 109 h 160"/>
                  <a:gd name="T28" fmla="*/ 80 w 124"/>
                  <a:gd name="T29" fmla="*/ 85 h 160"/>
                  <a:gd name="T30" fmla="*/ 63 w 124"/>
                  <a:gd name="T31" fmla="*/ 97 h 160"/>
                  <a:gd name="T32" fmla="*/ 66 w 124"/>
                  <a:gd name="T33" fmla="*/ 60 h 160"/>
                  <a:gd name="T34" fmla="*/ 68 w 124"/>
                  <a:gd name="T35" fmla="*/ 68 h 160"/>
                  <a:gd name="T36" fmla="*/ 73 w 124"/>
                  <a:gd name="T37" fmla="*/ 68 h 160"/>
                  <a:gd name="T38" fmla="*/ 75 w 124"/>
                  <a:gd name="T39" fmla="*/ 72 h 160"/>
                  <a:gd name="T40" fmla="*/ 73 w 124"/>
                  <a:gd name="T41" fmla="*/ 37 h 160"/>
                  <a:gd name="T42" fmla="*/ 61 w 124"/>
                  <a:gd name="T43" fmla="*/ 49 h 160"/>
                  <a:gd name="T44" fmla="*/ 54 w 124"/>
                  <a:gd name="T45" fmla="*/ 115 h 160"/>
                  <a:gd name="T46" fmla="*/ 55 w 124"/>
                  <a:gd name="T47" fmla="*/ 62 h 160"/>
                  <a:gd name="T48" fmla="*/ 59 w 124"/>
                  <a:gd name="T49" fmla="*/ 77 h 160"/>
                  <a:gd name="T50" fmla="*/ 62 w 124"/>
                  <a:gd name="T51" fmla="*/ 72 h 160"/>
                  <a:gd name="T52" fmla="*/ 53 w 124"/>
                  <a:gd name="T53" fmla="*/ 36 h 160"/>
                  <a:gd name="T54" fmla="*/ 50 w 124"/>
                  <a:gd name="T55" fmla="*/ 71 h 160"/>
                  <a:gd name="T56" fmla="*/ 47 w 124"/>
                  <a:gd name="T57" fmla="*/ 104 h 160"/>
                  <a:gd name="T58" fmla="*/ 53 w 124"/>
                  <a:gd name="T59" fmla="*/ 78 h 160"/>
                  <a:gd name="T60" fmla="*/ 64 w 124"/>
                  <a:gd name="T61" fmla="*/ 116 h 160"/>
                  <a:gd name="T62" fmla="*/ 69 w 124"/>
                  <a:gd name="T63" fmla="*/ 106 h 160"/>
                  <a:gd name="T64" fmla="*/ 77 w 124"/>
                  <a:gd name="T65" fmla="*/ 107 h 160"/>
                  <a:gd name="T66" fmla="*/ 80 w 124"/>
                  <a:gd name="T67" fmla="*/ 103 h 160"/>
                  <a:gd name="T68" fmla="*/ 80 w 124"/>
                  <a:gd name="T69" fmla="*/ 114 h 160"/>
                  <a:gd name="T70" fmla="*/ 86 w 124"/>
                  <a:gd name="T71" fmla="*/ 121 h 160"/>
                  <a:gd name="T72" fmla="*/ 96 w 124"/>
                  <a:gd name="T73" fmla="*/ 73 h 160"/>
                  <a:gd name="T74" fmla="*/ 98 w 124"/>
                  <a:gd name="T75" fmla="*/ 97 h 160"/>
                  <a:gd name="T76" fmla="*/ 91 w 124"/>
                  <a:gd name="T77" fmla="*/ 22 h 160"/>
                  <a:gd name="T78" fmla="*/ 77 w 124"/>
                  <a:gd name="T79" fmla="*/ 22 h 160"/>
                  <a:gd name="T80" fmla="*/ 64 w 124"/>
                  <a:gd name="T81" fmla="*/ 33 h 160"/>
                  <a:gd name="T82" fmla="*/ 61 w 124"/>
                  <a:gd name="T83" fmla="*/ 16 h 160"/>
                  <a:gd name="T84" fmla="*/ 52 w 124"/>
                  <a:gd name="T85" fmla="*/ 24 h 160"/>
                  <a:gd name="T86" fmla="*/ 41 w 124"/>
                  <a:gd name="T87" fmla="*/ 55 h 160"/>
                  <a:gd name="T88" fmla="*/ 26 w 124"/>
                  <a:gd name="T89" fmla="*/ 46 h 160"/>
                  <a:gd name="T90" fmla="*/ 6 w 124"/>
                  <a:gd name="T91" fmla="*/ 85 h 160"/>
                  <a:gd name="T92" fmla="*/ 15 w 124"/>
                  <a:gd name="T93" fmla="*/ 79 h 160"/>
                  <a:gd name="T94" fmla="*/ 24 w 124"/>
                  <a:gd name="T95" fmla="*/ 84 h 160"/>
                  <a:gd name="T96" fmla="*/ 26 w 124"/>
                  <a:gd name="T97" fmla="*/ 98 h 160"/>
                  <a:gd name="T98" fmla="*/ 33 w 124"/>
                  <a:gd name="T99" fmla="*/ 124 h 160"/>
                  <a:gd name="T100" fmla="*/ 41 w 124"/>
                  <a:gd name="T101" fmla="*/ 88 h 160"/>
                  <a:gd name="T102" fmla="*/ 55 w 124"/>
                  <a:gd name="T103" fmla="*/ 154 h 160"/>
                  <a:gd name="T104" fmla="*/ 62 w 124"/>
                  <a:gd name="T105" fmla="*/ 129 h 160"/>
                  <a:gd name="T106" fmla="*/ 76 w 124"/>
                  <a:gd name="T107" fmla="*/ 132 h 160"/>
                  <a:gd name="T108" fmla="*/ 90 w 124"/>
                  <a:gd name="T109" fmla="*/ 135 h 160"/>
                  <a:gd name="T110" fmla="*/ 99 w 124"/>
                  <a:gd name="T111" fmla="*/ 104 h 160"/>
                  <a:gd name="T112" fmla="*/ 114 w 124"/>
                  <a:gd name="T113" fmla="*/ 61 h 160"/>
                  <a:gd name="T114" fmla="*/ 107 w 124"/>
                  <a:gd name="T115" fmla="*/ 101 h 160"/>
                  <a:gd name="T116" fmla="*/ 103 w 124"/>
                  <a:gd name="T117" fmla="*/ 1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4" h="160">
                    <a:moveTo>
                      <a:pt x="94" y="19"/>
                    </a:moveTo>
                    <a:cubicBezTo>
                      <a:pt x="94" y="18"/>
                      <a:pt x="94" y="17"/>
                      <a:pt x="93" y="17"/>
                    </a:cubicBezTo>
                    <a:cubicBezTo>
                      <a:pt x="91" y="16"/>
                      <a:pt x="89" y="16"/>
                      <a:pt x="89" y="13"/>
                    </a:cubicBezTo>
                    <a:cubicBezTo>
                      <a:pt x="82" y="13"/>
                      <a:pt x="79" y="5"/>
                      <a:pt x="74" y="6"/>
                    </a:cubicBezTo>
                    <a:cubicBezTo>
                      <a:pt x="68" y="0"/>
                      <a:pt x="50" y="2"/>
                      <a:pt x="42" y="5"/>
                    </a:cubicBezTo>
                    <a:cubicBezTo>
                      <a:pt x="37" y="10"/>
                      <a:pt x="31" y="15"/>
                      <a:pt x="25" y="19"/>
                    </a:cubicBezTo>
                    <a:cubicBezTo>
                      <a:pt x="24" y="19"/>
                      <a:pt x="25" y="21"/>
                      <a:pt x="24" y="21"/>
                    </a:cubicBezTo>
                    <a:cubicBezTo>
                      <a:pt x="22" y="22"/>
                      <a:pt x="21" y="23"/>
                      <a:pt x="18" y="23"/>
                    </a:cubicBezTo>
                    <a:cubicBezTo>
                      <a:pt x="1" y="37"/>
                      <a:pt x="0" y="68"/>
                      <a:pt x="2" y="93"/>
                    </a:cubicBezTo>
                    <a:cubicBezTo>
                      <a:pt x="6" y="105"/>
                      <a:pt x="10" y="114"/>
                      <a:pt x="15" y="124"/>
                    </a:cubicBezTo>
                    <a:cubicBezTo>
                      <a:pt x="18" y="129"/>
                      <a:pt x="21" y="134"/>
                      <a:pt x="25" y="138"/>
                    </a:cubicBezTo>
                    <a:cubicBezTo>
                      <a:pt x="29" y="142"/>
                      <a:pt x="34" y="144"/>
                      <a:pt x="37" y="148"/>
                    </a:cubicBezTo>
                    <a:cubicBezTo>
                      <a:pt x="39" y="147"/>
                      <a:pt x="40" y="151"/>
                      <a:pt x="43" y="150"/>
                    </a:cubicBezTo>
                    <a:cubicBezTo>
                      <a:pt x="48" y="153"/>
                      <a:pt x="51" y="160"/>
                      <a:pt x="59" y="160"/>
                    </a:cubicBezTo>
                    <a:cubicBezTo>
                      <a:pt x="68" y="160"/>
                      <a:pt x="77" y="153"/>
                      <a:pt x="86" y="152"/>
                    </a:cubicBezTo>
                    <a:cubicBezTo>
                      <a:pt x="86" y="153"/>
                      <a:pt x="84" y="155"/>
                      <a:pt x="85" y="155"/>
                    </a:cubicBezTo>
                    <a:cubicBezTo>
                      <a:pt x="87" y="154"/>
                      <a:pt x="89" y="154"/>
                      <a:pt x="90" y="152"/>
                    </a:cubicBezTo>
                    <a:cubicBezTo>
                      <a:pt x="89" y="152"/>
                      <a:pt x="88" y="154"/>
                      <a:pt x="88" y="152"/>
                    </a:cubicBezTo>
                    <a:cubicBezTo>
                      <a:pt x="89" y="151"/>
                      <a:pt x="90" y="149"/>
                      <a:pt x="91" y="151"/>
                    </a:cubicBezTo>
                    <a:cubicBezTo>
                      <a:pt x="92" y="148"/>
                      <a:pt x="94" y="147"/>
                      <a:pt x="96" y="146"/>
                    </a:cubicBezTo>
                    <a:cubicBezTo>
                      <a:pt x="99" y="142"/>
                      <a:pt x="104" y="139"/>
                      <a:pt x="108" y="135"/>
                    </a:cubicBezTo>
                    <a:cubicBezTo>
                      <a:pt x="119" y="121"/>
                      <a:pt x="124" y="98"/>
                      <a:pt x="121" y="77"/>
                    </a:cubicBezTo>
                    <a:cubicBezTo>
                      <a:pt x="121" y="76"/>
                      <a:pt x="123" y="77"/>
                      <a:pt x="122" y="75"/>
                    </a:cubicBezTo>
                    <a:cubicBezTo>
                      <a:pt x="121" y="48"/>
                      <a:pt x="108" y="33"/>
                      <a:pt x="94" y="19"/>
                    </a:cubicBezTo>
                    <a:close/>
                    <a:moveTo>
                      <a:pt x="95" y="27"/>
                    </a:moveTo>
                    <a:cubicBezTo>
                      <a:pt x="97" y="29"/>
                      <a:pt x="98" y="32"/>
                      <a:pt x="98" y="34"/>
                    </a:cubicBezTo>
                    <a:cubicBezTo>
                      <a:pt x="98" y="32"/>
                      <a:pt x="96" y="33"/>
                      <a:pt x="94" y="34"/>
                    </a:cubicBezTo>
                    <a:cubicBezTo>
                      <a:pt x="95" y="38"/>
                      <a:pt x="94" y="39"/>
                      <a:pt x="92" y="41"/>
                    </a:cubicBezTo>
                    <a:cubicBezTo>
                      <a:pt x="90" y="41"/>
                      <a:pt x="91" y="39"/>
                      <a:pt x="89" y="39"/>
                    </a:cubicBezTo>
                    <a:cubicBezTo>
                      <a:pt x="90" y="34"/>
                      <a:pt x="93" y="31"/>
                      <a:pt x="95" y="27"/>
                    </a:cubicBezTo>
                    <a:close/>
                    <a:moveTo>
                      <a:pt x="88" y="95"/>
                    </a:moveTo>
                    <a:cubicBezTo>
                      <a:pt x="87" y="94"/>
                      <a:pt x="88" y="92"/>
                      <a:pt x="90" y="92"/>
                    </a:cubicBezTo>
                    <a:cubicBezTo>
                      <a:pt x="90" y="94"/>
                      <a:pt x="91" y="94"/>
                      <a:pt x="92" y="96"/>
                    </a:cubicBezTo>
                    <a:cubicBezTo>
                      <a:pt x="92" y="97"/>
                      <a:pt x="91" y="98"/>
                      <a:pt x="91" y="99"/>
                    </a:cubicBezTo>
                    <a:cubicBezTo>
                      <a:pt x="90" y="99"/>
                      <a:pt x="89" y="98"/>
                      <a:pt x="89" y="96"/>
                    </a:cubicBezTo>
                    <a:cubicBezTo>
                      <a:pt x="89" y="95"/>
                      <a:pt x="89" y="95"/>
                      <a:pt x="90" y="94"/>
                    </a:cubicBezTo>
                    <a:cubicBezTo>
                      <a:pt x="90" y="93"/>
                      <a:pt x="88" y="94"/>
                      <a:pt x="88" y="95"/>
                    </a:cubicBezTo>
                    <a:close/>
                    <a:moveTo>
                      <a:pt x="74" y="111"/>
                    </a:moveTo>
                    <a:cubicBezTo>
                      <a:pt x="73" y="111"/>
                      <a:pt x="73" y="110"/>
                      <a:pt x="72" y="110"/>
                    </a:cubicBezTo>
                    <a:cubicBezTo>
                      <a:pt x="72" y="110"/>
                      <a:pt x="72" y="109"/>
                      <a:pt x="72" y="108"/>
                    </a:cubicBezTo>
                    <a:cubicBezTo>
                      <a:pt x="73" y="108"/>
                      <a:pt x="73" y="108"/>
                      <a:pt x="73" y="108"/>
                    </a:cubicBezTo>
                    <a:cubicBezTo>
                      <a:pt x="75" y="108"/>
                      <a:pt x="75" y="110"/>
                      <a:pt x="74" y="111"/>
                    </a:cubicBezTo>
                    <a:close/>
                    <a:moveTo>
                      <a:pt x="73" y="121"/>
                    </a:moveTo>
                    <a:cubicBezTo>
                      <a:pt x="72" y="119"/>
                      <a:pt x="74" y="120"/>
                      <a:pt x="74" y="118"/>
                    </a:cubicBezTo>
                    <a:cubicBezTo>
                      <a:pt x="75" y="119"/>
                      <a:pt x="74" y="121"/>
                      <a:pt x="73" y="121"/>
                    </a:cubicBezTo>
                    <a:close/>
                    <a:moveTo>
                      <a:pt x="43" y="130"/>
                    </a:moveTo>
                    <a:cubicBezTo>
                      <a:pt x="44" y="128"/>
                      <a:pt x="45" y="126"/>
                      <a:pt x="47" y="124"/>
                    </a:cubicBezTo>
                    <a:cubicBezTo>
                      <a:pt x="48" y="124"/>
                      <a:pt x="48" y="126"/>
                      <a:pt x="48" y="126"/>
                    </a:cubicBezTo>
                    <a:cubicBezTo>
                      <a:pt x="47" y="129"/>
                      <a:pt x="45" y="131"/>
                      <a:pt x="44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2"/>
                      <a:pt x="44" y="132"/>
                      <a:pt x="43" y="132"/>
                    </a:cubicBezTo>
                    <a:cubicBezTo>
                      <a:pt x="43" y="132"/>
                      <a:pt x="44" y="132"/>
                      <a:pt x="44" y="132"/>
                    </a:cubicBezTo>
                    <a:cubicBezTo>
                      <a:pt x="45" y="132"/>
                      <a:pt x="43" y="131"/>
                      <a:pt x="43" y="130"/>
                    </a:cubicBezTo>
                    <a:close/>
                    <a:moveTo>
                      <a:pt x="30" y="91"/>
                    </a:moveTo>
                    <a:cubicBezTo>
                      <a:pt x="31" y="92"/>
                      <a:pt x="33" y="94"/>
                      <a:pt x="32" y="96"/>
                    </a:cubicBezTo>
                    <a:cubicBezTo>
                      <a:pt x="30" y="95"/>
                      <a:pt x="28" y="93"/>
                      <a:pt x="30" y="91"/>
                    </a:cubicBezTo>
                    <a:close/>
                    <a:moveTo>
                      <a:pt x="30" y="73"/>
                    </a:moveTo>
                    <a:cubicBezTo>
                      <a:pt x="31" y="73"/>
                      <a:pt x="31" y="74"/>
                      <a:pt x="32" y="75"/>
                    </a:cubicBezTo>
                    <a:cubicBezTo>
                      <a:pt x="32" y="76"/>
                      <a:pt x="31" y="77"/>
                      <a:pt x="29" y="77"/>
                    </a:cubicBezTo>
                    <a:cubicBezTo>
                      <a:pt x="29" y="76"/>
                      <a:pt x="29" y="74"/>
                      <a:pt x="30" y="73"/>
                    </a:cubicBezTo>
                    <a:close/>
                    <a:moveTo>
                      <a:pt x="32" y="89"/>
                    </a:moveTo>
                    <a:cubicBezTo>
                      <a:pt x="32" y="88"/>
                      <a:pt x="31" y="86"/>
                      <a:pt x="32" y="85"/>
                    </a:cubicBezTo>
                    <a:cubicBezTo>
                      <a:pt x="33" y="87"/>
                      <a:pt x="35" y="89"/>
                      <a:pt x="34" y="91"/>
                    </a:cubicBezTo>
                    <a:cubicBezTo>
                      <a:pt x="33" y="91"/>
                      <a:pt x="34" y="89"/>
                      <a:pt x="32" y="89"/>
                    </a:cubicBezTo>
                    <a:close/>
                    <a:moveTo>
                      <a:pt x="34" y="79"/>
                    </a:moveTo>
                    <a:cubicBezTo>
                      <a:pt x="37" y="79"/>
                      <a:pt x="38" y="82"/>
                      <a:pt x="39" y="83"/>
                    </a:cubicBezTo>
                    <a:cubicBezTo>
                      <a:pt x="38" y="85"/>
                      <a:pt x="37" y="87"/>
                      <a:pt x="35" y="88"/>
                    </a:cubicBezTo>
                    <a:cubicBezTo>
                      <a:pt x="34" y="85"/>
                      <a:pt x="32" y="83"/>
                      <a:pt x="34" y="79"/>
                    </a:cubicBezTo>
                    <a:close/>
                    <a:moveTo>
                      <a:pt x="40" y="60"/>
                    </a:moveTo>
                    <a:cubicBezTo>
                      <a:pt x="39" y="62"/>
                      <a:pt x="38" y="66"/>
                      <a:pt x="35" y="65"/>
                    </a:cubicBezTo>
                    <a:cubicBezTo>
                      <a:pt x="35" y="62"/>
                      <a:pt x="37" y="57"/>
                      <a:pt x="40" y="60"/>
                    </a:cubicBezTo>
                    <a:close/>
                    <a:moveTo>
                      <a:pt x="38" y="46"/>
                    </a:moveTo>
                    <a:cubicBezTo>
                      <a:pt x="38" y="45"/>
                      <a:pt x="39" y="45"/>
                      <a:pt x="40" y="44"/>
                    </a:cubicBezTo>
                    <a:cubicBezTo>
                      <a:pt x="41" y="44"/>
                      <a:pt x="39" y="46"/>
                      <a:pt x="39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  <a:moveTo>
                      <a:pt x="36" y="99"/>
                    </a:moveTo>
                    <a:cubicBezTo>
                      <a:pt x="37" y="100"/>
                      <a:pt x="39" y="102"/>
                      <a:pt x="39" y="103"/>
                    </a:cubicBezTo>
                    <a:cubicBezTo>
                      <a:pt x="39" y="105"/>
                      <a:pt x="38" y="106"/>
                      <a:pt x="37" y="106"/>
                    </a:cubicBezTo>
                    <a:cubicBezTo>
                      <a:pt x="36" y="103"/>
                      <a:pt x="34" y="102"/>
                      <a:pt x="36" y="99"/>
                    </a:cubicBezTo>
                    <a:close/>
                    <a:moveTo>
                      <a:pt x="38" y="74"/>
                    </a:moveTo>
                    <a:cubicBezTo>
                      <a:pt x="40" y="74"/>
                      <a:pt x="42" y="76"/>
                      <a:pt x="40" y="78"/>
                    </a:cubicBezTo>
                    <a:cubicBezTo>
                      <a:pt x="40" y="78"/>
                      <a:pt x="41" y="78"/>
                      <a:pt x="41" y="78"/>
                    </a:cubicBezTo>
                    <a:cubicBezTo>
                      <a:pt x="40" y="79"/>
                      <a:pt x="38" y="76"/>
                      <a:pt x="38" y="74"/>
                    </a:cubicBezTo>
                    <a:close/>
                    <a:moveTo>
                      <a:pt x="42" y="64"/>
                    </a:moveTo>
                    <a:cubicBezTo>
                      <a:pt x="44" y="65"/>
                      <a:pt x="45" y="67"/>
                      <a:pt x="46" y="69"/>
                    </a:cubicBezTo>
                    <a:cubicBezTo>
                      <a:pt x="46" y="71"/>
                      <a:pt x="45" y="73"/>
                      <a:pt x="43" y="74"/>
                    </a:cubicBezTo>
                    <a:cubicBezTo>
                      <a:pt x="39" y="73"/>
                      <a:pt x="38" y="66"/>
                      <a:pt x="42" y="64"/>
                    </a:cubicBezTo>
                    <a:close/>
                    <a:moveTo>
                      <a:pt x="67" y="49"/>
                    </a:moveTo>
                    <a:cubicBezTo>
                      <a:pt x="65" y="48"/>
                      <a:pt x="65" y="45"/>
                      <a:pt x="63" y="44"/>
                    </a:cubicBezTo>
                    <a:cubicBezTo>
                      <a:pt x="64" y="43"/>
                      <a:pt x="63" y="42"/>
                      <a:pt x="65" y="41"/>
                    </a:cubicBezTo>
                    <a:cubicBezTo>
                      <a:pt x="65" y="42"/>
                      <a:pt x="64" y="42"/>
                      <a:pt x="64" y="43"/>
                    </a:cubicBezTo>
                    <a:cubicBezTo>
                      <a:pt x="66" y="42"/>
                      <a:pt x="70" y="46"/>
                      <a:pt x="67" y="49"/>
                    </a:cubicBezTo>
                    <a:close/>
                    <a:moveTo>
                      <a:pt x="77" y="60"/>
                    </a:moveTo>
                    <a:cubicBezTo>
                      <a:pt x="80" y="60"/>
                      <a:pt x="79" y="63"/>
                      <a:pt x="78" y="65"/>
                    </a:cubicBezTo>
                    <a:cubicBezTo>
                      <a:pt x="77" y="65"/>
                      <a:pt x="77" y="63"/>
                      <a:pt x="75" y="64"/>
                    </a:cubicBezTo>
                    <a:cubicBezTo>
                      <a:pt x="75" y="62"/>
                      <a:pt x="77" y="62"/>
                      <a:pt x="77" y="60"/>
                    </a:cubicBezTo>
                    <a:close/>
                    <a:moveTo>
                      <a:pt x="76" y="39"/>
                    </a:moveTo>
                    <a:cubicBezTo>
                      <a:pt x="77" y="40"/>
                      <a:pt x="76" y="41"/>
                      <a:pt x="77" y="41"/>
                    </a:cubicBezTo>
                    <a:cubicBezTo>
                      <a:pt x="77" y="42"/>
                      <a:pt x="77" y="43"/>
                      <a:pt x="76" y="43"/>
                    </a:cubicBezTo>
                    <a:cubicBezTo>
                      <a:pt x="76" y="42"/>
                      <a:pt x="75" y="41"/>
                      <a:pt x="76" y="39"/>
                    </a:cubicBezTo>
                    <a:close/>
                    <a:moveTo>
                      <a:pt x="89" y="46"/>
                    </a:moveTo>
                    <a:cubicBezTo>
                      <a:pt x="87" y="45"/>
                      <a:pt x="85" y="43"/>
                      <a:pt x="87" y="41"/>
                    </a:cubicBezTo>
                    <a:cubicBezTo>
                      <a:pt x="88" y="42"/>
                      <a:pt x="91" y="45"/>
                      <a:pt x="89" y="46"/>
                    </a:cubicBezTo>
                    <a:close/>
                    <a:moveTo>
                      <a:pt x="90" y="57"/>
                    </a:moveTo>
                    <a:cubicBezTo>
                      <a:pt x="93" y="58"/>
                      <a:pt x="91" y="62"/>
                      <a:pt x="90" y="64"/>
                    </a:cubicBezTo>
                    <a:cubicBezTo>
                      <a:pt x="86" y="62"/>
                      <a:pt x="90" y="59"/>
                      <a:pt x="90" y="57"/>
                    </a:cubicBezTo>
                    <a:close/>
                    <a:moveTo>
                      <a:pt x="88" y="66"/>
                    </a:moveTo>
                    <a:cubicBezTo>
                      <a:pt x="87" y="65"/>
                      <a:pt x="85" y="64"/>
                      <a:pt x="86" y="62"/>
                    </a:cubicBezTo>
                    <a:cubicBezTo>
                      <a:pt x="87" y="63"/>
                      <a:pt x="87" y="65"/>
                      <a:pt x="88" y="66"/>
                    </a:cubicBezTo>
                    <a:close/>
                    <a:moveTo>
                      <a:pt x="86" y="71"/>
                    </a:moveTo>
                    <a:cubicBezTo>
                      <a:pt x="86" y="73"/>
                      <a:pt x="85" y="74"/>
                      <a:pt x="84" y="75"/>
                    </a:cubicBezTo>
                    <a:cubicBezTo>
                      <a:pt x="82" y="75"/>
                      <a:pt x="82" y="73"/>
                      <a:pt x="81" y="72"/>
                    </a:cubicBezTo>
                    <a:cubicBezTo>
                      <a:pt x="82" y="70"/>
                      <a:pt x="83" y="69"/>
                      <a:pt x="83" y="67"/>
                    </a:cubicBezTo>
                    <a:cubicBezTo>
                      <a:pt x="85" y="67"/>
                      <a:pt x="85" y="69"/>
                      <a:pt x="86" y="71"/>
                    </a:cubicBezTo>
                    <a:close/>
                    <a:moveTo>
                      <a:pt x="86" y="91"/>
                    </a:moveTo>
                    <a:cubicBezTo>
                      <a:pt x="84" y="91"/>
                      <a:pt x="84" y="89"/>
                      <a:pt x="82" y="89"/>
                    </a:cubicBezTo>
                    <a:cubicBezTo>
                      <a:pt x="83" y="87"/>
                      <a:pt x="83" y="85"/>
                      <a:pt x="84" y="84"/>
                    </a:cubicBezTo>
                    <a:cubicBezTo>
                      <a:pt x="87" y="85"/>
                      <a:pt x="87" y="89"/>
                      <a:pt x="86" y="91"/>
                    </a:cubicBezTo>
                    <a:close/>
                    <a:moveTo>
                      <a:pt x="87" y="106"/>
                    </a:moveTo>
                    <a:cubicBezTo>
                      <a:pt x="85" y="106"/>
                      <a:pt x="86" y="104"/>
                      <a:pt x="86" y="103"/>
                    </a:cubicBezTo>
                    <a:cubicBezTo>
                      <a:pt x="87" y="103"/>
                      <a:pt x="87" y="104"/>
                      <a:pt x="87" y="106"/>
                    </a:cubicBezTo>
                    <a:close/>
                    <a:moveTo>
                      <a:pt x="85" y="109"/>
                    </a:moveTo>
                    <a:cubicBezTo>
                      <a:pt x="85" y="109"/>
                      <a:pt x="84" y="109"/>
                      <a:pt x="84" y="110"/>
                    </a:cubicBezTo>
                    <a:cubicBezTo>
                      <a:pt x="84" y="110"/>
                      <a:pt x="84" y="108"/>
                      <a:pt x="83" y="107"/>
                    </a:cubicBezTo>
                    <a:cubicBezTo>
                      <a:pt x="85" y="107"/>
                      <a:pt x="85" y="108"/>
                      <a:pt x="85" y="109"/>
                    </a:cubicBezTo>
                    <a:close/>
                    <a:moveTo>
                      <a:pt x="84" y="54"/>
                    </a:moveTo>
                    <a:cubicBezTo>
                      <a:pt x="82" y="54"/>
                      <a:pt x="82" y="52"/>
                      <a:pt x="82" y="50"/>
                    </a:cubicBezTo>
                    <a:cubicBezTo>
                      <a:pt x="83" y="50"/>
                      <a:pt x="83" y="49"/>
                      <a:pt x="83" y="48"/>
                    </a:cubicBezTo>
                    <a:cubicBezTo>
                      <a:pt x="86" y="50"/>
                      <a:pt x="85" y="52"/>
                      <a:pt x="84" y="54"/>
                    </a:cubicBezTo>
                    <a:close/>
                    <a:moveTo>
                      <a:pt x="82" y="58"/>
                    </a:moveTo>
                    <a:cubicBezTo>
                      <a:pt x="80" y="57"/>
                      <a:pt x="79" y="56"/>
                      <a:pt x="79" y="54"/>
                    </a:cubicBezTo>
                    <a:cubicBezTo>
                      <a:pt x="81" y="53"/>
                      <a:pt x="83" y="57"/>
                      <a:pt x="82" y="58"/>
                    </a:cubicBezTo>
                    <a:close/>
                    <a:moveTo>
                      <a:pt x="82" y="81"/>
                    </a:moveTo>
                    <a:cubicBezTo>
                      <a:pt x="82" y="82"/>
                      <a:pt x="81" y="83"/>
                      <a:pt x="80" y="85"/>
                    </a:cubicBezTo>
                    <a:cubicBezTo>
                      <a:pt x="79" y="84"/>
                      <a:pt x="78" y="82"/>
                      <a:pt x="77" y="81"/>
                    </a:cubicBezTo>
                    <a:cubicBezTo>
                      <a:pt x="77" y="79"/>
                      <a:pt x="78" y="78"/>
                      <a:pt x="78" y="76"/>
                    </a:cubicBezTo>
                    <a:cubicBezTo>
                      <a:pt x="80" y="77"/>
                      <a:pt x="80" y="80"/>
                      <a:pt x="82" y="81"/>
                    </a:cubicBezTo>
                    <a:close/>
                    <a:moveTo>
                      <a:pt x="82" y="99"/>
                    </a:moveTo>
                    <a:cubicBezTo>
                      <a:pt x="80" y="98"/>
                      <a:pt x="80" y="96"/>
                      <a:pt x="79" y="94"/>
                    </a:cubicBezTo>
                    <a:cubicBezTo>
                      <a:pt x="81" y="95"/>
                      <a:pt x="82" y="96"/>
                      <a:pt x="82" y="99"/>
                    </a:cubicBezTo>
                    <a:close/>
                    <a:moveTo>
                      <a:pt x="63" y="94"/>
                    </a:moveTo>
                    <a:cubicBezTo>
                      <a:pt x="64" y="94"/>
                      <a:pt x="64" y="95"/>
                      <a:pt x="65" y="95"/>
                    </a:cubicBezTo>
                    <a:cubicBezTo>
                      <a:pt x="64" y="96"/>
                      <a:pt x="64" y="97"/>
                      <a:pt x="63" y="97"/>
                    </a:cubicBezTo>
                    <a:cubicBezTo>
                      <a:pt x="62" y="96"/>
                      <a:pt x="63" y="95"/>
                      <a:pt x="63" y="94"/>
                    </a:cubicBezTo>
                    <a:close/>
                    <a:moveTo>
                      <a:pt x="63" y="66"/>
                    </a:moveTo>
                    <a:cubicBezTo>
                      <a:pt x="64" y="66"/>
                      <a:pt x="64" y="66"/>
                      <a:pt x="64" y="68"/>
                    </a:cubicBezTo>
                    <a:cubicBezTo>
                      <a:pt x="63" y="68"/>
                      <a:pt x="63" y="67"/>
                      <a:pt x="63" y="66"/>
                    </a:cubicBezTo>
                    <a:close/>
                    <a:moveTo>
                      <a:pt x="64" y="85"/>
                    </a:moveTo>
                    <a:cubicBezTo>
                      <a:pt x="65" y="84"/>
                      <a:pt x="65" y="83"/>
                      <a:pt x="66" y="82"/>
                    </a:cubicBezTo>
                    <a:cubicBezTo>
                      <a:pt x="69" y="82"/>
                      <a:pt x="67" y="87"/>
                      <a:pt x="64" y="85"/>
                    </a:cubicBezTo>
                    <a:close/>
                    <a:moveTo>
                      <a:pt x="65" y="64"/>
                    </a:moveTo>
                    <a:cubicBezTo>
                      <a:pt x="64" y="62"/>
                      <a:pt x="65" y="62"/>
                      <a:pt x="66" y="60"/>
                    </a:cubicBezTo>
                    <a:cubicBezTo>
                      <a:pt x="67" y="59"/>
                      <a:pt x="66" y="62"/>
                      <a:pt x="68" y="61"/>
                    </a:cubicBezTo>
                    <a:cubicBezTo>
                      <a:pt x="67" y="63"/>
                      <a:pt x="67" y="64"/>
                      <a:pt x="65" y="64"/>
                    </a:cubicBezTo>
                    <a:close/>
                    <a:moveTo>
                      <a:pt x="68" y="86"/>
                    </a:moveTo>
                    <a:cubicBezTo>
                      <a:pt x="68" y="86"/>
                      <a:pt x="68" y="86"/>
                      <a:pt x="69" y="86"/>
                    </a:cubicBezTo>
                    <a:cubicBezTo>
                      <a:pt x="69" y="87"/>
                      <a:pt x="69" y="89"/>
                      <a:pt x="68" y="89"/>
                    </a:cubicBezTo>
                    <a:cubicBezTo>
                      <a:pt x="68" y="87"/>
                      <a:pt x="67" y="87"/>
                      <a:pt x="68" y="86"/>
                    </a:cubicBezTo>
                    <a:close/>
                    <a:moveTo>
                      <a:pt x="68" y="68"/>
                    </a:moveTo>
                    <a:cubicBezTo>
                      <a:pt x="68" y="67"/>
                      <a:pt x="69" y="66"/>
                      <a:pt x="70" y="65"/>
                    </a:cubicBezTo>
                    <a:cubicBezTo>
                      <a:pt x="71" y="64"/>
                      <a:pt x="69" y="69"/>
                      <a:pt x="68" y="68"/>
                    </a:cubicBezTo>
                    <a:close/>
                    <a:moveTo>
                      <a:pt x="68" y="54"/>
                    </a:moveTo>
                    <a:cubicBezTo>
                      <a:pt x="69" y="53"/>
                      <a:pt x="70" y="52"/>
                      <a:pt x="70" y="51"/>
                    </a:cubicBezTo>
                    <a:cubicBezTo>
                      <a:pt x="73" y="50"/>
                      <a:pt x="73" y="53"/>
                      <a:pt x="72" y="55"/>
                    </a:cubicBezTo>
                    <a:cubicBezTo>
                      <a:pt x="70" y="56"/>
                      <a:pt x="70" y="55"/>
                      <a:pt x="68" y="54"/>
                    </a:cubicBezTo>
                    <a:close/>
                    <a:moveTo>
                      <a:pt x="73" y="68"/>
                    </a:moveTo>
                    <a:cubicBezTo>
                      <a:pt x="74" y="68"/>
                      <a:pt x="74" y="70"/>
                      <a:pt x="75" y="70"/>
                    </a:cubicBezTo>
                    <a:cubicBezTo>
                      <a:pt x="75" y="72"/>
                      <a:pt x="73" y="71"/>
                      <a:pt x="73" y="73"/>
                    </a:cubicBezTo>
                    <a:cubicBezTo>
                      <a:pt x="72" y="73"/>
                      <a:pt x="72" y="72"/>
                      <a:pt x="71" y="72"/>
                    </a:cubicBezTo>
                    <a:cubicBezTo>
                      <a:pt x="71" y="71"/>
                      <a:pt x="72" y="70"/>
                      <a:pt x="73" y="68"/>
                    </a:cubicBezTo>
                    <a:close/>
                    <a:moveTo>
                      <a:pt x="72" y="90"/>
                    </a:moveTo>
                    <a:cubicBezTo>
                      <a:pt x="74" y="91"/>
                      <a:pt x="76" y="94"/>
                      <a:pt x="75" y="96"/>
                    </a:cubicBezTo>
                    <a:cubicBezTo>
                      <a:pt x="72" y="97"/>
                      <a:pt x="73" y="94"/>
                      <a:pt x="70" y="94"/>
                    </a:cubicBezTo>
                    <a:cubicBezTo>
                      <a:pt x="70" y="92"/>
                      <a:pt x="71" y="91"/>
                      <a:pt x="72" y="90"/>
                    </a:cubicBezTo>
                    <a:close/>
                    <a:moveTo>
                      <a:pt x="73" y="87"/>
                    </a:moveTo>
                    <a:cubicBezTo>
                      <a:pt x="75" y="86"/>
                      <a:pt x="75" y="90"/>
                      <a:pt x="76" y="90"/>
                    </a:cubicBezTo>
                    <a:cubicBezTo>
                      <a:pt x="75" y="91"/>
                      <a:pt x="74" y="88"/>
                      <a:pt x="73" y="87"/>
                    </a:cubicBezTo>
                    <a:close/>
                    <a:moveTo>
                      <a:pt x="75" y="77"/>
                    </a:moveTo>
                    <a:cubicBezTo>
                      <a:pt x="72" y="76"/>
                      <a:pt x="75" y="73"/>
                      <a:pt x="75" y="72"/>
                    </a:cubicBezTo>
                    <a:cubicBezTo>
                      <a:pt x="76" y="72"/>
                      <a:pt x="76" y="73"/>
                      <a:pt x="76" y="73"/>
                    </a:cubicBezTo>
                    <a:cubicBezTo>
                      <a:pt x="76" y="74"/>
                      <a:pt x="75" y="75"/>
                      <a:pt x="75" y="77"/>
                    </a:cubicBezTo>
                    <a:close/>
                    <a:moveTo>
                      <a:pt x="75" y="48"/>
                    </a:moveTo>
                    <a:cubicBezTo>
                      <a:pt x="74" y="48"/>
                      <a:pt x="73" y="47"/>
                      <a:pt x="73" y="46"/>
                    </a:cubicBezTo>
                    <a:cubicBezTo>
                      <a:pt x="72" y="45"/>
                      <a:pt x="73" y="44"/>
                      <a:pt x="74" y="43"/>
                    </a:cubicBezTo>
                    <a:cubicBezTo>
                      <a:pt x="73" y="45"/>
                      <a:pt x="77" y="45"/>
                      <a:pt x="75" y="48"/>
                    </a:cubicBezTo>
                    <a:close/>
                    <a:moveTo>
                      <a:pt x="73" y="37"/>
                    </a:moveTo>
                    <a:cubicBezTo>
                      <a:pt x="72" y="36"/>
                      <a:pt x="71" y="35"/>
                      <a:pt x="71" y="34"/>
                    </a:cubicBezTo>
                    <a:cubicBezTo>
                      <a:pt x="73" y="34"/>
                      <a:pt x="74" y="35"/>
                      <a:pt x="73" y="37"/>
                    </a:cubicBezTo>
                    <a:close/>
                    <a:moveTo>
                      <a:pt x="71" y="26"/>
                    </a:moveTo>
                    <a:cubicBezTo>
                      <a:pt x="71" y="25"/>
                      <a:pt x="72" y="25"/>
                      <a:pt x="72" y="24"/>
                    </a:cubicBezTo>
                    <a:cubicBezTo>
                      <a:pt x="73" y="25"/>
                      <a:pt x="75" y="27"/>
                      <a:pt x="73" y="28"/>
                    </a:cubicBezTo>
                    <a:cubicBezTo>
                      <a:pt x="71" y="28"/>
                      <a:pt x="72" y="26"/>
                      <a:pt x="71" y="26"/>
                    </a:cubicBezTo>
                    <a:close/>
                    <a:moveTo>
                      <a:pt x="70" y="42"/>
                    </a:moveTo>
                    <a:cubicBezTo>
                      <a:pt x="67" y="41"/>
                      <a:pt x="67" y="38"/>
                      <a:pt x="68" y="36"/>
                    </a:cubicBezTo>
                    <a:cubicBezTo>
                      <a:pt x="71" y="37"/>
                      <a:pt x="72" y="40"/>
                      <a:pt x="70" y="42"/>
                    </a:cubicBezTo>
                    <a:close/>
                    <a:moveTo>
                      <a:pt x="65" y="53"/>
                    </a:moveTo>
                    <a:cubicBezTo>
                      <a:pt x="64" y="52"/>
                      <a:pt x="63" y="49"/>
                      <a:pt x="61" y="49"/>
                    </a:cubicBezTo>
                    <a:cubicBezTo>
                      <a:pt x="61" y="48"/>
                      <a:pt x="62" y="48"/>
                      <a:pt x="62" y="47"/>
                    </a:cubicBezTo>
                    <a:cubicBezTo>
                      <a:pt x="64" y="47"/>
                      <a:pt x="64" y="50"/>
                      <a:pt x="65" y="53"/>
                    </a:cubicBezTo>
                    <a:close/>
                    <a:moveTo>
                      <a:pt x="64" y="57"/>
                    </a:moveTo>
                    <a:cubicBezTo>
                      <a:pt x="64" y="58"/>
                      <a:pt x="63" y="58"/>
                      <a:pt x="63" y="60"/>
                    </a:cubicBezTo>
                    <a:cubicBezTo>
                      <a:pt x="61" y="58"/>
                      <a:pt x="58" y="55"/>
                      <a:pt x="59" y="52"/>
                    </a:cubicBezTo>
                    <a:cubicBezTo>
                      <a:pt x="61" y="53"/>
                      <a:pt x="62" y="55"/>
                      <a:pt x="64" y="57"/>
                    </a:cubicBezTo>
                    <a:close/>
                    <a:moveTo>
                      <a:pt x="56" y="107"/>
                    </a:moveTo>
                    <a:cubicBezTo>
                      <a:pt x="57" y="107"/>
                      <a:pt x="57" y="108"/>
                      <a:pt x="58" y="108"/>
                    </a:cubicBezTo>
                    <a:cubicBezTo>
                      <a:pt x="57" y="111"/>
                      <a:pt x="56" y="113"/>
                      <a:pt x="54" y="115"/>
                    </a:cubicBezTo>
                    <a:cubicBezTo>
                      <a:pt x="52" y="112"/>
                      <a:pt x="56" y="109"/>
                      <a:pt x="56" y="107"/>
                    </a:cubicBezTo>
                    <a:close/>
                    <a:moveTo>
                      <a:pt x="55" y="83"/>
                    </a:moveTo>
                    <a:cubicBezTo>
                      <a:pt x="58" y="83"/>
                      <a:pt x="56" y="86"/>
                      <a:pt x="55" y="87"/>
                    </a:cubicBezTo>
                    <a:cubicBezTo>
                      <a:pt x="52" y="87"/>
                      <a:pt x="55" y="84"/>
                      <a:pt x="55" y="83"/>
                    </a:cubicBezTo>
                    <a:close/>
                    <a:moveTo>
                      <a:pt x="56" y="79"/>
                    </a:moveTo>
                    <a:cubicBezTo>
                      <a:pt x="58" y="79"/>
                      <a:pt x="59" y="81"/>
                      <a:pt x="58" y="82"/>
                    </a:cubicBezTo>
                    <a:cubicBezTo>
                      <a:pt x="57" y="82"/>
                      <a:pt x="56" y="81"/>
                      <a:pt x="56" y="79"/>
                    </a:cubicBezTo>
                    <a:close/>
                    <a:moveTo>
                      <a:pt x="57" y="66"/>
                    </a:moveTo>
                    <a:cubicBezTo>
                      <a:pt x="56" y="66"/>
                      <a:pt x="56" y="63"/>
                      <a:pt x="55" y="62"/>
                    </a:cubicBezTo>
                    <a:cubicBezTo>
                      <a:pt x="55" y="62"/>
                      <a:pt x="58" y="64"/>
                      <a:pt x="57" y="66"/>
                    </a:cubicBezTo>
                    <a:close/>
                    <a:moveTo>
                      <a:pt x="53" y="43"/>
                    </a:moveTo>
                    <a:cubicBezTo>
                      <a:pt x="54" y="44"/>
                      <a:pt x="57" y="47"/>
                      <a:pt x="56" y="49"/>
                    </a:cubicBezTo>
                    <a:cubicBezTo>
                      <a:pt x="54" y="48"/>
                      <a:pt x="52" y="45"/>
                      <a:pt x="53" y="43"/>
                    </a:cubicBezTo>
                    <a:close/>
                    <a:moveTo>
                      <a:pt x="57" y="56"/>
                    </a:moveTo>
                    <a:cubicBezTo>
                      <a:pt x="59" y="58"/>
                      <a:pt x="62" y="60"/>
                      <a:pt x="61" y="63"/>
                    </a:cubicBezTo>
                    <a:cubicBezTo>
                      <a:pt x="59" y="62"/>
                      <a:pt x="55" y="59"/>
                      <a:pt x="57" y="56"/>
                    </a:cubicBezTo>
                    <a:close/>
                    <a:moveTo>
                      <a:pt x="59" y="73"/>
                    </a:moveTo>
                    <a:cubicBezTo>
                      <a:pt x="61" y="73"/>
                      <a:pt x="61" y="78"/>
                      <a:pt x="59" y="77"/>
                    </a:cubicBezTo>
                    <a:cubicBezTo>
                      <a:pt x="58" y="76"/>
                      <a:pt x="59" y="75"/>
                      <a:pt x="59" y="73"/>
                    </a:cubicBezTo>
                    <a:close/>
                    <a:moveTo>
                      <a:pt x="60" y="100"/>
                    </a:moveTo>
                    <a:cubicBezTo>
                      <a:pt x="62" y="100"/>
                      <a:pt x="61" y="104"/>
                      <a:pt x="60" y="104"/>
                    </a:cubicBezTo>
                    <a:cubicBezTo>
                      <a:pt x="58" y="103"/>
                      <a:pt x="60" y="102"/>
                      <a:pt x="60" y="100"/>
                    </a:cubicBezTo>
                    <a:close/>
                    <a:moveTo>
                      <a:pt x="60" y="95"/>
                    </a:moveTo>
                    <a:cubicBezTo>
                      <a:pt x="60" y="93"/>
                      <a:pt x="61" y="92"/>
                      <a:pt x="62" y="91"/>
                    </a:cubicBezTo>
                    <a:cubicBezTo>
                      <a:pt x="63" y="92"/>
                      <a:pt x="62" y="95"/>
                      <a:pt x="60" y="95"/>
                    </a:cubicBezTo>
                    <a:close/>
                    <a:moveTo>
                      <a:pt x="61" y="70"/>
                    </a:moveTo>
                    <a:cubicBezTo>
                      <a:pt x="62" y="70"/>
                      <a:pt x="62" y="71"/>
                      <a:pt x="62" y="72"/>
                    </a:cubicBezTo>
                    <a:cubicBezTo>
                      <a:pt x="61" y="72"/>
                      <a:pt x="60" y="71"/>
                      <a:pt x="61" y="70"/>
                    </a:cubicBezTo>
                    <a:close/>
                    <a:moveTo>
                      <a:pt x="55" y="40"/>
                    </a:moveTo>
                    <a:cubicBezTo>
                      <a:pt x="55" y="38"/>
                      <a:pt x="56" y="37"/>
                      <a:pt x="55" y="35"/>
                    </a:cubicBezTo>
                    <a:cubicBezTo>
                      <a:pt x="58" y="37"/>
                      <a:pt x="59" y="41"/>
                      <a:pt x="59" y="44"/>
                    </a:cubicBezTo>
                    <a:cubicBezTo>
                      <a:pt x="56" y="44"/>
                      <a:pt x="57" y="40"/>
                      <a:pt x="55" y="40"/>
                    </a:cubicBezTo>
                    <a:close/>
                    <a:moveTo>
                      <a:pt x="53" y="36"/>
                    </a:moveTo>
                    <a:cubicBezTo>
                      <a:pt x="51" y="36"/>
                      <a:pt x="52" y="34"/>
                      <a:pt x="50" y="34"/>
                    </a:cubicBezTo>
                    <a:cubicBezTo>
                      <a:pt x="50" y="32"/>
                      <a:pt x="51" y="30"/>
                      <a:pt x="55" y="31"/>
                    </a:cubicBezTo>
                    <a:cubicBezTo>
                      <a:pt x="54" y="33"/>
                      <a:pt x="53" y="34"/>
                      <a:pt x="53" y="36"/>
                    </a:cubicBezTo>
                    <a:close/>
                    <a:moveTo>
                      <a:pt x="55" y="54"/>
                    </a:moveTo>
                    <a:cubicBezTo>
                      <a:pt x="51" y="53"/>
                      <a:pt x="48" y="49"/>
                      <a:pt x="50" y="46"/>
                    </a:cubicBezTo>
                    <a:cubicBezTo>
                      <a:pt x="52" y="48"/>
                      <a:pt x="55" y="51"/>
                      <a:pt x="55" y="54"/>
                    </a:cubicBezTo>
                    <a:close/>
                    <a:moveTo>
                      <a:pt x="53" y="65"/>
                    </a:moveTo>
                    <a:cubicBezTo>
                      <a:pt x="55" y="65"/>
                      <a:pt x="56" y="68"/>
                      <a:pt x="57" y="70"/>
                    </a:cubicBezTo>
                    <a:cubicBezTo>
                      <a:pt x="56" y="75"/>
                      <a:pt x="54" y="69"/>
                      <a:pt x="51" y="68"/>
                    </a:cubicBezTo>
                    <a:cubicBezTo>
                      <a:pt x="51" y="67"/>
                      <a:pt x="53" y="67"/>
                      <a:pt x="53" y="65"/>
                    </a:cubicBezTo>
                    <a:close/>
                    <a:moveTo>
                      <a:pt x="54" y="75"/>
                    </a:moveTo>
                    <a:cubicBezTo>
                      <a:pt x="52" y="77"/>
                      <a:pt x="50" y="73"/>
                      <a:pt x="50" y="71"/>
                    </a:cubicBezTo>
                    <a:cubicBezTo>
                      <a:pt x="52" y="72"/>
                      <a:pt x="52" y="74"/>
                      <a:pt x="54" y="75"/>
                    </a:cubicBezTo>
                    <a:close/>
                    <a:moveTo>
                      <a:pt x="50" y="118"/>
                    </a:moveTo>
                    <a:cubicBezTo>
                      <a:pt x="51" y="118"/>
                      <a:pt x="51" y="118"/>
                      <a:pt x="52" y="118"/>
                    </a:cubicBezTo>
                    <a:cubicBezTo>
                      <a:pt x="52" y="120"/>
                      <a:pt x="51" y="122"/>
                      <a:pt x="49" y="122"/>
                    </a:cubicBezTo>
                    <a:cubicBezTo>
                      <a:pt x="48" y="120"/>
                      <a:pt x="50" y="119"/>
                      <a:pt x="50" y="118"/>
                    </a:cubicBezTo>
                    <a:close/>
                    <a:moveTo>
                      <a:pt x="47" y="104"/>
                    </a:moveTo>
                    <a:cubicBezTo>
                      <a:pt x="44" y="102"/>
                      <a:pt x="48" y="99"/>
                      <a:pt x="48" y="96"/>
                    </a:cubicBezTo>
                    <a:cubicBezTo>
                      <a:pt x="49" y="96"/>
                      <a:pt x="49" y="97"/>
                      <a:pt x="49" y="97"/>
                    </a:cubicBezTo>
                    <a:cubicBezTo>
                      <a:pt x="51" y="100"/>
                      <a:pt x="48" y="102"/>
                      <a:pt x="47" y="104"/>
                    </a:cubicBezTo>
                    <a:close/>
                    <a:moveTo>
                      <a:pt x="52" y="90"/>
                    </a:moveTo>
                    <a:cubicBezTo>
                      <a:pt x="52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3" y="92"/>
                    </a:cubicBezTo>
                    <a:cubicBezTo>
                      <a:pt x="52" y="92"/>
                      <a:pt x="51" y="91"/>
                      <a:pt x="52" y="90"/>
                    </a:cubicBezTo>
                    <a:close/>
                    <a:moveTo>
                      <a:pt x="53" y="78"/>
                    </a:moveTo>
                    <a:cubicBezTo>
                      <a:pt x="52" y="80"/>
                      <a:pt x="52" y="81"/>
                      <a:pt x="51" y="82"/>
                    </a:cubicBezTo>
                    <a:cubicBezTo>
                      <a:pt x="49" y="81"/>
                      <a:pt x="48" y="79"/>
                      <a:pt x="46" y="78"/>
                    </a:cubicBezTo>
                    <a:cubicBezTo>
                      <a:pt x="46" y="76"/>
                      <a:pt x="48" y="76"/>
                      <a:pt x="48" y="73"/>
                    </a:cubicBezTo>
                    <a:cubicBezTo>
                      <a:pt x="51" y="74"/>
                      <a:pt x="51" y="77"/>
                      <a:pt x="53" y="78"/>
                    </a:cubicBezTo>
                    <a:close/>
                    <a:moveTo>
                      <a:pt x="51" y="129"/>
                    </a:moveTo>
                    <a:cubicBezTo>
                      <a:pt x="52" y="129"/>
                      <a:pt x="52" y="128"/>
                      <a:pt x="54" y="128"/>
                    </a:cubicBezTo>
                    <a:cubicBezTo>
                      <a:pt x="54" y="127"/>
                      <a:pt x="53" y="124"/>
                      <a:pt x="55" y="124"/>
                    </a:cubicBezTo>
                    <a:cubicBezTo>
                      <a:pt x="57" y="124"/>
                      <a:pt x="56" y="126"/>
                      <a:pt x="58" y="127"/>
                    </a:cubicBezTo>
                    <a:cubicBezTo>
                      <a:pt x="55" y="132"/>
                      <a:pt x="53" y="136"/>
                      <a:pt x="50" y="140"/>
                    </a:cubicBezTo>
                    <a:cubicBezTo>
                      <a:pt x="44" y="138"/>
                      <a:pt x="50" y="133"/>
                      <a:pt x="51" y="129"/>
                    </a:cubicBezTo>
                    <a:close/>
                    <a:moveTo>
                      <a:pt x="57" y="119"/>
                    </a:moveTo>
                    <a:cubicBezTo>
                      <a:pt x="58" y="117"/>
                      <a:pt x="59" y="114"/>
                      <a:pt x="61" y="112"/>
                    </a:cubicBezTo>
                    <a:cubicBezTo>
                      <a:pt x="62" y="113"/>
                      <a:pt x="63" y="114"/>
                      <a:pt x="64" y="116"/>
                    </a:cubicBezTo>
                    <a:cubicBezTo>
                      <a:pt x="63" y="119"/>
                      <a:pt x="62" y="121"/>
                      <a:pt x="59" y="123"/>
                    </a:cubicBezTo>
                    <a:cubicBezTo>
                      <a:pt x="59" y="121"/>
                      <a:pt x="58" y="120"/>
                      <a:pt x="57" y="119"/>
                    </a:cubicBezTo>
                    <a:close/>
                    <a:moveTo>
                      <a:pt x="63" y="105"/>
                    </a:moveTo>
                    <a:cubicBezTo>
                      <a:pt x="66" y="106"/>
                      <a:pt x="67" y="108"/>
                      <a:pt x="68" y="111"/>
                    </a:cubicBezTo>
                    <a:cubicBezTo>
                      <a:pt x="67" y="111"/>
                      <a:pt x="66" y="113"/>
                      <a:pt x="66" y="112"/>
                    </a:cubicBezTo>
                    <a:cubicBezTo>
                      <a:pt x="64" y="110"/>
                      <a:pt x="62" y="108"/>
                      <a:pt x="63" y="105"/>
                    </a:cubicBezTo>
                    <a:close/>
                    <a:moveTo>
                      <a:pt x="67" y="99"/>
                    </a:moveTo>
                    <a:cubicBezTo>
                      <a:pt x="69" y="99"/>
                      <a:pt x="69" y="102"/>
                      <a:pt x="71" y="103"/>
                    </a:cubicBezTo>
                    <a:cubicBezTo>
                      <a:pt x="71" y="105"/>
                      <a:pt x="70" y="105"/>
                      <a:pt x="69" y="106"/>
                    </a:cubicBezTo>
                    <a:cubicBezTo>
                      <a:pt x="68" y="104"/>
                      <a:pt x="65" y="102"/>
                      <a:pt x="67" y="99"/>
                    </a:cubicBezTo>
                    <a:close/>
                    <a:moveTo>
                      <a:pt x="70" y="113"/>
                    </a:moveTo>
                    <a:cubicBezTo>
                      <a:pt x="72" y="114"/>
                      <a:pt x="71" y="116"/>
                      <a:pt x="70" y="117"/>
                    </a:cubicBezTo>
                    <a:cubicBezTo>
                      <a:pt x="69" y="117"/>
                      <a:pt x="69" y="114"/>
                      <a:pt x="70" y="113"/>
                    </a:cubicBezTo>
                    <a:close/>
                    <a:moveTo>
                      <a:pt x="68" y="97"/>
                    </a:moveTo>
                    <a:cubicBezTo>
                      <a:pt x="70" y="96"/>
                      <a:pt x="72" y="99"/>
                      <a:pt x="72" y="101"/>
                    </a:cubicBezTo>
                    <a:cubicBezTo>
                      <a:pt x="71" y="100"/>
                      <a:pt x="70" y="99"/>
                      <a:pt x="68" y="97"/>
                    </a:cubicBezTo>
                    <a:close/>
                    <a:moveTo>
                      <a:pt x="74" y="104"/>
                    </a:moveTo>
                    <a:cubicBezTo>
                      <a:pt x="76" y="103"/>
                      <a:pt x="77" y="105"/>
                      <a:pt x="77" y="107"/>
                    </a:cubicBezTo>
                    <a:cubicBezTo>
                      <a:pt x="76" y="107"/>
                      <a:pt x="75" y="105"/>
                      <a:pt x="74" y="104"/>
                    </a:cubicBezTo>
                    <a:close/>
                    <a:moveTo>
                      <a:pt x="76" y="121"/>
                    </a:moveTo>
                    <a:cubicBezTo>
                      <a:pt x="77" y="121"/>
                      <a:pt x="77" y="124"/>
                      <a:pt x="76" y="124"/>
                    </a:cubicBezTo>
                    <a:cubicBezTo>
                      <a:pt x="75" y="123"/>
                      <a:pt x="75" y="122"/>
                      <a:pt x="76" y="121"/>
                    </a:cubicBezTo>
                    <a:close/>
                    <a:moveTo>
                      <a:pt x="76" y="115"/>
                    </a:moveTo>
                    <a:cubicBezTo>
                      <a:pt x="76" y="115"/>
                      <a:pt x="77" y="114"/>
                      <a:pt x="76" y="113"/>
                    </a:cubicBezTo>
                    <a:cubicBezTo>
                      <a:pt x="79" y="112"/>
                      <a:pt x="78" y="116"/>
                      <a:pt x="76" y="115"/>
                    </a:cubicBezTo>
                    <a:close/>
                    <a:moveTo>
                      <a:pt x="77" y="98"/>
                    </a:moveTo>
                    <a:cubicBezTo>
                      <a:pt x="79" y="99"/>
                      <a:pt x="80" y="101"/>
                      <a:pt x="80" y="103"/>
                    </a:cubicBezTo>
                    <a:cubicBezTo>
                      <a:pt x="78" y="102"/>
                      <a:pt x="77" y="100"/>
                      <a:pt x="77" y="98"/>
                    </a:cubicBezTo>
                    <a:close/>
                    <a:moveTo>
                      <a:pt x="79" y="116"/>
                    </a:moveTo>
                    <a:cubicBezTo>
                      <a:pt x="80" y="116"/>
                      <a:pt x="81" y="118"/>
                      <a:pt x="80" y="118"/>
                    </a:cubicBezTo>
                    <a:cubicBezTo>
                      <a:pt x="78" y="119"/>
                      <a:pt x="78" y="116"/>
                      <a:pt x="79" y="116"/>
                    </a:cubicBezTo>
                    <a:close/>
                    <a:moveTo>
                      <a:pt x="80" y="126"/>
                    </a:moveTo>
                    <a:cubicBezTo>
                      <a:pt x="82" y="127"/>
                      <a:pt x="82" y="129"/>
                      <a:pt x="80" y="130"/>
                    </a:cubicBezTo>
                    <a:cubicBezTo>
                      <a:pt x="80" y="128"/>
                      <a:pt x="78" y="127"/>
                      <a:pt x="80" y="126"/>
                    </a:cubicBezTo>
                    <a:close/>
                    <a:moveTo>
                      <a:pt x="82" y="115"/>
                    </a:moveTo>
                    <a:cubicBezTo>
                      <a:pt x="81" y="114"/>
                      <a:pt x="81" y="114"/>
                      <a:pt x="80" y="114"/>
                    </a:cubicBezTo>
                    <a:cubicBezTo>
                      <a:pt x="80" y="112"/>
                      <a:pt x="81" y="112"/>
                      <a:pt x="83" y="112"/>
                    </a:cubicBezTo>
                    <a:cubicBezTo>
                      <a:pt x="83" y="114"/>
                      <a:pt x="82" y="114"/>
                      <a:pt x="82" y="115"/>
                    </a:cubicBezTo>
                    <a:close/>
                    <a:moveTo>
                      <a:pt x="82" y="121"/>
                    </a:moveTo>
                    <a:cubicBezTo>
                      <a:pt x="84" y="121"/>
                      <a:pt x="85" y="123"/>
                      <a:pt x="84" y="124"/>
                    </a:cubicBezTo>
                    <a:cubicBezTo>
                      <a:pt x="83" y="124"/>
                      <a:pt x="81" y="122"/>
                      <a:pt x="82" y="121"/>
                    </a:cubicBezTo>
                    <a:close/>
                    <a:moveTo>
                      <a:pt x="84" y="118"/>
                    </a:moveTo>
                    <a:cubicBezTo>
                      <a:pt x="84" y="117"/>
                      <a:pt x="85" y="117"/>
                      <a:pt x="85" y="116"/>
                    </a:cubicBezTo>
                    <a:cubicBezTo>
                      <a:pt x="86" y="116"/>
                      <a:pt x="86" y="118"/>
                      <a:pt x="88" y="118"/>
                    </a:cubicBezTo>
                    <a:cubicBezTo>
                      <a:pt x="88" y="120"/>
                      <a:pt x="86" y="120"/>
                      <a:pt x="86" y="121"/>
                    </a:cubicBezTo>
                    <a:cubicBezTo>
                      <a:pt x="85" y="121"/>
                      <a:pt x="85" y="119"/>
                      <a:pt x="84" y="118"/>
                    </a:cubicBezTo>
                    <a:close/>
                    <a:moveTo>
                      <a:pt x="86" y="79"/>
                    </a:moveTo>
                    <a:cubicBezTo>
                      <a:pt x="86" y="77"/>
                      <a:pt x="89" y="77"/>
                      <a:pt x="88" y="74"/>
                    </a:cubicBezTo>
                    <a:cubicBezTo>
                      <a:pt x="91" y="75"/>
                      <a:pt x="91" y="78"/>
                      <a:pt x="92" y="80"/>
                    </a:cubicBezTo>
                    <a:cubicBezTo>
                      <a:pt x="91" y="81"/>
                      <a:pt x="90" y="82"/>
                      <a:pt x="90" y="84"/>
                    </a:cubicBezTo>
                    <a:cubicBezTo>
                      <a:pt x="88" y="83"/>
                      <a:pt x="88" y="81"/>
                      <a:pt x="86" y="79"/>
                    </a:cubicBezTo>
                    <a:close/>
                    <a:moveTo>
                      <a:pt x="93" y="63"/>
                    </a:moveTo>
                    <a:cubicBezTo>
                      <a:pt x="95" y="65"/>
                      <a:pt x="96" y="67"/>
                      <a:pt x="97" y="69"/>
                    </a:cubicBezTo>
                    <a:cubicBezTo>
                      <a:pt x="97" y="71"/>
                      <a:pt x="96" y="71"/>
                      <a:pt x="96" y="73"/>
                    </a:cubicBezTo>
                    <a:cubicBezTo>
                      <a:pt x="93" y="71"/>
                      <a:pt x="89" y="66"/>
                      <a:pt x="93" y="63"/>
                    </a:cubicBezTo>
                    <a:close/>
                    <a:moveTo>
                      <a:pt x="92" y="88"/>
                    </a:moveTo>
                    <a:cubicBezTo>
                      <a:pt x="92" y="85"/>
                      <a:pt x="93" y="84"/>
                      <a:pt x="94" y="82"/>
                    </a:cubicBezTo>
                    <a:cubicBezTo>
                      <a:pt x="96" y="83"/>
                      <a:pt x="96" y="85"/>
                      <a:pt x="97" y="86"/>
                    </a:cubicBezTo>
                    <a:cubicBezTo>
                      <a:pt x="97" y="88"/>
                      <a:pt x="96" y="90"/>
                      <a:pt x="95" y="91"/>
                    </a:cubicBezTo>
                    <a:cubicBezTo>
                      <a:pt x="93" y="90"/>
                      <a:pt x="93" y="88"/>
                      <a:pt x="92" y="88"/>
                    </a:cubicBezTo>
                    <a:close/>
                    <a:moveTo>
                      <a:pt x="100" y="90"/>
                    </a:moveTo>
                    <a:cubicBezTo>
                      <a:pt x="102" y="93"/>
                      <a:pt x="100" y="94"/>
                      <a:pt x="101" y="98"/>
                    </a:cubicBezTo>
                    <a:cubicBezTo>
                      <a:pt x="99" y="98"/>
                      <a:pt x="99" y="97"/>
                      <a:pt x="98" y="97"/>
                    </a:cubicBezTo>
                    <a:cubicBezTo>
                      <a:pt x="97" y="94"/>
                      <a:pt x="98" y="92"/>
                      <a:pt x="100" y="90"/>
                    </a:cubicBezTo>
                    <a:close/>
                    <a:moveTo>
                      <a:pt x="98" y="73"/>
                    </a:moveTo>
                    <a:cubicBezTo>
                      <a:pt x="99" y="73"/>
                      <a:pt x="99" y="73"/>
                      <a:pt x="100" y="73"/>
                    </a:cubicBezTo>
                    <a:cubicBezTo>
                      <a:pt x="100" y="75"/>
                      <a:pt x="101" y="78"/>
                      <a:pt x="101" y="80"/>
                    </a:cubicBezTo>
                    <a:cubicBezTo>
                      <a:pt x="99" y="79"/>
                      <a:pt x="98" y="76"/>
                      <a:pt x="98" y="73"/>
                    </a:cubicBezTo>
                    <a:close/>
                    <a:moveTo>
                      <a:pt x="101" y="64"/>
                    </a:moveTo>
                    <a:cubicBezTo>
                      <a:pt x="99" y="62"/>
                      <a:pt x="97" y="59"/>
                      <a:pt x="98" y="57"/>
                    </a:cubicBezTo>
                    <a:cubicBezTo>
                      <a:pt x="99" y="59"/>
                      <a:pt x="102" y="61"/>
                      <a:pt x="101" y="64"/>
                    </a:cubicBezTo>
                    <a:close/>
                    <a:moveTo>
                      <a:pt x="91" y="22"/>
                    </a:moveTo>
                    <a:cubicBezTo>
                      <a:pt x="93" y="23"/>
                      <a:pt x="94" y="24"/>
                      <a:pt x="94" y="26"/>
                    </a:cubicBezTo>
                    <a:cubicBezTo>
                      <a:pt x="89" y="26"/>
                      <a:pt x="89" y="33"/>
                      <a:pt x="85" y="33"/>
                    </a:cubicBezTo>
                    <a:cubicBezTo>
                      <a:pt x="86" y="31"/>
                      <a:pt x="89" y="25"/>
                      <a:pt x="91" y="22"/>
                    </a:cubicBezTo>
                    <a:close/>
                    <a:moveTo>
                      <a:pt x="85" y="22"/>
                    </a:moveTo>
                    <a:cubicBezTo>
                      <a:pt x="84" y="24"/>
                      <a:pt x="83" y="26"/>
                      <a:pt x="81" y="27"/>
                    </a:cubicBezTo>
                    <a:cubicBezTo>
                      <a:pt x="82" y="25"/>
                      <a:pt x="83" y="22"/>
                      <a:pt x="85" y="22"/>
                    </a:cubicBezTo>
                    <a:close/>
                    <a:moveTo>
                      <a:pt x="75" y="12"/>
                    </a:moveTo>
                    <a:cubicBezTo>
                      <a:pt x="77" y="13"/>
                      <a:pt x="81" y="14"/>
                      <a:pt x="83" y="16"/>
                    </a:cubicBezTo>
                    <a:cubicBezTo>
                      <a:pt x="81" y="18"/>
                      <a:pt x="80" y="21"/>
                      <a:pt x="77" y="22"/>
                    </a:cubicBezTo>
                    <a:cubicBezTo>
                      <a:pt x="76" y="21"/>
                      <a:pt x="76" y="20"/>
                      <a:pt x="74" y="20"/>
                    </a:cubicBezTo>
                    <a:cubicBezTo>
                      <a:pt x="75" y="20"/>
                      <a:pt x="75" y="19"/>
                      <a:pt x="75" y="17"/>
                    </a:cubicBezTo>
                    <a:cubicBezTo>
                      <a:pt x="75" y="16"/>
                      <a:pt x="74" y="16"/>
                      <a:pt x="73" y="16"/>
                    </a:cubicBezTo>
                    <a:cubicBezTo>
                      <a:pt x="71" y="17"/>
                      <a:pt x="69" y="19"/>
                      <a:pt x="67" y="20"/>
                    </a:cubicBezTo>
                    <a:cubicBezTo>
                      <a:pt x="65" y="14"/>
                      <a:pt x="72" y="13"/>
                      <a:pt x="75" y="12"/>
                    </a:cubicBezTo>
                    <a:close/>
                    <a:moveTo>
                      <a:pt x="64" y="33"/>
                    </a:moveTo>
                    <a:cubicBezTo>
                      <a:pt x="63" y="33"/>
                      <a:pt x="62" y="32"/>
                      <a:pt x="62" y="30"/>
                    </a:cubicBezTo>
                    <a:cubicBezTo>
                      <a:pt x="64" y="31"/>
                      <a:pt x="62" y="27"/>
                      <a:pt x="64" y="27"/>
                    </a:cubicBezTo>
                    <a:cubicBezTo>
                      <a:pt x="67" y="28"/>
                      <a:pt x="65" y="31"/>
                      <a:pt x="64" y="33"/>
                    </a:cubicBezTo>
                    <a:close/>
                    <a:moveTo>
                      <a:pt x="61" y="28"/>
                    </a:moveTo>
                    <a:cubicBezTo>
                      <a:pt x="59" y="26"/>
                      <a:pt x="63" y="25"/>
                      <a:pt x="62" y="24"/>
                    </a:cubicBezTo>
                    <a:cubicBezTo>
                      <a:pt x="65" y="25"/>
                      <a:pt x="62" y="27"/>
                      <a:pt x="61" y="28"/>
                    </a:cubicBezTo>
                    <a:close/>
                    <a:moveTo>
                      <a:pt x="64" y="12"/>
                    </a:moveTo>
                    <a:cubicBezTo>
                      <a:pt x="65" y="13"/>
                      <a:pt x="63" y="14"/>
                      <a:pt x="62" y="15"/>
                    </a:cubicBezTo>
                    <a:cubicBezTo>
                      <a:pt x="61" y="14"/>
                      <a:pt x="64" y="13"/>
                      <a:pt x="64" y="12"/>
                    </a:cubicBezTo>
                    <a:close/>
                    <a:moveTo>
                      <a:pt x="61" y="16"/>
                    </a:moveTo>
                    <a:cubicBezTo>
                      <a:pt x="62" y="16"/>
                      <a:pt x="61" y="18"/>
                      <a:pt x="60" y="18"/>
                    </a:cubicBezTo>
                    <a:cubicBezTo>
                      <a:pt x="59" y="18"/>
                      <a:pt x="61" y="16"/>
                      <a:pt x="61" y="16"/>
                    </a:cubicBezTo>
                    <a:close/>
                    <a:moveTo>
                      <a:pt x="62" y="38"/>
                    </a:moveTo>
                    <a:cubicBezTo>
                      <a:pt x="59" y="40"/>
                      <a:pt x="59" y="36"/>
                      <a:pt x="58" y="34"/>
                    </a:cubicBezTo>
                    <a:cubicBezTo>
                      <a:pt x="61" y="34"/>
                      <a:pt x="61" y="36"/>
                      <a:pt x="62" y="38"/>
                    </a:cubicBezTo>
                    <a:close/>
                    <a:moveTo>
                      <a:pt x="58" y="11"/>
                    </a:moveTo>
                    <a:cubicBezTo>
                      <a:pt x="56" y="15"/>
                      <a:pt x="53" y="18"/>
                      <a:pt x="50" y="22"/>
                    </a:cubicBezTo>
                    <a:cubicBezTo>
                      <a:pt x="51" y="19"/>
                      <a:pt x="53" y="11"/>
                      <a:pt x="58" y="11"/>
                    </a:cubicBezTo>
                    <a:close/>
                    <a:moveTo>
                      <a:pt x="52" y="24"/>
                    </a:moveTo>
                    <a:cubicBezTo>
                      <a:pt x="51" y="25"/>
                      <a:pt x="51" y="27"/>
                      <a:pt x="49" y="28"/>
                    </a:cubicBezTo>
                    <a:cubicBezTo>
                      <a:pt x="49" y="28"/>
                      <a:pt x="50" y="24"/>
                      <a:pt x="52" y="24"/>
                    </a:cubicBezTo>
                    <a:close/>
                    <a:moveTo>
                      <a:pt x="46" y="40"/>
                    </a:moveTo>
                    <a:cubicBezTo>
                      <a:pt x="49" y="40"/>
                      <a:pt x="49" y="43"/>
                      <a:pt x="47" y="45"/>
                    </a:cubicBezTo>
                    <a:cubicBezTo>
                      <a:pt x="44" y="45"/>
                      <a:pt x="46" y="42"/>
                      <a:pt x="46" y="40"/>
                    </a:cubicBezTo>
                    <a:close/>
                    <a:moveTo>
                      <a:pt x="46" y="55"/>
                    </a:moveTo>
                    <a:cubicBezTo>
                      <a:pt x="48" y="57"/>
                      <a:pt x="53" y="61"/>
                      <a:pt x="49" y="64"/>
                    </a:cubicBezTo>
                    <a:cubicBezTo>
                      <a:pt x="47" y="62"/>
                      <a:pt x="43" y="59"/>
                      <a:pt x="46" y="55"/>
                    </a:cubicBezTo>
                    <a:close/>
                    <a:moveTo>
                      <a:pt x="42" y="49"/>
                    </a:moveTo>
                    <a:cubicBezTo>
                      <a:pt x="43" y="49"/>
                      <a:pt x="43" y="50"/>
                      <a:pt x="44" y="51"/>
                    </a:cubicBezTo>
                    <a:cubicBezTo>
                      <a:pt x="43" y="52"/>
                      <a:pt x="43" y="55"/>
                      <a:pt x="41" y="55"/>
                    </a:cubicBezTo>
                    <a:cubicBezTo>
                      <a:pt x="41" y="53"/>
                      <a:pt x="40" y="51"/>
                      <a:pt x="42" y="49"/>
                    </a:cubicBezTo>
                    <a:close/>
                    <a:moveTo>
                      <a:pt x="39" y="36"/>
                    </a:moveTo>
                    <a:cubicBezTo>
                      <a:pt x="37" y="35"/>
                      <a:pt x="39" y="33"/>
                      <a:pt x="40" y="33"/>
                    </a:cubicBezTo>
                    <a:cubicBezTo>
                      <a:pt x="40" y="35"/>
                      <a:pt x="39" y="35"/>
                      <a:pt x="39" y="36"/>
                    </a:cubicBezTo>
                    <a:close/>
                    <a:moveTo>
                      <a:pt x="39" y="14"/>
                    </a:moveTo>
                    <a:cubicBezTo>
                      <a:pt x="38" y="15"/>
                      <a:pt x="38" y="16"/>
                      <a:pt x="36" y="16"/>
                    </a:cubicBezTo>
                    <a:cubicBezTo>
                      <a:pt x="36" y="14"/>
                      <a:pt x="38" y="15"/>
                      <a:pt x="39" y="14"/>
                    </a:cubicBezTo>
                    <a:close/>
                    <a:moveTo>
                      <a:pt x="38" y="20"/>
                    </a:moveTo>
                    <a:cubicBezTo>
                      <a:pt x="35" y="28"/>
                      <a:pt x="29" y="37"/>
                      <a:pt x="26" y="46"/>
                    </a:cubicBezTo>
                    <a:cubicBezTo>
                      <a:pt x="28" y="37"/>
                      <a:pt x="32" y="27"/>
                      <a:pt x="38" y="20"/>
                    </a:cubicBezTo>
                    <a:close/>
                    <a:moveTo>
                      <a:pt x="28" y="82"/>
                    </a:moveTo>
                    <a:cubicBezTo>
                      <a:pt x="27" y="82"/>
                      <a:pt x="26" y="80"/>
                      <a:pt x="27" y="78"/>
                    </a:cubicBezTo>
                    <a:cubicBezTo>
                      <a:pt x="29" y="78"/>
                      <a:pt x="29" y="81"/>
                      <a:pt x="28" y="82"/>
                    </a:cubicBezTo>
                    <a:close/>
                    <a:moveTo>
                      <a:pt x="25" y="22"/>
                    </a:moveTo>
                    <a:cubicBezTo>
                      <a:pt x="26" y="22"/>
                      <a:pt x="26" y="22"/>
                      <a:pt x="26" y="22"/>
                    </a:cubicBezTo>
                    <a:cubicBezTo>
                      <a:pt x="21" y="32"/>
                      <a:pt x="16" y="42"/>
                      <a:pt x="12" y="52"/>
                    </a:cubicBezTo>
                    <a:cubicBezTo>
                      <a:pt x="9" y="37"/>
                      <a:pt x="17" y="28"/>
                      <a:pt x="25" y="22"/>
                    </a:cubicBezTo>
                    <a:close/>
                    <a:moveTo>
                      <a:pt x="6" y="85"/>
                    </a:moveTo>
                    <a:cubicBezTo>
                      <a:pt x="5" y="81"/>
                      <a:pt x="5" y="78"/>
                      <a:pt x="5" y="74"/>
                    </a:cubicBezTo>
                    <a:cubicBezTo>
                      <a:pt x="8" y="77"/>
                      <a:pt x="7" y="82"/>
                      <a:pt x="6" y="85"/>
                    </a:cubicBezTo>
                    <a:close/>
                    <a:moveTo>
                      <a:pt x="7" y="67"/>
                    </a:moveTo>
                    <a:cubicBezTo>
                      <a:pt x="5" y="64"/>
                      <a:pt x="7" y="60"/>
                      <a:pt x="7" y="57"/>
                    </a:cubicBezTo>
                    <a:cubicBezTo>
                      <a:pt x="8" y="58"/>
                      <a:pt x="7" y="64"/>
                      <a:pt x="7" y="67"/>
                    </a:cubicBezTo>
                    <a:close/>
                    <a:moveTo>
                      <a:pt x="10" y="87"/>
                    </a:moveTo>
                    <a:cubicBezTo>
                      <a:pt x="12" y="92"/>
                      <a:pt x="14" y="102"/>
                      <a:pt x="14" y="108"/>
                    </a:cubicBezTo>
                    <a:cubicBezTo>
                      <a:pt x="12" y="104"/>
                      <a:pt x="8" y="95"/>
                      <a:pt x="10" y="87"/>
                    </a:cubicBezTo>
                    <a:close/>
                    <a:moveTo>
                      <a:pt x="15" y="79"/>
                    </a:moveTo>
                    <a:cubicBezTo>
                      <a:pt x="15" y="78"/>
                      <a:pt x="16" y="77"/>
                      <a:pt x="15" y="76"/>
                    </a:cubicBezTo>
                    <a:cubicBezTo>
                      <a:pt x="17" y="76"/>
                      <a:pt x="17" y="79"/>
                      <a:pt x="15" y="79"/>
                    </a:cubicBezTo>
                    <a:close/>
                    <a:moveTo>
                      <a:pt x="19" y="102"/>
                    </a:moveTo>
                    <a:cubicBezTo>
                      <a:pt x="18" y="101"/>
                      <a:pt x="18" y="98"/>
                      <a:pt x="17" y="96"/>
                    </a:cubicBezTo>
                    <a:cubicBezTo>
                      <a:pt x="18" y="97"/>
                      <a:pt x="20" y="100"/>
                      <a:pt x="19" y="102"/>
                    </a:cubicBezTo>
                    <a:close/>
                    <a:moveTo>
                      <a:pt x="23" y="112"/>
                    </a:moveTo>
                    <a:cubicBezTo>
                      <a:pt x="20" y="111"/>
                      <a:pt x="21" y="109"/>
                      <a:pt x="22" y="107"/>
                    </a:cubicBezTo>
                    <a:cubicBezTo>
                      <a:pt x="23" y="108"/>
                      <a:pt x="24" y="111"/>
                      <a:pt x="23" y="112"/>
                    </a:cubicBezTo>
                    <a:close/>
                    <a:moveTo>
                      <a:pt x="24" y="84"/>
                    </a:moveTo>
                    <a:cubicBezTo>
                      <a:pt x="25" y="85"/>
                      <a:pt x="27" y="86"/>
                      <a:pt x="26" y="88"/>
                    </a:cubicBezTo>
                    <a:cubicBezTo>
                      <a:pt x="25" y="87"/>
                      <a:pt x="24" y="86"/>
                      <a:pt x="24" y="84"/>
                    </a:cubicBezTo>
                    <a:close/>
                    <a:moveTo>
                      <a:pt x="26" y="104"/>
                    </a:moveTo>
                    <a:cubicBezTo>
                      <a:pt x="27" y="103"/>
                      <a:pt x="26" y="103"/>
                      <a:pt x="26" y="101"/>
                    </a:cubicBezTo>
                    <a:cubicBezTo>
                      <a:pt x="27" y="101"/>
                      <a:pt x="29" y="104"/>
                      <a:pt x="26" y="104"/>
                    </a:cubicBezTo>
                    <a:close/>
                    <a:moveTo>
                      <a:pt x="26" y="98"/>
                    </a:moveTo>
                    <a:cubicBezTo>
                      <a:pt x="26" y="97"/>
                      <a:pt x="27" y="97"/>
                      <a:pt x="27" y="96"/>
                    </a:cubicBezTo>
                    <a:cubicBezTo>
                      <a:pt x="29" y="96"/>
                      <a:pt x="29" y="98"/>
                      <a:pt x="30" y="99"/>
                    </a:cubicBezTo>
                    <a:cubicBezTo>
                      <a:pt x="29" y="100"/>
                      <a:pt x="27" y="97"/>
                      <a:pt x="26" y="98"/>
                    </a:cubicBezTo>
                    <a:close/>
                    <a:moveTo>
                      <a:pt x="31" y="108"/>
                    </a:moveTo>
                    <a:cubicBezTo>
                      <a:pt x="34" y="107"/>
                      <a:pt x="33" y="110"/>
                      <a:pt x="35" y="110"/>
                    </a:cubicBezTo>
                    <a:cubicBezTo>
                      <a:pt x="34" y="112"/>
                      <a:pt x="34" y="114"/>
                      <a:pt x="32" y="114"/>
                    </a:cubicBezTo>
                    <a:cubicBezTo>
                      <a:pt x="31" y="112"/>
                      <a:pt x="29" y="110"/>
                      <a:pt x="31" y="108"/>
                    </a:cubicBezTo>
                    <a:close/>
                    <a:moveTo>
                      <a:pt x="33" y="122"/>
                    </a:moveTo>
                    <a:cubicBezTo>
                      <a:pt x="32" y="123"/>
                      <a:pt x="34" y="125"/>
                      <a:pt x="32" y="125"/>
                    </a:cubicBezTo>
                    <a:cubicBezTo>
                      <a:pt x="32" y="123"/>
                      <a:pt x="31" y="122"/>
                      <a:pt x="33" y="122"/>
                    </a:cubicBezTo>
                    <a:close/>
                    <a:moveTo>
                      <a:pt x="35" y="131"/>
                    </a:moveTo>
                    <a:cubicBezTo>
                      <a:pt x="33" y="130"/>
                      <a:pt x="32" y="126"/>
                      <a:pt x="33" y="124"/>
                    </a:cubicBezTo>
                    <a:cubicBezTo>
                      <a:pt x="36" y="125"/>
                      <a:pt x="36" y="129"/>
                      <a:pt x="35" y="131"/>
                    </a:cubicBezTo>
                    <a:close/>
                    <a:moveTo>
                      <a:pt x="39" y="123"/>
                    </a:moveTo>
                    <a:cubicBezTo>
                      <a:pt x="35" y="122"/>
                      <a:pt x="36" y="118"/>
                      <a:pt x="38" y="116"/>
                    </a:cubicBezTo>
                    <a:cubicBezTo>
                      <a:pt x="40" y="115"/>
                      <a:pt x="40" y="117"/>
                      <a:pt x="41" y="118"/>
                    </a:cubicBezTo>
                    <a:cubicBezTo>
                      <a:pt x="40" y="119"/>
                      <a:pt x="40" y="121"/>
                      <a:pt x="39" y="123"/>
                    </a:cubicBezTo>
                    <a:close/>
                    <a:moveTo>
                      <a:pt x="41" y="88"/>
                    </a:moveTo>
                    <a:cubicBezTo>
                      <a:pt x="43" y="88"/>
                      <a:pt x="44" y="91"/>
                      <a:pt x="45" y="92"/>
                    </a:cubicBezTo>
                    <a:cubicBezTo>
                      <a:pt x="45" y="94"/>
                      <a:pt x="43" y="95"/>
                      <a:pt x="42" y="97"/>
                    </a:cubicBezTo>
                    <a:cubicBezTo>
                      <a:pt x="39" y="95"/>
                      <a:pt x="39" y="91"/>
                      <a:pt x="41" y="88"/>
                    </a:cubicBezTo>
                    <a:close/>
                    <a:moveTo>
                      <a:pt x="42" y="108"/>
                    </a:moveTo>
                    <a:cubicBezTo>
                      <a:pt x="46" y="109"/>
                      <a:pt x="44" y="112"/>
                      <a:pt x="43" y="114"/>
                    </a:cubicBezTo>
                    <a:cubicBezTo>
                      <a:pt x="41" y="113"/>
                      <a:pt x="41" y="110"/>
                      <a:pt x="42" y="108"/>
                    </a:cubicBezTo>
                    <a:close/>
                    <a:moveTo>
                      <a:pt x="42" y="145"/>
                    </a:moveTo>
                    <a:cubicBezTo>
                      <a:pt x="47" y="146"/>
                      <a:pt x="52" y="149"/>
                      <a:pt x="58" y="151"/>
                    </a:cubicBezTo>
                    <a:cubicBezTo>
                      <a:pt x="52" y="152"/>
                      <a:pt x="48" y="148"/>
                      <a:pt x="42" y="145"/>
                    </a:cubicBezTo>
                    <a:close/>
                    <a:moveTo>
                      <a:pt x="55" y="154"/>
                    </a:moveTo>
                    <a:cubicBezTo>
                      <a:pt x="56" y="153"/>
                      <a:pt x="58" y="155"/>
                      <a:pt x="60" y="155"/>
                    </a:cubicBezTo>
                    <a:cubicBezTo>
                      <a:pt x="58" y="157"/>
                      <a:pt x="56" y="154"/>
                      <a:pt x="55" y="154"/>
                    </a:cubicBezTo>
                    <a:close/>
                    <a:moveTo>
                      <a:pt x="65" y="146"/>
                    </a:moveTo>
                    <a:cubicBezTo>
                      <a:pt x="61" y="145"/>
                      <a:pt x="57" y="144"/>
                      <a:pt x="53" y="142"/>
                    </a:cubicBezTo>
                    <a:cubicBezTo>
                      <a:pt x="55" y="139"/>
                      <a:pt x="57" y="135"/>
                      <a:pt x="60" y="131"/>
                    </a:cubicBezTo>
                    <a:cubicBezTo>
                      <a:pt x="63" y="132"/>
                      <a:pt x="62" y="137"/>
                      <a:pt x="61" y="139"/>
                    </a:cubicBezTo>
                    <a:cubicBezTo>
                      <a:pt x="61" y="141"/>
                      <a:pt x="62" y="141"/>
                      <a:pt x="62" y="142"/>
                    </a:cubicBezTo>
                    <a:cubicBezTo>
                      <a:pt x="65" y="142"/>
                      <a:pt x="65" y="138"/>
                      <a:pt x="67" y="139"/>
                    </a:cubicBezTo>
                    <a:cubicBezTo>
                      <a:pt x="68" y="142"/>
                      <a:pt x="66" y="145"/>
                      <a:pt x="65" y="146"/>
                    </a:cubicBezTo>
                    <a:close/>
                    <a:moveTo>
                      <a:pt x="64" y="130"/>
                    </a:moveTo>
                    <a:cubicBezTo>
                      <a:pt x="63" y="130"/>
                      <a:pt x="64" y="128"/>
                      <a:pt x="62" y="129"/>
                    </a:cubicBezTo>
                    <a:cubicBezTo>
                      <a:pt x="63" y="124"/>
                      <a:pt x="65" y="123"/>
                      <a:pt x="66" y="119"/>
                    </a:cubicBezTo>
                    <a:cubicBezTo>
                      <a:pt x="67" y="119"/>
                      <a:pt x="67" y="121"/>
                      <a:pt x="68" y="121"/>
                    </a:cubicBezTo>
                    <a:cubicBezTo>
                      <a:pt x="67" y="124"/>
                      <a:pt x="65" y="126"/>
                      <a:pt x="64" y="130"/>
                    </a:cubicBezTo>
                    <a:close/>
                    <a:moveTo>
                      <a:pt x="72" y="128"/>
                    </a:moveTo>
                    <a:cubicBezTo>
                      <a:pt x="73" y="128"/>
                      <a:pt x="73" y="128"/>
                      <a:pt x="73" y="128"/>
                    </a:cubicBezTo>
                    <a:cubicBezTo>
                      <a:pt x="73" y="132"/>
                      <a:pt x="70" y="133"/>
                      <a:pt x="69" y="137"/>
                    </a:cubicBezTo>
                    <a:cubicBezTo>
                      <a:pt x="66" y="134"/>
                      <a:pt x="72" y="131"/>
                      <a:pt x="72" y="128"/>
                    </a:cubicBezTo>
                    <a:close/>
                    <a:moveTo>
                      <a:pt x="73" y="140"/>
                    </a:moveTo>
                    <a:cubicBezTo>
                      <a:pt x="70" y="138"/>
                      <a:pt x="75" y="135"/>
                      <a:pt x="76" y="132"/>
                    </a:cubicBezTo>
                    <a:cubicBezTo>
                      <a:pt x="77" y="132"/>
                      <a:pt x="77" y="133"/>
                      <a:pt x="77" y="133"/>
                    </a:cubicBezTo>
                    <a:cubicBezTo>
                      <a:pt x="77" y="137"/>
                      <a:pt x="74" y="139"/>
                      <a:pt x="73" y="140"/>
                    </a:cubicBezTo>
                    <a:close/>
                    <a:moveTo>
                      <a:pt x="81" y="148"/>
                    </a:moveTo>
                    <a:cubicBezTo>
                      <a:pt x="84" y="146"/>
                      <a:pt x="86" y="144"/>
                      <a:pt x="89" y="142"/>
                    </a:cubicBezTo>
                    <a:cubicBezTo>
                      <a:pt x="87" y="145"/>
                      <a:pt x="85" y="147"/>
                      <a:pt x="81" y="148"/>
                    </a:cubicBezTo>
                    <a:close/>
                    <a:moveTo>
                      <a:pt x="75" y="144"/>
                    </a:moveTo>
                    <a:cubicBezTo>
                      <a:pt x="76" y="142"/>
                      <a:pt x="77" y="139"/>
                      <a:pt x="79" y="137"/>
                    </a:cubicBezTo>
                    <a:cubicBezTo>
                      <a:pt x="81" y="137"/>
                      <a:pt x="81" y="140"/>
                      <a:pt x="83" y="140"/>
                    </a:cubicBezTo>
                    <a:cubicBezTo>
                      <a:pt x="86" y="139"/>
                      <a:pt x="86" y="134"/>
                      <a:pt x="90" y="135"/>
                    </a:cubicBezTo>
                    <a:cubicBezTo>
                      <a:pt x="86" y="140"/>
                      <a:pt x="81" y="142"/>
                      <a:pt x="75" y="144"/>
                    </a:cubicBezTo>
                    <a:close/>
                    <a:moveTo>
                      <a:pt x="90" y="109"/>
                    </a:moveTo>
                    <a:cubicBezTo>
                      <a:pt x="91" y="109"/>
                      <a:pt x="94" y="112"/>
                      <a:pt x="93" y="114"/>
                    </a:cubicBezTo>
                    <a:cubicBezTo>
                      <a:pt x="91" y="113"/>
                      <a:pt x="88" y="111"/>
                      <a:pt x="90" y="109"/>
                    </a:cubicBezTo>
                    <a:close/>
                    <a:moveTo>
                      <a:pt x="92" y="130"/>
                    </a:moveTo>
                    <a:cubicBezTo>
                      <a:pt x="93" y="126"/>
                      <a:pt x="96" y="124"/>
                      <a:pt x="97" y="120"/>
                    </a:cubicBezTo>
                    <a:cubicBezTo>
                      <a:pt x="98" y="124"/>
                      <a:pt x="95" y="129"/>
                      <a:pt x="92" y="130"/>
                    </a:cubicBezTo>
                    <a:close/>
                    <a:moveTo>
                      <a:pt x="94" y="99"/>
                    </a:moveTo>
                    <a:cubicBezTo>
                      <a:pt x="97" y="100"/>
                      <a:pt x="98" y="102"/>
                      <a:pt x="99" y="104"/>
                    </a:cubicBezTo>
                    <a:cubicBezTo>
                      <a:pt x="98" y="106"/>
                      <a:pt x="97" y="106"/>
                      <a:pt x="97" y="108"/>
                    </a:cubicBezTo>
                    <a:cubicBezTo>
                      <a:pt x="93" y="106"/>
                      <a:pt x="92" y="103"/>
                      <a:pt x="94" y="99"/>
                    </a:cubicBezTo>
                    <a:close/>
                    <a:moveTo>
                      <a:pt x="119" y="88"/>
                    </a:moveTo>
                    <a:cubicBezTo>
                      <a:pt x="118" y="108"/>
                      <a:pt x="113" y="129"/>
                      <a:pt x="99" y="138"/>
                    </a:cubicBezTo>
                    <a:cubicBezTo>
                      <a:pt x="100" y="129"/>
                      <a:pt x="106" y="123"/>
                      <a:pt x="109" y="115"/>
                    </a:cubicBezTo>
                    <a:cubicBezTo>
                      <a:pt x="110" y="113"/>
                      <a:pt x="110" y="111"/>
                      <a:pt x="110" y="110"/>
                    </a:cubicBezTo>
                    <a:cubicBezTo>
                      <a:pt x="111" y="108"/>
                      <a:pt x="114" y="106"/>
                      <a:pt x="114" y="104"/>
                    </a:cubicBezTo>
                    <a:cubicBezTo>
                      <a:pt x="117" y="94"/>
                      <a:pt x="113" y="83"/>
                      <a:pt x="116" y="75"/>
                    </a:cubicBezTo>
                    <a:cubicBezTo>
                      <a:pt x="115" y="71"/>
                      <a:pt x="113" y="66"/>
                      <a:pt x="114" y="61"/>
                    </a:cubicBezTo>
                    <a:cubicBezTo>
                      <a:pt x="113" y="58"/>
                      <a:pt x="112" y="58"/>
                      <a:pt x="113" y="54"/>
                    </a:cubicBezTo>
                    <a:cubicBezTo>
                      <a:pt x="111" y="48"/>
                      <a:pt x="107" y="43"/>
                      <a:pt x="105" y="37"/>
                    </a:cubicBezTo>
                    <a:cubicBezTo>
                      <a:pt x="117" y="48"/>
                      <a:pt x="120" y="68"/>
                      <a:pt x="119" y="88"/>
                    </a:cubicBezTo>
                    <a:close/>
                    <a:moveTo>
                      <a:pt x="106" y="63"/>
                    </a:moveTo>
                    <a:cubicBezTo>
                      <a:pt x="105" y="61"/>
                      <a:pt x="108" y="58"/>
                      <a:pt x="109" y="55"/>
                    </a:cubicBezTo>
                    <a:cubicBezTo>
                      <a:pt x="112" y="58"/>
                      <a:pt x="110" y="62"/>
                      <a:pt x="106" y="63"/>
                    </a:cubicBezTo>
                    <a:close/>
                    <a:moveTo>
                      <a:pt x="109" y="102"/>
                    </a:moveTo>
                    <a:cubicBezTo>
                      <a:pt x="108" y="103"/>
                      <a:pt x="108" y="106"/>
                      <a:pt x="107" y="107"/>
                    </a:cubicBezTo>
                    <a:cubicBezTo>
                      <a:pt x="103" y="105"/>
                      <a:pt x="107" y="103"/>
                      <a:pt x="107" y="101"/>
                    </a:cubicBezTo>
                    <a:cubicBezTo>
                      <a:pt x="108" y="100"/>
                      <a:pt x="108" y="102"/>
                      <a:pt x="109" y="102"/>
                    </a:cubicBezTo>
                    <a:close/>
                    <a:moveTo>
                      <a:pt x="108" y="84"/>
                    </a:moveTo>
                    <a:cubicBezTo>
                      <a:pt x="108" y="86"/>
                      <a:pt x="107" y="88"/>
                      <a:pt x="105" y="89"/>
                    </a:cubicBezTo>
                    <a:cubicBezTo>
                      <a:pt x="104" y="86"/>
                      <a:pt x="105" y="84"/>
                      <a:pt x="108" y="84"/>
                    </a:cubicBezTo>
                    <a:close/>
                    <a:moveTo>
                      <a:pt x="104" y="85"/>
                    </a:moveTo>
                    <a:cubicBezTo>
                      <a:pt x="102" y="85"/>
                      <a:pt x="104" y="82"/>
                      <a:pt x="104" y="81"/>
                    </a:cubicBezTo>
                    <a:cubicBezTo>
                      <a:pt x="106" y="81"/>
                      <a:pt x="106" y="84"/>
                      <a:pt x="104" y="85"/>
                    </a:cubicBezTo>
                    <a:close/>
                    <a:moveTo>
                      <a:pt x="104" y="111"/>
                    </a:moveTo>
                    <a:cubicBezTo>
                      <a:pt x="104" y="115"/>
                      <a:pt x="104" y="115"/>
                      <a:pt x="103" y="118"/>
                    </a:cubicBezTo>
                    <a:cubicBezTo>
                      <a:pt x="102" y="117"/>
                      <a:pt x="102" y="112"/>
                      <a:pt x="104" y="111"/>
                    </a:cubicBezTo>
                    <a:close/>
                    <a:moveTo>
                      <a:pt x="108" y="49"/>
                    </a:moveTo>
                    <a:cubicBezTo>
                      <a:pt x="106" y="51"/>
                      <a:pt x="104" y="54"/>
                      <a:pt x="104" y="57"/>
                    </a:cubicBezTo>
                    <a:cubicBezTo>
                      <a:pt x="102" y="54"/>
                      <a:pt x="99" y="48"/>
                      <a:pt x="102" y="45"/>
                    </a:cubicBezTo>
                    <a:cubicBezTo>
                      <a:pt x="101" y="44"/>
                      <a:pt x="100" y="44"/>
                      <a:pt x="99" y="43"/>
                    </a:cubicBezTo>
                    <a:cubicBezTo>
                      <a:pt x="99" y="40"/>
                      <a:pt x="99" y="38"/>
                      <a:pt x="100" y="37"/>
                    </a:cubicBezTo>
                    <a:cubicBezTo>
                      <a:pt x="103" y="40"/>
                      <a:pt x="105" y="46"/>
                      <a:pt x="108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22"/>
              <p:cNvSpPr>
                <a:spLocks noEditPoints="1"/>
              </p:cNvSpPr>
              <p:nvPr/>
            </p:nvSpPr>
            <p:spPr bwMode="auto">
              <a:xfrm>
                <a:off x="6427788" y="3460750"/>
                <a:ext cx="647700" cy="1489075"/>
              </a:xfrm>
              <a:custGeom>
                <a:avLst/>
                <a:gdLst>
                  <a:gd name="T0" fmla="*/ 90 w 300"/>
                  <a:gd name="T1" fmla="*/ 107 h 693"/>
                  <a:gd name="T2" fmla="*/ 154 w 300"/>
                  <a:gd name="T3" fmla="*/ 627 h 693"/>
                  <a:gd name="T4" fmla="*/ 193 w 300"/>
                  <a:gd name="T5" fmla="*/ 684 h 693"/>
                  <a:gd name="T6" fmla="*/ 246 w 300"/>
                  <a:gd name="T7" fmla="*/ 201 h 693"/>
                  <a:gd name="T8" fmla="*/ 220 w 300"/>
                  <a:gd name="T9" fmla="*/ 585 h 693"/>
                  <a:gd name="T10" fmla="*/ 89 w 300"/>
                  <a:gd name="T11" fmla="*/ 145 h 693"/>
                  <a:gd name="T12" fmla="*/ 139 w 300"/>
                  <a:gd name="T13" fmla="*/ 146 h 693"/>
                  <a:gd name="T14" fmla="*/ 113 w 300"/>
                  <a:gd name="T15" fmla="*/ 182 h 693"/>
                  <a:gd name="T16" fmla="*/ 163 w 300"/>
                  <a:gd name="T17" fmla="*/ 182 h 693"/>
                  <a:gd name="T18" fmla="*/ 205 w 300"/>
                  <a:gd name="T19" fmla="*/ 285 h 693"/>
                  <a:gd name="T20" fmla="*/ 188 w 300"/>
                  <a:gd name="T21" fmla="*/ 319 h 693"/>
                  <a:gd name="T22" fmla="*/ 161 w 300"/>
                  <a:gd name="T23" fmla="*/ 299 h 693"/>
                  <a:gd name="T24" fmla="*/ 121 w 300"/>
                  <a:gd name="T25" fmla="*/ 302 h 693"/>
                  <a:gd name="T26" fmla="*/ 154 w 300"/>
                  <a:gd name="T27" fmla="*/ 290 h 693"/>
                  <a:gd name="T28" fmla="*/ 133 w 300"/>
                  <a:gd name="T29" fmla="*/ 257 h 693"/>
                  <a:gd name="T30" fmla="*/ 150 w 300"/>
                  <a:gd name="T31" fmla="*/ 270 h 693"/>
                  <a:gd name="T32" fmla="*/ 159 w 300"/>
                  <a:gd name="T33" fmla="*/ 237 h 693"/>
                  <a:gd name="T34" fmla="*/ 144 w 300"/>
                  <a:gd name="T35" fmla="*/ 288 h 693"/>
                  <a:gd name="T36" fmla="*/ 176 w 300"/>
                  <a:gd name="T37" fmla="*/ 214 h 693"/>
                  <a:gd name="T38" fmla="*/ 169 w 300"/>
                  <a:gd name="T39" fmla="*/ 212 h 693"/>
                  <a:gd name="T40" fmla="*/ 124 w 300"/>
                  <a:gd name="T41" fmla="*/ 246 h 693"/>
                  <a:gd name="T42" fmla="*/ 141 w 300"/>
                  <a:gd name="T43" fmla="*/ 340 h 693"/>
                  <a:gd name="T44" fmla="*/ 164 w 300"/>
                  <a:gd name="T45" fmla="*/ 285 h 693"/>
                  <a:gd name="T46" fmla="*/ 188 w 300"/>
                  <a:gd name="T47" fmla="*/ 193 h 693"/>
                  <a:gd name="T48" fmla="*/ 202 w 300"/>
                  <a:gd name="T49" fmla="*/ 316 h 693"/>
                  <a:gd name="T50" fmla="*/ 186 w 300"/>
                  <a:gd name="T51" fmla="*/ 182 h 693"/>
                  <a:gd name="T52" fmla="*/ 141 w 300"/>
                  <a:gd name="T53" fmla="*/ 195 h 693"/>
                  <a:gd name="T54" fmla="*/ 111 w 300"/>
                  <a:gd name="T55" fmla="*/ 148 h 693"/>
                  <a:gd name="T56" fmla="*/ 133 w 300"/>
                  <a:gd name="T57" fmla="*/ 338 h 693"/>
                  <a:gd name="T58" fmla="*/ 148 w 300"/>
                  <a:gd name="T59" fmla="*/ 368 h 693"/>
                  <a:gd name="T60" fmla="*/ 168 w 300"/>
                  <a:gd name="T61" fmla="*/ 283 h 693"/>
                  <a:gd name="T62" fmla="*/ 194 w 300"/>
                  <a:gd name="T63" fmla="*/ 342 h 693"/>
                  <a:gd name="T64" fmla="*/ 203 w 300"/>
                  <a:gd name="T65" fmla="*/ 366 h 693"/>
                  <a:gd name="T66" fmla="*/ 210 w 300"/>
                  <a:gd name="T67" fmla="*/ 461 h 693"/>
                  <a:gd name="T68" fmla="*/ 186 w 300"/>
                  <a:gd name="T69" fmla="*/ 142 h 693"/>
                  <a:gd name="T70" fmla="*/ 169 w 300"/>
                  <a:gd name="T71" fmla="*/ 169 h 693"/>
                  <a:gd name="T72" fmla="*/ 143 w 300"/>
                  <a:gd name="T73" fmla="*/ 142 h 693"/>
                  <a:gd name="T74" fmla="*/ 113 w 300"/>
                  <a:gd name="T75" fmla="*/ 151 h 693"/>
                  <a:gd name="T76" fmla="*/ 123 w 300"/>
                  <a:gd name="T77" fmla="*/ 332 h 693"/>
                  <a:gd name="T78" fmla="*/ 137 w 300"/>
                  <a:gd name="T79" fmla="*/ 503 h 693"/>
                  <a:gd name="T80" fmla="*/ 141 w 300"/>
                  <a:gd name="T81" fmla="*/ 444 h 693"/>
                  <a:gd name="T82" fmla="*/ 150 w 300"/>
                  <a:gd name="T83" fmla="*/ 622 h 693"/>
                  <a:gd name="T84" fmla="*/ 147 w 300"/>
                  <a:gd name="T85" fmla="*/ 376 h 693"/>
                  <a:gd name="T86" fmla="*/ 177 w 300"/>
                  <a:gd name="T87" fmla="*/ 326 h 693"/>
                  <a:gd name="T88" fmla="*/ 192 w 300"/>
                  <a:gd name="T89" fmla="*/ 441 h 693"/>
                  <a:gd name="T90" fmla="*/ 211 w 300"/>
                  <a:gd name="T91" fmla="*/ 542 h 693"/>
                  <a:gd name="T92" fmla="*/ 217 w 300"/>
                  <a:gd name="T93" fmla="*/ 583 h 693"/>
                  <a:gd name="T94" fmla="*/ 214 w 300"/>
                  <a:gd name="T95" fmla="*/ 252 h 693"/>
                  <a:gd name="T96" fmla="*/ 169 w 300"/>
                  <a:gd name="T97" fmla="*/ 128 h 693"/>
                  <a:gd name="T98" fmla="*/ 119 w 300"/>
                  <a:gd name="T99" fmla="*/ 114 h 693"/>
                  <a:gd name="T100" fmla="*/ 45 w 300"/>
                  <a:gd name="T101" fmla="*/ 191 h 693"/>
                  <a:gd name="T102" fmla="*/ 97 w 300"/>
                  <a:gd name="T103" fmla="*/ 312 h 693"/>
                  <a:gd name="T104" fmla="*/ 114 w 300"/>
                  <a:gd name="T105" fmla="*/ 370 h 693"/>
                  <a:gd name="T106" fmla="*/ 134 w 300"/>
                  <a:gd name="T107" fmla="*/ 543 h 693"/>
                  <a:gd name="T108" fmla="*/ 150 w 300"/>
                  <a:gd name="T109" fmla="*/ 682 h 693"/>
                  <a:gd name="T110" fmla="*/ 162 w 300"/>
                  <a:gd name="T111" fmla="*/ 643 h 693"/>
                  <a:gd name="T112" fmla="*/ 164 w 300"/>
                  <a:gd name="T113" fmla="*/ 355 h 693"/>
                  <a:gd name="T114" fmla="*/ 192 w 300"/>
                  <a:gd name="T115" fmla="*/ 434 h 693"/>
                  <a:gd name="T116" fmla="*/ 192 w 300"/>
                  <a:gd name="T117" fmla="*/ 663 h 693"/>
                  <a:gd name="T118" fmla="*/ 211 w 300"/>
                  <a:gd name="T119" fmla="*/ 662 h 693"/>
                  <a:gd name="T120" fmla="*/ 238 w 300"/>
                  <a:gd name="T121" fmla="*/ 660 h 693"/>
                  <a:gd name="T122" fmla="*/ 217 w 300"/>
                  <a:gd name="T123" fmla="*/ 384 h 693"/>
                  <a:gd name="T124" fmla="*/ 267 w 300"/>
                  <a:gd name="T125" fmla="*/ 203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693">
                    <a:moveTo>
                      <a:pt x="291" y="55"/>
                    </a:moveTo>
                    <a:cubicBezTo>
                      <a:pt x="289" y="52"/>
                      <a:pt x="288" y="51"/>
                      <a:pt x="287" y="48"/>
                    </a:cubicBezTo>
                    <a:cubicBezTo>
                      <a:pt x="285" y="43"/>
                      <a:pt x="282" y="36"/>
                      <a:pt x="281" y="32"/>
                    </a:cubicBezTo>
                    <a:cubicBezTo>
                      <a:pt x="280" y="23"/>
                      <a:pt x="284" y="12"/>
                      <a:pt x="282" y="3"/>
                    </a:cubicBezTo>
                    <a:cubicBezTo>
                      <a:pt x="280" y="1"/>
                      <a:pt x="280" y="2"/>
                      <a:pt x="277" y="3"/>
                    </a:cubicBezTo>
                    <a:cubicBezTo>
                      <a:pt x="275" y="2"/>
                      <a:pt x="275" y="0"/>
                      <a:pt x="273" y="0"/>
                    </a:cubicBezTo>
                    <a:cubicBezTo>
                      <a:pt x="272" y="1"/>
                      <a:pt x="271" y="1"/>
                      <a:pt x="271" y="2"/>
                    </a:cubicBezTo>
                    <a:cubicBezTo>
                      <a:pt x="272" y="5"/>
                      <a:pt x="275" y="5"/>
                      <a:pt x="277" y="8"/>
                    </a:cubicBezTo>
                    <a:cubicBezTo>
                      <a:pt x="278" y="16"/>
                      <a:pt x="277" y="23"/>
                      <a:pt x="278" y="32"/>
                    </a:cubicBezTo>
                    <a:cubicBezTo>
                      <a:pt x="277" y="32"/>
                      <a:pt x="277" y="33"/>
                      <a:pt x="275" y="33"/>
                    </a:cubicBezTo>
                    <a:cubicBezTo>
                      <a:pt x="274" y="23"/>
                      <a:pt x="276" y="15"/>
                      <a:pt x="273" y="7"/>
                    </a:cubicBezTo>
                    <a:cubicBezTo>
                      <a:pt x="271" y="7"/>
                      <a:pt x="270" y="7"/>
                      <a:pt x="269" y="7"/>
                    </a:cubicBezTo>
                    <a:cubicBezTo>
                      <a:pt x="272" y="22"/>
                      <a:pt x="274" y="42"/>
                      <a:pt x="273" y="57"/>
                    </a:cubicBezTo>
                    <a:cubicBezTo>
                      <a:pt x="273" y="63"/>
                      <a:pt x="270" y="69"/>
                      <a:pt x="274" y="74"/>
                    </a:cubicBezTo>
                    <a:cubicBezTo>
                      <a:pt x="277" y="73"/>
                      <a:pt x="277" y="70"/>
                      <a:pt x="277" y="67"/>
                    </a:cubicBezTo>
                    <a:cubicBezTo>
                      <a:pt x="279" y="69"/>
                      <a:pt x="278" y="66"/>
                      <a:pt x="281" y="67"/>
                    </a:cubicBezTo>
                    <a:cubicBezTo>
                      <a:pt x="280" y="74"/>
                      <a:pt x="281" y="81"/>
                      <a:pt x="280" y="86"/>
                    </a:cubicBezTo>
                    <a:cubicBezTo>
                      <a:pt x="279" y="85"/>
                      <a:pt x="277" y="85"/>
                      <a:pt x="275" y="85"/>
                    </a:cubicBezTo>
                    <a:cubicBezTo>
                      <a:pt x="272" y="87"/>
                      <a:pt x="273" y="89"/>
                      <a:pt x="273" y="92"/>
                    </a:cubicBezTo>
                    <a:cubicBezTo>
                      <a:pt x="273" y="106"/>
                      <a:pt x="275" y="121"/>
                      <a:pt x="274" y="136"/>
                    </a:cubicBezTo>
                    <a:cubicBezTo>
                      <a:pt x="272" y="156"/>
                      <a:pt x="268" y="177"/>
                      <a:pt x="263" y="194"/>
                    </a:cubicBezTo>
                    <a:cubicBezTo>
                      <a:pt x="263" y="192"/>
                      <a:pt x="261" y="194"/>
                      <a:pt x="260" y="194"/>
                    </a:cubicBezTo>
                    <a:cubicBezTo>
                      <a:pt x="254" y="181"/>
                      <a:pt x="248" y="170"/>
                      <a:pt x="243" y="158"/>
                    </a:cubicBezTo>
                    <a:cubicBezTo>
                      <a:pt x="239" y="146"/>
                      <a:pt x="234" y="136"/>
                      <a:pt x="231" y="123"/>
                    </a:cubicBezTo>
                    <a:cubicBezTo>
                      <a:pt x="231" y="123"/>
                      <a:pt x="229" y="123"/>
                      <a:pt x="229" y="122"/>
                    </a:cubicBezTo>
                    <a:cubicBezTo>
                      <a:pt x="228" y="118"/>
                      <a:pt x="227" y="112"/>
                      <a:pt x="226" y="107"/>
                    </a:cubicBezTo>
                    <a:cubicBezTo>
                      <a:pt x="226" y="106"/>
                      <a:pt x="226" y="104"/>
                      <a:pt x="224" y="103"/>
                    </a:cubicBezTo>
                    <a:cubicBezTo>
                      <a:pt x="223" y="103"/>
                      <a:pt x="224" y="105"/>
                      <a:pt x="223" y="104"/>
                    </a:cubicBezTo>
                    <a:cubicBezTo>
                      <a:pt x="223" y="118"/>
                      <a:pt x="230" y="130"/>
                      <a:pt x="234" y="142"/>
                    </a:cubicBezTo>
                    <a:cubicBezTo>
                      <a:pt x="234" y="141"/>
                      <a:pt x="234" y="143"/>
                      <a:pt x="234" y="143"/>
                    </a:cubicBezTo>
                    <a:cubicBezTo>
                      <a:pt x="234" y="150"/>
                      <a:pt x="236" y="155"/>
                      <a:pt x="237" y="161"/>
                    </a:cubicBezTo>
                    <a:cubicBezTo>
                      <a:pt x="231" y="149"/>
                      <a:pt x="230" y="137"/>
                      <a:pt x="226" y="123"/>
                    </a:cubicBezTo>
                    <a:cubicBezTo>
                      <a:pt x="224" y="123"/>
                      <a:pt x="224" y="121"/>
                      <a:pt x="223" y="120"/>
                    </a:cubicBezTo>
                    <a:cubicBezTo>
                      <a:pt x="223" y="118"/>
                      <a:pt x="224" y="117"/>
                      <a:pt x="223" y="116"/>
                    </a:cubicBezTo>
                    <a:cubicBezTo>
                      <a:pt x="222" y="115"/>
                      <a:pt x="221" y="115"/>
                      <a:pt x="220" y="115"/>
                    </a:cubicBezTo>
                    <a:cubicBezTo>
                      <a:pt x="219" y="115"/>
                      <a:pt x="219" y="116"/>
                      <a:pt x="218" y="117"/>
                    </a:cubicBezTo>
                    <a:cubicBezTo>
                      <a:pt x="214" y="117"/>
                      <a:pt x="213" y="111"/>
                      <a:pt x="210" y="109"/>
                    </a:cubicBezTo>
                    <a:cubicBezTo>
                      <a:pt x="209" y="105"/>
                      <a:pt x="206" y="103"/>
                      <a:pt x="204" y="100"/>
                    </a:cubicBezTo>
                    <a:cubicBezTo>
                      <a:pt x="204" y="98"/>
                      <a:pt x="204" y="95"/>
                      <a:pt x="201" y="96"/>
                    </a:cubicBezTo>
                    <a:cubicBezTo>
                      <a:pt x="200" y="98"/>
                      <a:pt x="202" y="100"/>
                      <a:pt x="202" y="103"/>
                    </a:cubicBezTo>
                    <a:cubicBezTo>
                      <a:pt x="182" y="105"/>
                      <a:pt x="170" y="114"/>
                      <a:pt x="148" y="112"/>
                    </a:cubicBezTo>
                    <a:cubicBezTo>
                      <a:pt x="147" y="111"/>
                      <a:pt x="147" y="110"/>
                      <a:pt x="146" y="109"/>
                    </a:cubicBezTo>
                    <a:cubicBezTo>
                      <a:pt x="141" y="113"/>
                      <a:pt x="132" y="111"/>
                      <a:pt x="126" y="111"/>
                    </a:cubicBezTo>
                    <a:cubicBezTo>
                      <a:pt x="127" y="110"/>
                      <a:pt x="126" y="110"/>
                      <a:pt x="126" y="108"/>
                    </a:cubicBezTo>
                    <a:cubicBezTo>
                      <a:pt x="121" y="108"/>
                      <a:pt x="116" y="109"/>
                      <a:pt x="112" y="106"/>
                    </a:cubicBezTo>
                    <a:cubicBezTo>
                      <a:pt x="103" y="106"/>
                      <a:pt x="97" y="109"/>
                      <a:pt x="90" y="107"/>
                    </a:cubicBezTo>
                    <a:cubicBezTo>
                      <a:pt x="88" y="109"/>
                      <a:pt x="86" y="111"/>
                      <a:pt x="84" y="113"/>
                    </a:cubicBezTo>
                    <a:cubicBezTo>
                      <a:pt x="84" y="114"/>
                      <a:pt x="85" y="114"/>
                      <a:pt x="85" y="116"/>
                    </a:cubicBezTo>
                    <a:cubicBezTo>
                      <a:pt x="83" y="119"/>
                      <a:pt x="81" y="121"/>
                      <a:pt x="80" y="125"/>
                    </a:cubicBezTo>
                    <a:cubicBezTo>
                      <a:pt x="73" y="135"/>
                      <a:pt x="68" y="143"/>
                      <a:pt x="61" y="152"/>
                    </a:cubicBezTo>
                    <a:cubicBezTo>
                      <a:pt x="44" y="174"/>
                      <a:pt x="21" y="193"/>
                      <a:pt x="12" y="221"/>
                    </a:cubicBezTo>
                    <a:cubicBezTo>
                      <a:pt x="9" y="222"/>
                      <a:pt x="9" y="226"/>
                      <a:pt x="7" y="227"/>
                    </a:cubicBezTo>
                    <a:cubicBezTo>
                      <a:pt x="7" y="229"/>
                      <a:pt x="8" y="229"/>
                      <a:pt x="8" y="230"/>
                    </a:cubicBezTo>
                    <a:cubicBezTo>
                      <a:pt x="6" y="235"/>
                      <a:pt x="1" y="236"/>
                      <a:pt x="0" y="241"/>
                    </a:cubicBezTo>
                    <a:cubicBezTo>
                      <a:pt x="1" y="241"/>
                      <a:pt x="1" y="242"/>
                      <a:pt x="3" y="242"/>
                    </a:cubicBezTo>
                    <a:cubicBezTo>
                      <a:pt x="4" y="241"/>
                      <a:pt x="5" y="240"/>
                      <a:pt x="6" y="239"/>
                    </a:cubicBezTo>
                    <a:cubicBezTo>
                      <a:pt x="10" y="242"/>
                      <a:pt x="17" y="246"/>
                      <a:pt x="21" y="250"/>
                    </a:cubicBezTo>
                    <a:cubicBezTo>
                      <a:pt x="47" y="269"/>
                      <a:pt x="67" y="297"/>
                      <a:pt x="88" y="321"/>
                    </a:cubicBezTo>
                    <a:cubicBezTo>
                      <a:pt x="88" y="334"/>
                      <a:pt x="84" y="347"/>
                      <a:pt x="79" y="357"/>
                    </a:cubicBezTo>
                    <a:cubicBezTo>
                      <a:pt x="84" y="361"/>
                      <a:pt x="88" y="367"/>
                      <a:pt x="91" y="373"/>
                    </a:cubicBezTo>
                    <a:cubicBezTo>
                      <a:pt x="99" y="380"/>
                      <a:pt x="107" y="391"/>
                      <a:pt x="115" y="399"/>
                    </a:cubicBezTo>
                    <a:cubicBezTo>
                      <a:pt x="113" y="400"/>
                      <a:pt x="112" y="402"/>
                      <a:pt x="113" y="404"/>
                    </a:cubicBezTo>
                    <a:cubicBezTo>
                      <a:pt x="114" y="405"/>
                      <a:pt x="116" y="402"/>
                      <a:pt x="117" y="403"/>
                    </a:cubicBezTo>
                    <a:cubicBezTo>
                      <a:pt x="115" y="420"/>
                      <a:pt x="121" y="433"/>
                      <a:pt x="123" y="449"/>
                    </a:cubicBezTo>
                    <a:cubicBezTo>
                      <a:pt x="124" y="455"/>
                      <a:pt x="124" y="463"/>
                      <a:pt x="124" y="469"/>
                    </a:cubicBezTo>
                    <a:cubicBezTo>
                      <a:pt x="126" y="490"/>
                      <a:pt x="126" y="506"/>
                      <a:pt x="127" y="524"/>
                    </a:cubicBezTo>
                    <a:cubicBezTo>
                      <a:pt x="129" y="556"/>
                      <a:pt x="132" y="587"/>
                      <a:pt x="135" y="618"/>
                    </a:cubicBezTo>
                    <a:cubicBezTo>
                      <a:pt x="134" y="620"/>
                      <a:pt x="133" y="622"/>
                      <a:pt x="133" y="625"/>
                    </a:cubicBezTo>
                    <a:cubicBezTo>
                      <a:pt x="133" y="626"/>
                      <a:pt x="135" y="626"/>
                      <a:pt x="136" y="627"/>
                    </a:cubicBezTo>
                    <a:cubicBezTo>
                      <a:pt x="135" y="629"/>
                      <a:pt x="135" y="633"/>
                      <a:pt x="136" y="635"/>
                    </a:cubicBezTo>
                    <a:cubicBezTo>
                      <a:pt x="128" y="642"/>
                      <a:pt x="121" y="649"/>
                      <a:pt x="111" y="654"/>
                    </a:cubicBezTo>
                    <a:cubicBezTo>
                      <a:pt x="111" y="658"/>
                      <a:pt x="108" y="659"/>
                      <a:pt x="105" y="661"/>
                    </a:cubicBezTo>
                    <a:cubicBezTo>
                      <a:pt x="106" y="667"/>
                      <a:pt x="110" y="670"/>
                      <a:pt x="110" y="675"/>
                    </a:cubicBezTo>
                    <a:cubicBezTo>
                      <a:pt x="109" y="673"/>
                      <a:pt x="108" y="670"/>
                      <a:pt x="106" y="669"/>
                    </a:cubicBezTo>
                    <a:cubicBezTo>
                      <a:pt x="101" y="671"/>
                      <a:pt x="106" y="679"/>
                      <a:pt x="110" y="680"/>
                    </a:cubicBezTo>
                    <a:cubicBezTo>
                      <a:pt x="107" y="681"/>
                      <a:pt x="110" y="682"/>
                      <a:pt x="108" y="684"/>
                    </a:cubicBezTo>
                    <a:cubicBezTo>
                      <a:pt x="112" y="684"/>
                      <a:pt x="113" y="687"/>
                      <a:pt x="116" y="689"/>
                    </a:cubicBezTo>
                    <a:cubicBezTo>
                      <a:pt x="118" y="688"/>
                      <a:pt x="117" y="688"/>
                      <a:pt x="119" y="688"/>
                    </a:cubicBezTo>
                    <a:cubicBezTo>
                      <a:pt x="127" y="692"/>
                      <a:pt x="138" y="687"/>
                      <a:pt x="148" y="687"/>
                    </a:cubicBezTo>
                    <a:cubicBezTo>
                      <a:pt x="157" y="687"/>
                      <a:pt x="170" y="691"/>
                      <a:pt x="169" y="681"/>
                    </a:cubicBezTo>
                    <a:cubicBezTo>
                      <a:pt x="162" y="682"/>
                      <a:pt x="159" y="678"/>
                      <a:pt x="163" y="673"/>
                    </a:cubicBezTo>
                    <a:cubicBezTo>
                      <a:pt x="167" y="675"/>
                      <a:pt x="167" y="679"/>
                      <a:pt x="173" y="679"/>
                    </a:cubicBezTo>
                    <a:cubicBezTo>
                      <a:pt x="173" y="674"/>
                      <a:pt x="169" y="671"/>
                      <a:pt x="172" y="669"/>
                    </a:cubicBezTo>
                    <a:cubicBezTo>
                      <a:pt x="174" y="671"/>
                      <a:pt x="176" y="674"/>
                      <a:pt x="180" y="673"/>
                    </a:cubicBezTo>
                    <a:cubicBezTo>
                      <a:pt x="181" y="672"/>
                      <a:pt x="179" y="670"/>
                      <a:pt x="179" y="669"/>
                    </a:cubicBezTo>
                    <a:cubicBezTo>
                      <a:pt x="177" y="669"/>
                      <a:pt x="175" y="667"/>
                      <a:pt x="174" y="665"/>
                    </a:cubicBezTo>
                    <a:cubicBezTo>
                      <a:pt x="175" y="664"/>
                      <a:pt x="176" y="663"/>
                      <a:pt x="176" y="661"/>
                    </a:cubicBezTo>
                    <a:cubicBezTo>
                      <a:pt x="176" y="660"/>
                      <a:pt x="173" y="660"/>
                      <a:pt x="173" y="659"/>
                    </a:cubicBezTo>
                    <a:cubicBezTo>
                      <a:pt x="175" y="655"/>
                      <a:pt x="173" y="650"/>
                      <a:pt x="175" y="647"/>
                    </a:cubicBezTo>
                    <a:cubicBezTo>
                      <a:pt x="172" y="644"/>
                      <a:pt x="169" y="642"/>
                      <a:pt x="168" y="639"/>
                    </a:cubicBezTo>
                    <a:cubicBezTo>
                      <a:pt x="164" y="640"/>
                      <a:pt x="160" y="636"/>
                      <a:pt x="154" y="635"/>
                    </a:cubicBezTo>
                    <a:cubicBezTo>
                      <a:pt x="155" y="633"/>
                      <a:pt x="149" y="630"/>
                      <a:pt x="154" y="627"/>
                    </a:cubicBezTo>
                    <a:cubicBezTo>
                      <a:pt x="154" y="628"/>
                      <a:pt x="154" y="630"/>
                      <a:pt x="155" y="630"/>
                    </a:cubicBezTo>
                    <a:cubicBezTo>
                      <a:pt x="156" y="630"/>
                      <a:pt x="157" y="630"/>
                      <a:pt x="157" y="630"/>
                    </a:cubicBezTo>
                    <a:cubicBezTo>
                      <a:pt x="159" y="627"/>
                      <a:pt x="156" y="623"/>
                      <a:pt x="157" y="621"/>
                    </a:cubicBezTo>
                    <a:cubicBezTo>
                      <a:pt x="153" y="612"/>
                      <a:pt x="156" y="599"/>
                      <a:pt x="154" y="588"/>
                    </a:cubicBezTo>
                    <a:cubicBezTo>
                      <a:pt x="155" y="589"/>
                      <a:pt x="157" y="590"/>
                      <a:pt x="159" y="590"/>
                    </a:cubicBezTo>
                    <a:cubicBezTo>
                      <a:pt x="160" y="582"/>
                      <a:pt x="153" y="577"/>
                      <a:pt x="153" y="569"/>
                    </a:cubicBezTo>
                    <a:cubicBezTo>
                      <a:pt x="154" y="570"/>
                      <a:pt x="154" y="568"/>
                      <a:pt x="155" y="568"/>
                    </a:cubicBezTo>
                    <a:cubicBezTo>
                      <a:pt x="155" y="565"/>
                      <a:pt x="153" y="562"/>
                      <a:pt x="153" y="558"/>
                    </a:cubicBezTo>
                    <a:cubicBezTo>
                      <a:pt x="152" y="555"/>
                      <a:pt x="153" y="550"/>
                      <a:pt x="153" y="546"/>
                    </a:cubicBezTo>
                    <a:cubicBezTo>
                      <a:pt x="153" y="544"/>
                      <a:pt x="152" y="543"/>
                      <a:pt x="152" y="542"/>
                    </a:cubicBezTo>
                    <a:cubicBezTo>
                      <a:pt x="153" y="539"/>
                      <a:pt x="157" y="537"/>
                      <a:pt x="156" y="533"/>
                    </a:cubicBezTo>
                    <a:cubicBezTo>
                      <a:pt x="155" y="531"/>
                      <a:pt x="153" y="533"/>
                      <a:pt x="152" y="532"/>
                    </a:cubicBezTo>
                    <a:cubicBezTo>
                      <a:pt x="153" y="510"/>
                      <a:pt x="149" y="493"/>
                      <a:pt x="152" y="474"/>
                    </a:cubicBezTo>
                    <a:cubicBezTo>
                      <a:pt x="151" y="470"/>
                      <a:pt x="150" y="466"/>
                      <a:pt x="151" y="461"/>
                    </a:cubicBezTo>
                    <a:cubicBezTo>
                      <a:pt x="152" y="458"/>
                      <a:pt x="156" y="454"/>
                      <a:pt x="153" y="451"/>
                    </a:cubicBezTo>
                    <a:cubicBezTo>
                      <a:pt x="158" y="429"/>
                      <a:pt x="155" y="412"/>
                      <a:pt x="166" y="395"/>
                    </a:cubicBezTo>
                    <a:cubicBezTo>
                      <a:pt x="167" y="395"/>
                      <a:pt x="168" y="395"/>
                      <a:pt x="168" y="395"/>
                    </a:cubicBezTo>
                    <a:cubicBezTo>
                      <a:pt x="168" y="393"/>
                      <a:pt x="168" y="391"/>
                      <a:pt x="169" y="391"/>
                    </a:cubicBezTo>
                    <a:cubicBezTo>
                      <a:pt x="172" y="392"/>
                      <a:pt x="176" y="393"/>
                      <a:pt x="179" y="395"/>
                    </a:cubicBezTo>
                    <a:cubicBezTo>
                      <a:pt x="180" y="395"/>
                      <a:pt x="180" y="392"/>
                      <a:pt x="182" y="393"/>
                    </a:cubicBezTo>
                    <a:cubicBezTo>
                      <a:pt x="184" y="395"/>
                      <a:pt x="181" y="396"/>
                      <a:pt x="181" y="397"/>
                    </a:cubicBezTo>
                    <a:cubicBezTo>
                      <a:pt x="181" y="399"/>
                      <a:pt x="182" y="400"/>
                      <a:pt x="182" y="402"/>
                    </a:cubicBezTo>
                    <a:cubicBezTo>
                      <a:pt x="180" y="404"/>
                      <a:pt x="178" y="407"/>
                      <a:pt x="179" y="409"/>
                    </a:cubicBezTo>
                    <a:cubicBezTo>
                      <a:pt x="180" y="411"/>
                      <a:pt x="183" y="409"/>
                      <a:pt x="183" y="411"/>
                    </a:cubicBezTo>
                    <a:cubicBezTo>
                      <a:pt x="183" y="424"/>
                      <a:pt x="190" y="437"/>
                      <a:pt x="186" y="447"/>
                    </a:cubicBezTo>
                    <a:cubicBezTo>
                      <a:pt x="187" y="449"/>
                      <a:pt x="188" y="449"/>
                      <a:pt x="189" y="449"/>
                    </a:cubicBezTo>
                    <a:cubicBezTo>
                      <a:pt x="191" y="466"/>
                      <a:pt x="194" y="482"/>
                      <a:pt x="195" y="503"/>
                    </a:cubicBezTo>
                    <a:cubicBezTo>
                      <a:pt x="200" y="509"/>
                      <a:pt x="195" y="517"/>
                      <a:pt x="195" y="524"/>
                    </a:cubicBezTo>
                    <a:cubicBezTo>
                      <a:pt x="197" y="524"/>
                      <a:pt x="197" y="522"/>
                      <a:pt x="198" y="521"/>
                    </a:cubicBezTo>
                    <a:cubicBezTo>
                      <a:pt x="198" y="524"/>
                      <a:pt x="199" y="528"/>
                      <a:pt x="200" y="531"/>
                    </a:cubicBezTo>
                    <a:cubicBezTo>
                      <a:pt x="198" y="535"/>
                      <a:pt x="194" y="538"/>
                      <a:pt x="196" y="543"/>
                    </a:cubicBezTo>
                    <a:cubicBezTo>
                      <a:pt x="199" y="543"/>
                      <a:pt x="200" y="540"/>
                      <a:pt x="201" y="541"/>
                    </a:cubicBezTo>
                    <a:cubicBezTo>
                      <a:pt x="201" y="550"/>
                      <a:pt x="205" y="559"/>
                      <a:pt x="203" y="569"/>
                    </a:cubicBezTo>
                    <a:cubicBezTo>
                      <a:pt x="205" y="570"/>
                      <a:pt x="204" y="571"/>
                      <a:pt x="205" y="572"/>
                    </a:cubicBezTo>
                    <a:cubicBezTo>
                      <a:pt x="204" y="584"/>
                      <a:pt x="209" y="596"/>
                      <a:pt x="205" y="609"/>
                    </a:cubicBezTo>
                    <a:cubicBezTo>
                      <a:pt x="209" y="612"/>
                      <a:pt x="208" y="617"/>
                      <a:pt x="210" y="621"/>
                    </a:cubicBezTo>
                    <a:cubicBezTo>
                      <a:pt x="208" y="623"/>
                      <a:pt x="207" y="625"/>
                      <a:pt x="207" y="629"/>
                    </a:cubicBezTo>
                    <a:cubicBezTo>
                      <a:pt x="199" y="637"/>
                      <a:pt x="188" y="641"/>
                      <a:pt x="184" y="653"/>
                    </a:cubicBezTo>
                    <a:cubicBezTo>
                      <a:pt x="185" y="655"/>
                      <a:pt x="186" y="656"/>
                      <a:pt x="185" y="659"/>
                    </a:cubicBezTo>
                    <a:cubicBezTo>
                      <a:pt x="186" y="661"/>
                      <a:pt x="189" y="661"/>
                      <a:pt x="187" y="663"/>
                    </a:cubicBezTo>
                    <a:cubicBezTo>
                      <a:pt x="185" y="662"/>
                      <a:pt x="185" y="659"/>
                      <a:pt x="182" y="659"/>
                    </a:cubicBezTo>
                    <a:cubicBezTo>
                      <a:pt x="182" y="660"/>
                      <a:pt x="182" y="660"/>
                      <a:pt x="181" y="660"/>
                    </a:cubicBezTo>
                    <a:cubicBezTo>
                      <a:pt x="180" y="664"/>
                      <a:pt x="183" y="668"/>
                      <a:pt x="184" y="672"/>
                    </a:cubicBezTo>
                    <a:cubicBezTo>
                      <a:pt x="183" y="673"/>
                      <a:pt x="182" y="673"/>
                      <a:pt x="182" y="674"/>
                    </a:cubicBezTo>
                    <a:cubicBezTo>
                      <a:pt x="184" y="680"/>
                      <a:pt x="186" y="685"/>
                      <a:pt x="192" y="687"/>
                    </a:cubicBezTo>
                    <a:cubicBezTo>
                      <a:pt x="193" y="686"/>
                      <a:pt x="192" y="685"/>
                      <a:pt x="193" y="684"/>
                    </a:cubicBezTo>
                    <a:cubicBezTo>
                      <a:pt x="199" y="683"/>
                      <a:pt x="202" y="678"/>
                      <a:pt x="204" y="675"/>
                    </a:cubicBezTo>
                    <a:cubicBezTo>
                      <a:pt x="205" y="680"/>
                      <a:pt x="196" y="687"/>
                      <a:pt x="201" y="693"/>
                    </a:cubicBezTo>
                    <a:cubicBezTo>
                      <a:pt x="208" y="692"/>
                      <a:pt x="210" y="683"/>
                      <a:pt x="220" y="686"/>
                    </a:cubicBezTo>
                    <a:cubicBezTo>
                      <a:pt x="221" y="684"/>
                      <a:pt x="222" y="682"/>
                      <a:pt x="224" y="682"/>
                    </a:cubicBezTo>
                    <a:cubicBezTo>
                      <a:pt x="226" y="681"/>
                      <a:pt x="228" y="684"/>
                      <a:pt x="231" y="684"/>
                    </a:cubicBezTo>
                    <a:cubicBezTo>
                      <a:pt x="234" y="684"/>
                      <a:pt x="239" y="681"/>
                      <a:pt x="242" y="684"/>
                    </a:cubicBezTo>
                    <a:cubicBezTo>
                      <a:pt x="244" y="681"/>
                      <a:pt x="251" y="682"/>
                      <a:pt x="252" y="678"/>
                    </a:cubicBezTo>
                    <a:cubicBezTo>
                      <a:pt x="252" y="675"/>
                      <a:pt x="248" y="676"/>
                      <a:pt x="248" y="673"/>
                    </a:cubicBezTo>
                    <a:cubicBezTo>
                      <a:pt x="250" y="673"/>
                      <a:pt x="251" y="673"/>
                      <a:pt x="252" y="672"/>
                    </a:cubicBezTo>
                    <a:cubicBezTo>
                      <a:pt x="253" y="669"/>
                      <a:pt x="251" y="668"/>
                      <a:pt x="250" y="666"/>
                    </a:cubicBezTo>
                    <a:cubicBezTo>
                      <a:pt x="253" y="655"/>
                      <a:pt x="242" y="650"/>
                      <a:pt x="237" y="643"/>
                    </a:cubicBezTo>
                    <a:cubicBezTo>
                      <a:pt x="236" y="642"/>
                      <a:pt x="236" y="640"/>
                      <a:pt x="236" y="639"/>
                    </a:cubicBezTo>
                    <a:cubicBezTo>
                      <a:pt x="234" y="637"/>
                      <a:pt x="233" y="637"/>
                      <a:pt x="232" y="635"/>
                    </a:cubicBezTo>
                    <a:cubicBezTo>
                      <a:pt x="232" y="634"/>
                      <a:pt x="232" y="633"/>
                      <a:pt x="232" y="632"/>
                    </a:cubicBezTo>
                    <a:cubicBezTo>
                      <a:pt x="231" y="630"/>
                      <a:pt x="230" y="628"/>
                      <a:pt x="229" y="626"/>
                    </a:cubicBezTo>
                    <a:cubicBezTo>
                      <a:pt x="227" y="615"/>
                      <a:pt x="229" y="607"/>
                      <a:pt x="233" y="598"/>
                    </a:cubicBezTo>
                    <a:cubicBezTo>
                      <a:pt x="232" y="597"/>
                      <a:pt x="230" y="598"/>
                      <a:pt x="229" y="597"/>
                    </a:cubicBezTo>
                    <a:cubicBezTo>
                      <a:pt x="228" y="591"/>
                      <a:pt x="230" y="586"/>
                      <a:pt x="232" y="581"/>
                    </a:cubicBezTo>
                    <a:cubicBezTo>
                      <a:pt x="231" y="581"/>
                      <a:pt x="228" y="582"/>
                      <a:pt x="228" y="581"/>
                    </a:cubicBezTo>
                    <a:cubicBezTo>
                      <a:pt x="227" y="578"/>
                      <a:pt x="227" y="576"/>
                      <a:pt x="227" y="574"/>
                    </a:cubicBezTo>
                    <a:cubicBezTo>
                      <a:pt x="227" y="565"/>
                      <a:pt x="223" y="554"/>
                      <a:pt x="226" y="545"/>
                    </a:cubicBezTo>
                    <a:cubicBezTo>
                      <a:pt x="225" y="544"/>
                      <a:pt x="224" y="544"/>
                      <a:pt x="223" y="543"/>
                    </a:cubicBezTo>
                    <a:cubicBezTo>
                      <a:pt x="224" y="538"/>
                      <a:pt x="221" y="534"/>
                      <a:pt x="224" y="530"/>
                    </a:cubicBezTo>
                    <a:cubicBezTo>
                      <a:pt x="222" y="527"/>
                      <a:pt x="222" y="524"/>
                      <a:pt x="224" y="520"/>
                    </a:cubicBezTo>
                    <a:cubicBezTo>
                      <a:pt x="220" y="498"/>
                      <a:pt x="223" y="477"/>
                      <a:pt x="222" y="450"/>
                    </a:cubicBezTo>
                    <a:cubicBezTo>
                      <a:pt x="223" y="448"/>
                      <a:pt x="224" y="447"/>
                      <a:pt x="225" y="445"/>
                    </a:cubicBezTo>
                    <a:cubicBezTo>
                      <a:pt x="223" y="444"/>
                      <a:pt x="222" y="444"/>
                      <a:pt x="221" y="444"/>
                    </a:cubicBezTo>
                    <a:cubicBezTo>
                      <a:pt x="222" y="434"/>
                      <a:pt x="219" y="420"/>
                      <a:pt x="222" y="413"/>
                    </a:cubicBezTo>
                    <a:cubicBezTo>
                      <a:pt x="222" y="412"/>
                      <a:pt x="220" y="412"/>
                      <a:pt x="221" y="411"/>
                    </a:cubicBezTo>
                    <a:cubicBezTo>
                      <a:pt x="220" y="389"/>
                      <a:pt x="218" y="372"/>
                      <a:pt x="218" y="349"/>
                    </a:cubicBezTo>
                    <a:cubicBezTo>
                      <a:pt x="216" y="347"/>
                      <a:pt x="216" y="351"/>
                      <a:pt x="215" y="349"/>
                    </a:cubicBezTo>
                    <a:cubicBezTo>
                      <a:pt x="215" y="345"/>
                      <a:pt x="216" y="343"/>
                      <a:pt x="215" y="340"/>
                    </a:cubicBezTo>
                    <a:cubicBezTo>
                      <a:pt x="216" y="339"/>
                      <a:pt x="218" y="341"/>
                      <a:pt x="218" y="339"/>
                    </a:cubicBezTo>
                    <a:cubicBezTo>
                      <a:pt x="218" y="330"/>
                      <a:pt x="218" y="320"/>
                      <a:pt x="218" y="311"/>
                    </a:cubicBezTo>
                    <a:cubicBezTo>
                      <a:pt x="220" y="306"/>
                      <a:pt x="217" y="302"/>
                      <a:pt x="218" y="299"/>
                    </a:cubicBezTo>
                    <a:cubicBezTo>
                      <a:pt x="218" y="297"/>
                      <a:pt x="220" y="297"/>
                      <a:pt x="218" y="296"/>
                    </a:cubicBezTo>
                    <a:cubicBezTo>
                      <a:pt x="222" y="292"/>
                      <a:pt x="220" y="286"/>
                      <a:pt x="221" y="281"/>
                    </a:cubicBezTo>
                    <a:cubicBezTo>
                      <a:pt x="224" y="282"/>
                      <a:pt x="223" y="287"/>
                      <a:pt x="228" y="286"/>
                    </a:cubicBezTo>
                    <a:cubicBezTo>
                      <a:pt x="227" y="282"/>
                      <a:pt x="221" y="281"/>
                      <a:pt x="220" y="276"/>
                    </a:cubicBezTo>
                    <a:cubicBezTo>
                      <a:pt x="219" y="269"/>
                      <a:pt x="223" y="265"/>
                      <a:pt x="222" y="259"/>
                    </a:cubicBezTo>
                    <a:cubicBezTo>
                      <a:pt x="223" y="260"/>
                      <a:pt x="224" y="261"/>
                      <a:pt x="225" y="260"/>
                    </a:cubicBezTo>
                    <a:cubicBezTo>
                      <a:pt x="224" y="259"/>
                      <a:pt x="224" y="256"/>
                      <a:pt x="223" y="256"/>
                    </a:cubicBezTo>
                    <a:cubicBezTo>
                      <a:pt x="225" y="232"/>
                      <a:pt x="227" y="199"/>
                      <a:pt x="229" y="176"/>
                    </a:cubicBezTo>
                    <a:cubicBezTo>
                      <a:pt x="228" y="172"/>
                      <a:pt x="227" y="163"/>
                      <a:pt x="229" y="160"/>
                    </a:cubicBezTo>
                    <a:cubicBezTo>
                      <a:pt x="231" y="169"/>
                      <a:pt x="236" y="175"/>
                      <a:pt x="238" y="183"/>
                    </a:cubicBezTo>
                    <a:cubicBezTo>
                      <a:pt x="242" y="188"/>
                      <a:pt x="243" y="195"/>
                      <a:pt x="246" y="201"/>
                    </a:cubicBezTo>
                    <a:cubicBezTo>
                      <a:pt x="250" y="210"/>
                      <a:pt x="256" y="220"/>
                      <a:pt x="260" y="230"/>
                    </a:cubicBezTo>
                    <a:cubicBezTo>
                      <a:pt x="261" y="234"/>
                      <a:pt x="260" y="240"/>
                      <a:pt x="266" y="241"/>
                    </a:cubicBezTo>
                    <a:cubicBezTo>
                      <a:pt x="266" y="240"/>
                      <a:pt x="265" y="239"/>
                      <a:pt x="267" y="239"/>
                    </a:cubicBezTo>
                    <a:cubicBezTo>
                      <a:pt x="267" y="237"/>
                      <a:pt x="265" y="237"/>
                      <a:pt x="265" y="235"/>
                    </a:cubicBezTo>
                    <a:cubicBezTo>
                      <a:pt x="266" y="235"/>
                      <a:pt x="268" y="234"/>
                      <a:pt x="268" y="235"/>
                    </a:cubicBezTo>
                    <a:cubicBezTo>
                      <a:pt x="266" y="240"/>
                      <a:pt x="271" y="242"/>
                      <a:pt x="274" y="239"/>
                    </a:cubicBezTo>
                    <a:cubicBezTo>
                      <a:pt x="273" y="237"/>
                      <a:pt x="272" y="234"/>
                      <a:pt x="272" y="232"/>
                    </a:cubicBezTo>
                    <a:cubicBezTo>
                      <a:pt x="281" y="218"/>
                      <a:pt x="278" y="198"/>
                      <a:pt x="277" y="186"/>
                    </a:cubicBezTo>
                    <a:cubicBezTo>
                      <a:pt x="280" y="163"/>
                      <a:pt x="278" y="135"/>
                      <a:pt x="283" y="117"/>
                    </a:cubicBezTo>
                    <a:cubicBezTo>
                      <a:pt x="284" y="117"/>
                      <a:pt x="286" y="121"/>
                      <a:pt x="286" y="119"/>
                    </a:cubicBezTo>
                    <a:cubicBezTo>
                      <a:pt x="289" y="117"/>
                      <a:pt x="288" y="112"/>
                      <a:pt x="288" y="109"/>
                    </a:cubicBezTo>
                    <a:cubicBezTo>
                      <a:pt x="289" y="104"/>
                      <a:pt x="292" y="100"/>
                      <a:pt x="293" y="96"/>
                    </a:cubicBezTo>
                    <a:cubicBezTo>
                      <a:pt x="296" y="86"/>
                      <a:pt x="299" y="74"/>
                      <a:pt x="300" y="63"/>
                    </a:cubicBezTo>
                    <a:cubicBezTo>
                      <a:pt x="298" y="62"/>
                      <a:pt x="294" y="61"/>
                      <a:pt x="292" y="59"/>
                    </a:cubicBezTo>
                    <a:cubicBezTo>
                      <a:pt x="292" y="58"/>
                      <a:pt x="292" y="56"/>
                      <a:pt x="291" y="55"/>
                    </a:cubicBezTo>
                    <a:close/>
                    <a:moveTo>
                      <a:pt x="278" y="53"/>
                    </a:moveTo>
                    <a:cubicBezTo>
                      <a:pt x="277" y="53"/>
                      <a:pt x="277" y="51"/>
                      <a:pt x="276" y="52"/>
                    </a:cubicBezTo>
                    <a:cubicBezTo>
                      <a:pt x="277" y="49"/>
                      <a:pt x="277" y="44"/>
                      <a:pt x="278" y="41"/>
                    </a:cubicBezTo>
                    <a:cubicBezTo>
                      <a:pt x="279" y="45"/>
                      <a:pt x="278" y="49"/>
                      <a:pt x="278" y="53"/>
                    </a:cubicBezTo>
                    <a:close/>
                    <a:moveTo>
                      <a:pt x="219" y="136"/>
                    </a:moveTo>
                    <a:cubicBezTo>
                      <a:pt x="217" y="137"/>
                      <a:pt x="216" y="133"/>
                      <a:pt x="215" y="132"/>
                    </a:cubicBezTo>
                    <a:cubicBezTo>
                      <a:pt x="217" y="131"/>
                      <a:pt x="219" y="135"/>
                      <a:pt x="219" y="136"/>
                    </a:cubicBezTo>
                    <a:close/>
                    <a:moveTo>
                      <a:pt x="219" y="145"/>
                    </a:moveTo>
                    <a:cubicBezTo>
                      <a:pt x="217" y="144"/>
                      <a:pt x="215" y="139"/>
                      <a:pt x="213" y="137"/>
                    </a:cubicBezTo>
                    <a:cubicBezTo>
                      <a:pt x="215" y="137"/>
                      <a:pt x="218" y="141"/>
                      <a:pt x="219" y="145"/>
                    </a:cubicBezTo>
                    <a:close/>
                    <a:moveTo>
                      <a:pt x="210" y="125"/>
                    </a:moveTo>
                    <a:cubicBezTo>
                      <a:pt x="212" y="125"/>
                      <a:pt x="211" y="127"/>
                      <a:pt x="213" y="127"/>
                    </a:cubicBezTo>
                    <a:cubicBezTo>
                      <a:pt x="213" y="128"/>
                      <a:pt x="212" y="128"/>
                      <a:pt x="212" y="129"/>
                    </a:cubicBezTo>
                    <a:cubicBezTo>
                      <a:pt x="212" y="129"/>
                      <a:pt x="211" y="129"/>
                      <a:pt x="211" y="129"/>
                    </a:cubicBezTo>
                    <a:cubicBezTo>
                      <a:pt x="211" y="127"/>
                      <a:pt x="210" y="127"/>
                      <a:pt x="209" y="126"/>
                    </a:cubicBezTo>
                    <a:cubicBezTo>
                      <a:pt x="209" y="126"/>
                      <a:pt x="210" y="126"/>
                      <a:pt x="210" y="125"/>
                    </a:cubicBezTo>
                    <a:close/>
                    <a:moveTo>
                      <a:pt x="214" y="227"/>
                    </a:moveTo>
                    <a:cubicBezTo>
                      <a:pt x="215" y="227"/>
                      <a:pt x="214" y="232"/>
                      <a:pt x="214" y="234"/>
                    </a:cubicBezTo>
                    <a:cubicBezTo>
                      <a:pt x="213" y="235"/>
                      <a:pt x="215" y="230"/>
                      <a:pt x="213" y="230"/>
                    </a:cubicBezTo>
                    <a:cubicBezTo>
                      <a:pt x="213" y="229"/>
                      <a:pt x="214" y="229"/>
                      <a:pt x="214" y="227"/>
                    </a:cubicBezTo>
                    <a:close/>
                    <a:moveTo>
                      <a:pt x="219" y="508"/>
                    </a:moveTo>
                    <a:cubicBezTo>
                      <a:pt x="218" y="507"/>
                      <a:pt x="217" y="507"/>
                      <a:pt x="216" y="507"/>
                    </a:cubicBezTo>
                    <a:cubicBezTo>
                      <a:pt x="216" y="504"/>
                      <a:pt x="218" y="502"/>
                      <a:pt x="218" y="500"/>
                    </a:cubicBezTo>
                    <a:cubicBezTo>
                      <a:pt x="220" y="502"/>
                      <a:pt x="219" y="504"/>
                      <a:pt x="219" y="508"/>
                    </a:cubicBezTo>
                    <a:close/>
                    <a:moveTo>
                      <a:pt x="217" y="555"/>
                    </a:moveTo>
                    <a:cubicBezTo>
                      <a:pt x="217" y="556"/>
                      <a:pt x="217" y="556"/>
                      <a:pt x="218" y="556"/>
                    </a:cubicBezTo>
                    <a:cubicBezTo>
                      <a:pt x="218" y="558"/>
                      <a:pt x="217" y="559"/>
                      <a:pt x="216" y="560"/>
                    </a:cubicBezTo>
                    <a:cubicBezTo>
                      <a:pt x="213" y="559"/>
                      <a:pt x="217" y="558"/>
                      <a:pt x="217" y="555"/>
                    </a:cubicBezTo>
                    <a:close/>
                    <a:moveTo>
                      <a:pt x="221" y="591"/>
                    </a:moveTo>
                    <a:cubicBezTo>
                      <a:pt x="219" y="590"/>
                      <a:pt x="220" y="588"/>
                      <a:pt x="218" y="588"/>
                    </a:cubicBezTo>
                    <a:cubicBezTo>
                      <a:pt x="219" y="586"/>
                      <a:pt x="220" y="587"/>
                      <a:pt x="220" y="585"/>
                    </a:cubicBezTo>
                    <a:cubicBezTo>
                      <a:pt x="221" y="586"/>
                      <a:pt x="220" y="588"/>
                      <a:pt x="221" y="591"/>
                    </a:cubicBezTo>
                    <a:close/>
                    <a:moveTo>
                      <a:pt x="185" y="363"/>
                    </a:moveTo>
                    <a:cubicBezTo>
                      <a:pt x="183" y="363"/>
                      <a:pt x="183" y="361"/>
                      <a:pt x="184" y="361"/>
                    </a:cubicBezTo>
                    <a:cubicBezTo>
                      <a:pt x="186" y="360"/>
                      <a:pt x="185" y="362"/>
                      <a:pt x="185" y="363"/>
                    </a:cubicBezTo>
                    <a:close/>
                    <a:moveTo>
                      <a:pt x="171" y="348"/>
                    </a:moveTo>
                    <a:cubicBezTo>
                      <a:pt x="170" y="348"/>
                      <a:pt x="169" y="347"/>
                      <a:pt x="168" y="347"/>
                    </a:cubicBezTo>
                    <a:cubicBezTo>
                      <a:pt x="168" y="346"/>
                      <a:pt x="169" y="345"/>
                      <a:pt x="168" y="345"/>
                    </a:cubicBezTo>
                    <a:cubicBezTo>
                      <a:pt x="170" y="343"/>
                      <a:pt x="171" y="341"/>
                      <a:pt x="172" y="339"/>
                    </a:cubicBezTo>
                    <a:cubicBezTo>
                      <a:pt x="174" y="340"/>
                      <a:pt x="172" y="343"/>
                      <a:pt x="174" y="345"/>
                    </a:cubicBezTo>
                    <a:cubicBezTo>
                      <a:pt x="173" y="346"/>
                      <a:pt x="172" y="347"/>
                      <a:pt x="171" y="348"/>
                    </a:cubicBezTo>
                    <a:close/>
                    <a:moveTo>
                      <a:pt x="172" y="363"/>
                    </a:moveTo>
                    <a:cubicBezTo>
                      <a:pt x="171" y="362"/>
                      <a:pt x="172" y="361"/>
                      <a:pt x="172" y="360"/>
                    </a:cubicBezTo>
                    <a:cubicBezTo>
                      <a:pt x="174" y="360"/>
                      <a:pt x="174" y="363"/>
                      <a:pt x="172" y="363"/>
                    </a:cubicBezTo>
                    <a:close/>
                    <a:moveTo>
                      <a:pt x="152" y="377"/>
                    </a:moveTo>
                    <a:cubicBezTo>
                      <a:pt x="152" y="376"/>
                      <a:pt x="153" y="375"/>
                      <a:pt x="154" y="375"/>
                    </a:cubicBezTo>
                    <a:cubicBezTo>
                      <a:pt x="155" y="376"/>
                      <a:pt x="153" y="377"/>
                      <a:pt x="152" y="377"/>
                    </a:cubicBezTo>
                    <a:close/>
                    <a:moveTo>
                      <a:pt x="154" y="380"/>
                    </a:moveTo>
                    <a:cubicBezTo>
                      <a:pt x="156" y="381"/>
                      <a:pt x="153" y="382"/>
                      <a:pt x="153" y="383"/>
                    </a:cubicBezTo>
                    <a:cubicBezTo>
                      <a:pt x="152" y="382"/>
                      <a:pt x="154" y="381"/>
                      <a:pt x="154" y="380"/>
                    </a:cubicBezTo>
                    <a:close/>
                    <a:moveTo>
                      <a:pt x="150" y="536"/>
                    </a:moveTo>
                    <a:cubicBezTo>
                      <a:pt x="149" y="538"/>
                      <a:pt x="149" y="535"/>
                      <a:pt x="148" y="535"/>
                    </a:cubicBezTo>
                    <a:cubicBezTo>
                      <a:pt x="148" y="534"/>
                      <a:pt x="148" y="532"/>
                      <a:pt x="149" y="531"/>
                    </a:cubicBezTo>
                    <a:cubicBezTo>
                      <a:pt x="150" y="532"/>
                      <a:pt x="149" y="535"/>
                      <a:pt x="150" y="536"/>
                    </a:cubicBezTo>
                    <a:close/>
                    <a:moveTo>
                      <a:pt x="150" y="554"/>
                    </a:moveTo>
                    <a:cubicBezTo>
                      <a:pt x="147" y="553"/>
                      <a:pt x="149" y="550"/>
                      <a:pt x="149" y="548"/>
                    </a:cubicBezTo>
                    <a:cubicBezTo>
                      <a:pt x="150" y="550"/>
                      <a:pt x="150" y="552"/>
                      <a:pt x="150" y="554"/>
                    </a:cubicBezTo>
                    <a:close/>
                    <a:moveTo>
                      <a:pt x="124" y="329"/>
                    </a:moveTo>
                    <a:cubicBezTo>
                      <a:pt x="124" y="329"/>
                      <a:pt x="124" y="329"/>
                      <a:pt x="124" y="329"/>
                    </a:cubicBezTo>
                    <a:cubicBezTo>
                      <a:pt x="124" y="329"/>
                      <a:pt x="124" y="329"/>
                      <a:pt x="123" y="329"/>
                    </a:cubicBezTo>
                    <a:cubicBezTo>
                      <a:pt x="123" y="329"/>
                      <a:pt x="124" y="329"/>
                      <a:pt x="124" y="329"/>
                    </a:cubicBezTo>
                    <a:cubicBezTo>
                      <a:pt x="124" y="329"/>
                      <a:pt x="124" y="329"/>
                      <a:pt x="124" y="329"/>
                    </a:cubicBezTo>
                    <a:cubicBezTo>
                      <a:pt x="124" y="328"/>
                      <a:pt x="123" y="328"/>
                      <a:pt x="122" y="327"/>
                    </a:cubicBezTo>
                    <a:cubicBezTo>
                      <a:pt x="122" y="324"/>
                      <a:pt x="124" y="323"/>
                      <a:pt x="125" y="321"/>
                    </a:cubicBezTo>
                    <a:cubicBezTo>
                      <a:pt x="129" y="323"/>
                      <a:pt x="127" y="327"/>
                      <a:pt x="124" y="329"/>
                    </a:cubicBezTo>
                    <a:cubicBezTo>
                      <a:pt x="124" y="329"/>
                      <a:pt x="124" y="329"/>
                      <a:pt x="124" y="329"/>
                    </a:cubicBezTo>
                    <a:close/>
                    <a:moveTo>
                      <a:pt x="113" y="322"/>
                    </a:moveTo>
                    <a:cubicBezTo>
                      <a:pt x="116" y="323"/>
                      <a:pt x="116" y="327"/>
                      <a:pt x="116" y="328"/>
                    </a:cubicBezTo>
                    <a:cubicBezTo>
                      <a:pt x="115" y="329"/>
                      <a:pt x="115" y="327"/>
                      <a:pt x="113" y="327"/>
                    </a:cubicBezTo>
                    <a:cubicBezTo>
                      <a:pt x="115" y="326"/>
                      <a:pt x="112" y="323"/>
                      <a:pt x="113" y="322"/>
                    </a:cubicBezTo>
                    <a:close/>
                    <a:moveTo>
                      <a:pt x="90" y="150"/>
                    </a:moveTo>
                    <a:cubicBezTo>
                      <a:pt x="91" y="150"/>
                      <a:pt x="90" y="151"/>
                      <a:pt x="90" y="152"/>
                    </a:cubicBezTo>
                    <a:cubicBezTo>
                      <a:pt x="87" y="153"/>
                      <a:pt x="88" y="150"/>
                      <a:pt x="90" y="150"/>
                    </a:cubicBezTo>
                    <a:close/>
                    <a:moveTo>
                      <a:pt x="89" y="145"/>
                    </a:moveTo>
                    <a:cubicBezTo>
                      <a:pt x="90" y="144"/>
                      <a:pt x="89" y="140"/>
                      <a:pt x="92" y="140"/>
                    </a:cubicBezTo>
                    <a:cubicBezTo>
                      <a:pt x="92" y="142"/>
                      <a:pt x="92" y="143"/>
                      <a:pt x="92" y="144"/>
                    </a:cubicBezTo>
                    <a:cubicBezTo>
                      <a:pt x="90" y="144"/>
                      <a:pt x="92" y="146"/>
                      <a:pt x="89" y="145"/>
                    </a:cubicBezTo>
                    <a:close/>
                    <a:moveTo>
                      <a:pt x="92" y="171"/>
                    </a:moveTo>
                    <a:cubicBezTo>
                      <a:pt x="94" y="186"/>
                      <a:pt x="100" y="203"/>
                      <a:pt x="100" y="222"/>
                    </a:cubicBezTo>
                    <a:cubicBezTo>
                      <a:pt x="99" y="223"/>
                      <a:pt x="98" y="224"/>
                      <a:pt x="97" y="226"/>
                    </a:cubicBezTo>
                    <a:cubicBezTo>
                      <a:pt x="98" y="228"/>
                      <a:pt x="98" y="229"/>
                      <a:pt x="100" y="229"/>
                    </a:cubicBezTo>
                    <a:cubicBezTo>
                      <a:pt x="100" y="232"/>
                      <a:pt x="99" y="235"/>
                      <a:pt x="97" y="236"/>
                    </a:cubicBezTo>
                    <a:cubicBezTo>
                      <a:pt x="94" y="209"/>
                      <a:pt x="92" y="174"/>
                      <a:pt x="89" y="153"/>
                    </a:cubicBezTo>
                    <a:cubicBezTo>
                      <a:pt x="92" y="158"/>
                      <a:pt x="92" y="164"/>
                      <a:pt x="92" y="171"/>
                    </a:cubicBezTo>
                    <a:close/>
                    <a:moveTo>
                      <a:pt x="97" y="143"/>
                    </a:moveTo>
                    <a:cubicBezTo>
                      <a:pt x="97" y="146"/>
                      <a:pt x="98" y="146"/>
                      <a:pt x="97" y="148"/>
                    </a:cubicBezTo>
                    <a:cubicBezTo>
                      <a:pt x="94" y="145"/>
                      <a:pt x="97" y="141"/>
                      <a:pt x="95" y="138"/>
                    </a:cubicBezTo>
                    <a:cubicBezTo>
                      <a:pt x="96" y="138"/>
                      <a:pt x="96" y="138"/>
                      <a:pt x="97" y="138"/>
                    </a:cubicBezTo>
                    <a:cubicBezTo>
                      <a:pt x="96" y="141"/>
                      <a:pt x="98" y="141"/>
                      <a:pt x="98" y="144"/>
                    </a:cubicBezTo>
                    <a:cubicBezTo>
                      <a:pt x="98" y="143"/>
                      <a:pt x="98" y="143"/>
                      <a:pt x="97" y="143"/>
                    </a:cubicBezTo>
                    <a:close/>
                    <a:moveTo>
                      <a:pt x="98" y="161"/>
                    </a:moveTo>
                    <a:cubicBezTo>
                      <a:pt x="96" y="159"/>
                      <a:pt x="96" y="155"/>
                      <a:pt x="98" y="153"/>
                    </a:cubicBezTo>
                    <a:cubicBezTo>
                      <a:pt x="100" y="155"/>
                      <a:pt x="99" y="159"/>
                      <a:pt x="98" y="161"/>
                    </a:cubicBezTo>
                    <a:close/>
                    <a:moveTo>
                      <a:pt x="99" y="241"/>
                    </a:moveTo>
                    <a:cubicBezTo>
                      <a:pt x="101" y="242"/>
                      <a:pt x="99" y="243"/>
                      <a:pt x="99" y="243"/>
                    </a:cubicBezTo>
                    <a:cubicBezTo>
                      <a:pt x="99" y="243"/>
                      <a:pt x="99" y="243"/>
                      <a:pt x="98" y="243"/>
                    </a:cubicBezTo>
                    <a:cubicBezTo>
                      <a:pt x="98" y="242"/>
                      <a:pt x="100" y="242"/>
                      <a:pt x="99" y="241"/>
                    </a:cubicBezTo>
                    <a:close/>
                    <a:moveTo>
                      <a:pt x="101" y="247"/>
                    </a:moveTo>
                    <a:cubicBezTo>
                      <a:pt x="101" y="249"/>
                      <a:pt x="101" y="250"/>
                      <a:pt x="101" y="252"/>
                    </a:cubicBezTo>
                    <a:cubicBezTo>
                      <a:pt x="100" y="251"/>
                      <a:pt x="99" y="248"/>
                      <a:pt x="99" y="247"/>
                    </a:cubicBezTo>
                    <a:cubicBezTo>
                      <a:pt x="100" y="247"/>
                      <a:pt x="100" y="247"/>
                      <a:pt x="101" y="247"/>
                    </a:cubicBezTo>
                    <a:close/>
                    <a:moveTo>
                      <a:pt x="102" y="276"/>
                    </a:moveTo>
                    <a:cubicBezTo>
                      <a:pt x="100" y="274"/>
                      <a:pt x="100" y="265"/>
                      <a:pt x="99" y="260"/>
                    </a:cubicBezTo>
                    <a:cubicBezTo>
                      <a:pt x="101" y="266"/>
                      <a:pt x="103" y="272"/>
                      <a:pt x="102" y="276"/>
                    </a:cubicBezTo>
                    <a:close/>
                    <a:moveTo>
                      <a:pt x="101" y="200"/>
                    </a:moveTo>
                    <a:cubicBezTo>
                      <a:pt x="101" y="196"/>
                      <a:pt x="99" y="193"/>
                      <a:pt x="101" y="190"/>
                    </a:cubicBezTo>
                    <a:cubicBezTo>
                      <a:pt x="106" y="191"/>
                      <a:pt x="104" y="198"/>
                      <a:pt x="101" y="200"/>
                    </a:cubicBezTo>
                    <a:close/>
                    <a:moveTo>
                      <a:pt x="107" y="139"/>
                    </a:moveTo>
                    <a:cubicBezTo>
                      <a:pt x="108" y="140"/>
                      <a:pt x="112" y="143"/>
                      <a:pt x="108" y="144"/>
                    </a:cubicBezTo>
                    <a:cubicBezTo>
                      <a:pt x="109" y="142"/>
                      <a:pt x="106" y="141"/>
                      <a:pt x="107" y="139"/>
                    </a:cubicBezTo>
                    <a:close/>
                    <a:moveTo>
                      <a:pt x="106" y="134"/>
                    </a:moveTo>
                    <a:cubicBezTo>
                      <a:pt x="106" y="133"/>
                      <a:pt x="106" y="133"/>
                      <a:pt x="106" y="132"/>
                    </a:cubicBezTo>
                    <a:cubicBezTo>
                      <a:pt x="106" y="131"/>
                      <a:pt x="108" y="132"/>
                      <a:pt x="108" y="131"/>
                    </a:cubicBezTo>
                    <a:cubicBezTo>
                      <a:pt x="108" y="131"/>
                      <a:pt x="107" y="134"/>
                      <a:pt x="106" y="134"/>
                    </a:cubicBezTo>
                    <a:close/>
                    <a:moveTo>
                      <a:pt x="140" y="152"/>
                    </a:moveTo>
                    <a:cubicBezTo>
                      <a:pt x="141" y="152"/>
                      <a:pt x="141" y="153"/>
                      <a:pt x="141" y="154"/>
                    </a:cubicBezTo>
                    <a:cubicBezTo>
                      <a:pt x="141" y="156"/>
                      <a:pt x="140" y="157"/>
                      <a:pt x="139" y="158"/>
                    </a:cubicBezTo>
                    <a:cubicBezTo>
                      <a:pt x="137" y="158"/>
                      <a:pt x="138" y="157"/>
                      <a:pt x="137" y="157"/>
                    </a:cubicBezTo>
                    <a:cubicBezTo>
                      <a:pt x="136" y="154"/>
                      <a:pt x="139" y="155"/>
                      <a:pt x="140" y="152"/>
                    </a:cubicBezTo>
                    <a:close/>
                    <a:moveTo>
                      <a:pt x="138" y="146"/>
                    </a:moveTo>
                    <a:cubicBezTo>
                      <a:pt x="138" y="144"/>
                      <a:pt x="139" y="143"/>
                      <a:pt x="140" y="143"/>
                    </a:cubicBezTo>
                    <a:cubicBezTo>
                      <a:pt x="141" y="143"/>
                      <a:pt x="141" y="144"/>
                      <a:pt x="141" y="145"/>
                    </a:cubicBezTo>
                    <a:cubicBezTo>
                      <a:pt x="140" y="145"/>
                      <a:pt x="140" y="147"/>
                      <a:pt x="139" y="146"/>
                    </a:cubicBezTo>
                    <a:cubicBezTo>
                      <a:pt x="139" y="146"/>
                      <a:pt x="139" y="146"/>
                      <a:pt x="138" y="146"/>
                    </a:cubicBezTo>
                    <a:close/>
                    <a:moveTo>
                      <a:pt x="163" y="137"/>
                    </a:moveTo>
                    <a:cubicBezTo>
                      <a:pt x="163" y="138"/>
                      <a:pt x="164" y="139"/>
                      <a:pt x="164" y="140"/>
                    </a:cubicBezTo>
                    <a:cubicBezTo>
                      <a:pt x="163" y="141"/>
                      <a:pt x="162" y="141"/>
                      <a:pt x="161" y="141"/>
                    </a:cubicBezTo>
                    <a:cubicBezTo>
                      <a:pt x="161" y="139"/>
                      <a:pt x="163" y="139"/>
                      <a:pt x="163" y="137"/>
                    </a:cubicBezTo>
                    <a:close/>
                    <a:moveTo>
                      <a:pt x="159" y="127"/>
                    </a:moveTo>
                    <a:cubicBezTo>
                      <a:pt x="160" y="126"/>
                      <a:pt x="162" y="129"/>
                      <a:pt x="163" y="130"/>
                    </a:cubicBezTo>
                    <a:cubicBezTo>
                      <a:pt x="162" y="130"/>
                      <a:pt x="162" y="131"/>
                      <a:pt x="162" y="131"/>
                    </a:cubicBezTo>
                    <a:cubicBezTo>
                      <a:pt x="161" y="130"/>
                      <a:pt x="161" y="128"/>
                      <a:pt x="159" y="127"/>
                    </a:cubicBezTo>
                    <a:close/>
                    <a:moveTo>
                      <a:pt x="170" y="138"/>
                    </a:moveTo>
                    <a:cubicBezTo>
                      <a:pt x="171" y="138"/>
                      <a:pt x="171" y="139"/>
                      <a:pt x="172" y="139"/>
                    </a:cubicBezTo>
                    <a:cubicBezTo>
                      <a:pt x="171" y="141"/>
                      <a:pt x="170" y="141"/>
                      <a:pt x="169" y="143"/>
                    </a:cubicBezTo>
                    <a:cubicBezTo>
                      <a:pt x="169" y="143"/>
                      <a:pt x="169" y="141"/>
                      <a:pt x="168" y="141"/>
                    </a:cubicBezTo>
                    <a:cubicBezTo>
                      <a:pt x="168" y="140"/>
                      <a:pt x="170" y="139"/>
                      <a:pt x="170" y="138"/>
                    </a:cubicBezTo>
                    <a:close/>
                    <a:moveTo>
                      <a:pt x="169" y="132"/>
                    </a:moveTo>
                    <a:cubicBezTo>
                      <a:pt x="168" y="130"/>
                      <a:pt x="170" y="129"/>
                      <a:pt x="171" y="129"/>
                    </a:cubicBezTo>
                    <a:cubicBezTo>
                      <a:pt x="172" y="131"/>
                      <a:pt x="171" y="132"/>
                      <a:pt x="169" y="132"/>
                    </a:cubicBezTo>
                    <a:close/>
                    <a:moveTo>
                      <a:pt x="211" y="417"/>
                    </a:moveTo>
                    <a:cubicBezTo>
                      <a:pt x="209" y="416"/>
                      <a:pt x="209" y="415"/>
                      <a:pt x="209" y="414"/>
                    </a:cubicBezTo>
                    <a:cubicBezTo>
                      <a:pt x="208" y="413"/>
                      <a:pt x="210" y="413"/>
                      <a:pt x="210" y="412"/>
                    </a:cubicBezTo>
                    <a:cubicBezTo>
                      <a:pt x="211" y="413"/>
                      <a:pt x="210" y="414"/>
                      <a:pt x="211" y="417"/>
                    </a:cubicBezTo>
                    <a:close/>
                    <a:moveTo>
                      <a:pt x="174" y="313"/>
                    </a:moveTo>
                    <a:cubicBezTo>
                      <a:pt x="174" y="310"/>
                      <a:pt x="176" y="309"/>
                      <a:pt x="177" y="307"/>
                    </a:cubicBezTo>
                    <a:cubicBezTo>
                      <a:pt x="179" y="309"/>
                      <a:pt x="176" y="312"/>
                      <a:pt x="174" y="313"/>
                    </a:cubicBezTo>
                    <a:close/>
                    <a:moveTo>
                      <a:pt x="177" y="320"/>
                    </a:moveTo>
                    <a:cubicBezTo>
                      <a:pt x="176" y="321"/>
                      <a:pt x="174" y="320"/>
                      <a:pt x="175" y="318"/>
                    </a:cubicBezTo>
                    <a:cubicBezTo>
                      <a:pt x="177" y="318"/>
                      <a:pt x="177" y="319"/>
                      <a:pt x="177" y="320"/>
                    </a:cubicBezTo>
                    <a:close/>
                    <a:moveTo>
                      <a:pt x="139" y="419"/>
                    </a:moveTo>
                    <a:cubicBezTo>
                      <a:pt x="138" y="420"/>
                      <a:pt x="138" y="418"/>
                      <a:pt x="138" y="417"/>
                    </a:cubicBezTo>
                    <a:cubicBezTo>
                      <a:pt x="139" y="417"/>
                      <a:pt x="139" y="417"/>
                      <a:pt x="140" y="417"/>
                    </a:cubicBezTo>
                    <a:cubicBezTo>
                      <a:pt x="139" y="418"/>
                      <a:pt x="139" y="418"/>
                      <a:pt x="139" y="419"/>
                    </a:cubicBezTo>
                    <a:close/>
                    <a:moveTo>
                      <a:pt x="115" y="248"/>
                    </a:moveTo>
                    <a:cubicBezTo>
                      <a:pt x="118" y="248"/>
                      <a:pt x="117" y="251"/>
                      <a:pt x="119" y="251"/>
                    </a:cubicBezTo>
                    <a:cubicBezTo>
                      <a:pt x="118" y="254"/>
                      <a:pt x="117" y="256"/>
                      <a:pt x="115" y="257"/>
                    </a:cubicBezTo>
                    <a:cubicBezTo>
                      <a:pt x="116" y="253"/>
                      <a:pt x="114" y="250"/>
                      <a:pt x="115" y="248"/>
                    </a:cubicBezTo>
                    <a:close/>
                    <a:moveTo>
                      <a:pt x="110" y="167"/>
                    </a:moveTo>
                    <a:cubicBezTo>
                      <a:pt x="112" y="170"/>
                      <a:pt x="109" y="173"/>
                      <a:pt x="106" y="174"/>
                    </a:cubicBezTo>
                    <a:cubicBezTo>
                      <a:pt x="107" y="173"/>
                      <a:pt x="106" y="173"/>
                      <a:pt x="106" y="172"/>
                    </a:cubicBezTo>
                    <a:cubicBezTo>
                      <a:pt x="108" y="172"/>
                      <a:pt x="109" y="169"/>
                      <a:pt x="110" y="167"/>
                    </a:cubicBezTo>
                    <a:close/>
                    <a:moveTo>
                      <a:pt x="105" y="170"/>
                    </a:moveTo>
                    <a:cubicBezTo>
                      <a:pt x="104" y="167"/>
                      <a:pt x="107" y="166"/>
                      <a:pt x="108" y="164"/>
                    </a:cubicBezTo>
                    <a:cubicBezTo>
                      <a:pt x="108" y="164"/>
                      <a:pt x="109" y="165"/>
                      <a:pt x="109" y="165"/>
                    </a:cubicBezTo>
                    <a:cubicBezTo>
                      <a:pt x="108" y="167"/>
                      <a:pt x="106" y="168"/>
                      <a:pt x="105" y="170"/>
                    </a:cubicBezTo>
                    <a:close/>
                    <a:moveTo>
                      <a:pt x="116" y="173"/>
                    </a:moveTo>
                    <a:cubicBezTo>
                      <a:pt x="117" y="173"/>
                      <a:pt x="117" y="175"/>
                      <a:pt x="118" y="175"/>
                    </a:cubicBezTo>
                    <a:cubicBezTo>
                      <a:pt x="117" y="178"/>
                      <a:pt x="114" y="179"/>
                      <a:pt x="113" y="182"/>
                    </a:cubicBezTo>
                    <a:cubicBezTo>
                      <a:pt x="109" y="181"/>
                      <a:pt x="112" y="177"/>
                      <a:pt x="114" y="175"/>
                    </a:cubicBezTo>
                    <a:cubicBezTo>
                      <a:pt x="115" y="175"/>
                      <a:pt x="115" y="176"/>
                      <a:pt x="115" y="176"/>
                    </a:cubicBezTo>
                    <a:cubicBezTo>
                      <a:pt x="117" y="176"/>
                      <a:pt x="116" y="174"/>
                      <a:pt x="116" y="173"/>
                    </a:cubicBezTo>
                    <a:close/>
                    <a:moveTo>
                      <a:pt x="121" y="178"/>
                    </a:moveTo>
                    <a:cubicBezTo>
                      <a:pt x="122" y="181"/>
                      <a:pt x="119" y="186"/>
                      <a:pt x="116" y="186"/>
                    </a:cubicBezTo>
                    <a:cubicBezTo>
                      <a:pt x="116" y="183"/>
                      <a:pt x="118" y="179"/>
                      <a:pt x="121" y="178"/>
                    </a:cubicBezTo>
                    <a:close/>
                    <a:moveTo>
                      <a:pt x="119" y="169"/>
                    </a:moveTo>
                    <a:cubicBezTo>
                      <a:pt x="120" y="169"/>
                      <a:pt x="120" y="171"/>
                      <a:pt x="121" y="172"/>
                    </a:cubicBezTo>
                    <a:cubicBezTo>
                      <a:pt x="119" y="172"/>
                      <a:pt x="118" y="170"/>
                      <a:pt x="119" y="169"/>
                    </a:cubicBezTo>
                    <a:close/>
                    <a:moveTo>
                      <a:pt x="123" y="150"/>
                    </a:moveTo>
                    <a:cubicBezTo>
                      <a:pt x="124" y="150"/>
                      <a:pt x="125" y="150"/>
                      <a:pt x="125" y="148"/>
                    </a:cubicBezTo>
                    <a:cubicBezTo>
                      <a:pt x="126" y="148"/>
                      <a:pt x="126" y="149"/>
                      <a:pt x="126" y="150"/>
                    </a:cubicBezTo>
                    <a:cubicBezTo>
                      <a:pt x="126" y="151"/>
                      <a:pt x="125" y="152"/>
                      <a:pt x="123" y="152"/>
                    </a:cubicBezTo>
                    <a:cubicBezTo>
                      <a:pt x="124" y="151"/>
                      <a:pt x="124" y="152"/>
                      <a:pt x="123" y="150"/>
                    </a:cubicBezTo>
                    <a:close/>
                    <a:moveTo>
                      <a:pt x="126" y="160"/>
                    </a:moveTo>
                    <a:cubicBezTo>
                      <a:pt x="129" y="164"/>
                      <a:pt x="125" y="167"/>
                      <a:pt x="123" y="168"/>
                    </a:cubicBezTo>
                    <a:cubicBezTo>
                      <a:pt x="124" y="166"/>
                      <a:pt x="122" y="166"/>
                      <a:pt x="122" y="165"/>
                    </a:cubicBezTo>
                    <a:cubicBezTo>
                      <a:pt x="123" y="163"/>
                      <a:pt x="124" y="161"/>
                      <a:pt x="126" y="160"/>
                    </a:cubicBezTo>
                    <a:close/>
                    <a:moveTo>
                      <a:pt x="146" y="159"/>
                    </a:moveTo>
                    <a:cubicBezTo>
                      <a:pt x="148" y="161"/>
                      <a:pt x="145" y="164"/>
                      <a:pt x="143" y="164"/>
                    </a:cubicBezTo>
                    <a:cubicBezTo>
                      <a:pt x="143" y="162"/>
                      <a:pt x="145" y="161"/>
                      <a:pt x="146" y="159"/>
                    </a:cubicBezTo>
                    <a:close/>
                    <a:moveTo>
                      <a:pt x="143" y="151"/>
                    </a:moveTo>
                    <a:cubicBezTo>
                      <a:pt x="141" y="149"/>
                      <a:pt x="144" y="146"/>
                      <a:pt x="145" y="149"/>
                    </a:cubicBezTo>
                    <a:cubicBezTo>
                      <a:pt x="145" y="151"/>
                      <a:pt x="144" y="152"/>
                      <a:pt x="143" y="151"/>
                    </a:cubicBezTo>
                    <a:close/>
                    <a:moveTo>
                      <a:pt x="146" y="173"/>
                    </a:moveTo>
                    <a:cubicBezTo>
                      <a:pt x="145" y="172"/>
                      <a:pt x="145" y="173"/>
                      <a:pt x="144" y="173"/>
                    </a:cubicBezTo>
                    <a:cubicBezTo>
                      <a:pt x="142" y="171"/>
                      <a:pt x="146" y="169"/>
                      <a:pt x="146" y="173"/>
                    </a:cubicBezTo>
                    <a:close/>
                    <a:moveTo>
                      <a:pt x="151" y="191"/>
                    </a:moveTo>
                    <a:cubicBezTo>
                      <a:pt x="151" y="193"/>
                      <a:pt x="149" y="195"/>
                      <a:pt x="148" y="196"/>
                    </a:cubicBezTo>
                    <a:cubicBezTo>
                      <a:pt x="147" y="195"/>
                      <a:pt x="145" y="194"/>
                      <a:pt x="144" y="192"/>
                    </a:cubicBezTo>
                    <a:cubicBezTo>
                      <a:pt x="146" y="188"/>
                      <a:pt x="149" y="187"/>
                      <a:pt x="151" y="191"/>
                    </a:cubicBezTo>
                    <a:close/>
                    <a:moveTo>
                      <a:pt x="160" y="188"/>
                    </a:moveTo>
                    <a:cubicBezTo>
                      <a:pt x="162" y="189"/>
                      <a:pt x="163" y="190"/>
                      <a:pt x="163" y="192"/>
                    </a:cubicBezTo>
                    <a:cubicBezTo>
                      <a:pt x="163" y="192"/>
                      <a:pt x="163" y="192"/>
                      <a:pt x="162" y="193"/>
                    </a:cubicBezTo>
                    <a:cubicBezTo>
                      <a:pt x="161" y="192"/>
                      <a:pt x="160" y="191"/>
                      <a:pt x="159" y="191"/>
                    </a:cubicBezTo>
                    <a:cubicBezTo>
                      <a:pt x="159" y="190"/>
                      <a:pt x="161" y="190"/>
                      <a:pt x="160" y="188"/>
                    </a:cubicBezTo>
                    <a:close/>
                    <a:moveTo>
                      <a:pt x="164" y="183"/>
                    </a:moveTo>
                    <a:cubicBezTo>
                      <a:pt x="166" y="183"/>
                      <a:pt x="166" y="182"/>
                      <a:pt x="167" y="181"/>
                    </a:cubicBezTo>
                    <a:cubicBezTo>
                      <a:pt x="167" y="182"/>
                      <a:pt x="168" y="183"/>
                      <a:pt x="169" y="183"/>
                    </a:cubicBezTo>
                    <a:cubicBezTo>
                      <a:pt x="168" y="185"/>
                      <a:pt x="167" y="188"/>
                      <a:pt x="164" y="188"/>
                    </a:cubicBezTo>
                    <a:cubicBezTo>
                      <a:pt x="165" y="186"/>
                      <a:pt x="162" y="187"/>
                      <a:pt x="163" y="185"/>
                    </a:cubicBezTo>
                    <a:cubicBezTo>
                      <a:pt x="164" y="185"/>
                      <a:pt x="164" y="187"/>
                      <a:pt x="166" y="187"/>
                    </a:cubicBezTo>
                    <a:cubicBezTo>
                      <a:pt x="167" y="186"/>
                      <a:pt x="164" y="185"/>
                      <a:pt x="164" y="183"/>
                    </a:cubicBezTo>
                    <a:close/>
                    <a:moveTo>
                      <a:pt x="163" y="182"/>
                    </a:moveTo>
                    <a:cubicBezTo>
                      <a:pt x="163" y="181"/>
                      <a:pt x="165" y="181"/>
                      <a:pt x="165" y="179"/>
                    </a:cubicBezTo>
                    <a:cubicBezTo>
                      <a:pt x="167" y="180"/>
                      <a:pt x="164" y="182"/>
                      <a:pt x="163" y="182"/>
                    </a:cubicBezTo>
                    <a:close/>
                    <a:moveTo>
                      <a:pt x="169" y="163"/>
                    </a:moveTo>
                    <a:cubicBezTo>
                      <a:pt x="169" y="161"/>
                      <a:pt x="172" y="164"/>
                      <a:pt x="172" y="166"/>
                    </a:cubicBezTo>
                    <a:cubicBezTo>
                      <a:pt x="170" y="165"/>
                      <a:pt x="169" y="166"/>
                      <a:pt x="169" y="164"/>
                    </a:cubicBezTo>
                    <a:cubicBezTo>
                      <a:pt x="169" y="164"/>
                      <a:pt x="169" y="164"/>
                      <a:pt x="169" y="165"/>
                    </a:cubicBezTo>
                    <a:cubicBezTo>
                      <a:pt x="171" y="164"/>
                      <a:pt x="170" y="162"/>
                      <a:pt x="169" y="163"/>
                    </a:cubicBezTo>
                    <a:close/>
                    <a:moveTo>
                      <a:pt x="168" y="153"/>
                    </a:moveTo>
                    <a:cubicBezTo>
                      <a:pt x="169" y="153"/>
                      <a:pt x="169" y="153"/>
                      <a:pt x="170" y="153"/>
                    </a:cubicBezTo>
                    <a:cubicBezTo>
                      <a:pt x="170" y="155"/>
                      <a:pt x="169" y="155"/>
                      <a:pt x="169" y="156"/>
                    </a:cubicBezTo>
                    <a:cubicBezTo>
                      <a:pt x="167" y="156"/>
                      <a:pt x="167" y="154"/>
                      <a:pt x="168" y="153"/>
                    </a:cubicBezTo>
                    <a:close/>
                    <a:moveTo>
                      <a:pt x="173" y="157"/>
                    </a:moveTo>
                    <a:cubicBezTo>
                      <a:pt x="175" y="158"/>
                      <a:pt x="176" y="161"/>
                      <a:pt x="174" y="163"/>
                    </a:cubicBezTo>
                    <a:cubicBezTo>
                      <a:pt x="172" y="161"/>
                      <a:pt x="172" y="161"/>
                      <a:pt x="171" y="159"/>
                    </a:cubicBezTo>
                    <a:cubicBezTo>
                      <a:pt x="174" y="159"/>
                      <a:pt x="172" y="158"/>
                      <a:pt x="173" y="157"/>
                    </a:cubicBezTo>
                    <a:close/>
                    <a:moveTo>
                      <a:pt x="207" y="405"/>
                    </a:moveTo>
                    <a:cubicBezTo>
                      <a:pt x="208" y="404"/>
                      <a:pt x="209" y="405"/>
                      <a:pt x="210" y="405"/>
                    </a:cubicBezTo>
                    <a:cubicBezTo>
                      <a:pt x="209" y="407"/>
                      <a:pt x="209" y="408"/>
                      <a:pt x="207" y="408"/>
                    </a:cubicBezTo>
                    <a:cubicBezTo>
                      <a:pt x="208" y="406"/>
                      <a:pt x="207" y="407"/>
                      <a:pt x="207" y="405"/>
                    </a:cubicBezTo>
                    <a:close/>
                    <a:moveTo>
                      <a:pt x="209" y="389"/>
                    </a:moveTo>
                    <a:cubicBezTo>
                      <a:pt x="209" y="391"/>
                      <a:pt x="209" y="393"/>
                      <a:pt x="207" y="393"/>
                    </a:cubicBezTo>
                    <a:cubicBezTo>
                      <a:pt x="207" y="391"/>
                      <a:pt x="208" y="390"/>
                      <a:pt x="209" y="389"/>
                    </a:cubicBezTo>
                    <a:close/>
                    <a:moveTo>
                      <a:pt x="208" y="183"/>
                    </a:moveTo>
                    <a:cubicBezTo>
                      <a:pt x="207" y="181"/>
                      <a:pt x="208" y="182"/>
                      <a:pt x="208" y="180"/>
                    </a:cubicBezTo>
                    <a:cubicBezTo>
                      <a:pt x="210" y="180"/>
                      <a:pt x="209" y="184"/>
                      <a:pt x="208" y="183"/>
                    </a:cubicBezTo>
                    <a:close/>
                    <a:moveTo>
                      <a:pt x="206" y="449"/>
                    </a:moveTo>
                    <a:cubicBezTo>
                      <a:pt x="209" y="449"/>
                      <a:pt x="206" y="451"/>
                      <a:pt x="206" y="452"/>
                    </a:cubicBezTo>
                    <a:cubicBezTo>
                      <a:pt x="204" y="451"/>
                      <a:pt x="207" y="450"/>
                      <a:pt x="206" y="449"/>
                    </a:cubicBezTo>
                    <a:close/>
                    <a:moveTo>
                      <a:pt x="204" y="430"/>
                    </a:moveTo>
                    <a:cubicBezTo>
                      <a:pt x="206" y="430"/>
                      <a:pt x="207" y="432"/>
                      <a:pt x="206" y="433"/>
                    </a:cubicBezTo>
                    <a:cubicBezTo>
                      <a:pt x="205" y="432"/>
                      <a:pt x="204" y="431"/>
                      <a:pt x="204" y="430"/>
                    </a:cubicBezTo>
                    <a:close/>
                    <a:moveTo>
                      <a:pt x="207" y="443"/>
                    </a:moveTo>
                    <a:cubicBezTo>
                      <a:pt x="208" y="440"/>
                      <a:pt x="210" y="438"/>
                      <a:pt x="211" y="435"/>
                    </a:cubicBezTo>
                    <a:cubicBezTo>
                      <a:pt x="212" y="437"/>
                      <a:pt x="210" y="442"/>
                      <a:pt x="207" y="443"/>
                    </a:cubicBezTo>
                    <a:close/>
                    <a:moveTo>
                      <a:pt x="206" y="425"/>
                    </a:moveTo>
                    <a:cubicBezTo>
                      <a:pt x="206" y="423"/>
                      <a:pt x="203" y="421"/>
                      <a:pt x="205" y="419"/>
                    </a:cubicBezTo>
                    <a:cubicBezTo>
                      <a:pt x="207" y="420"/>
                      <a:pt x="208" y="424"/>
                      <a:pt x="206" y="425"/>
                    </a:cubicBezTo>
                    <a:close/>
                    <a:moveTo>
                      <a:pt x="204" y="306"/>
                    </a:moveTo>
                    <a:cubicBezTo>
                      <a:pt x="204" y="303"/>
                      <a:pt x="204" y="302"/>
                      <a:pt x="204" y="299"/>
                    </a:cubicBezTo>
                    <a:cubicBezTo>
                      <a:pt x="207" y="300"/>
                      <a:pt x="207" y="306"/>
                      <a:pt x="204" y="306"/>
                    </a:cubicBezTo>
                    <a:close/>
                    <a:moveTo>
                      <a:pt x="205" y="292"/>
                    </a:moveTo>
                    <a:cubicBezTo>
                      <a:pt x="207" y="294"/>
                      <a:pt x="206" y="296"/>
                      <a:pt x="206" y="297"/>
                    </a:cubicBezTo>
                    <a:cubicBezTo>
                      <a:pt x="205" y="296"/>
                      <a:pt x="204" y="293"/>
                      <a:pt x="205" y="292"/>
                    </a:cubicBezTo>
                    <a:close/>
                    <a:moveTo>
                      <a:pt x="205" y="231"/>
                    </a:moveTo>
                    <a:cubicBezTo>
                      <a:pt x="205" y="228"/>
                      <a:pt x="204" y="226"/>
                      <a:pt x="205" y="224"/>
                    </a:cubicBezTo>
                    <a:cubicBezTo>
                      <a:pt x="207" y="224"/>
                      <a:pt x="206" y="226"/>
                      <a:pt x="207" y="225"/>
                    </a:cubicBezTo>
                    <a:cubicBezTo>
                      <a:pt x="207" y="227"/>
                      <a:pt x="207" y="230"/>
                      <a:pt x="205" y="231"/>
                    </a:cubicBezTo>
                    <a:close/>
                    <a:moveTo>
                      <a:pt x="205" y="285"/>
                    </a:moveTo>
                    <a:cubicBezTo>
                      <a:pt x="203" y="286"/>
                      <a:pt x="204" y="281"/>
                      <a:pt x="205" y="280"/>
                    </a:cubicBezTo>
                    <a:cubicBezTo>
                      <a:pt x="206" y="282"/>
                      <a:pt x="206" y="284"/>
                      <a:pt x="205" y="285"/>
                    </a:cubicBezTo>
                    <a:close/>
                    <a:moveTo>
                      <a:pt x="204" y="377"/>
                    </a:moveTo>
                    <a:cubicBezTo>
                      <a:pt x="203" y="379"/>
                      <a:pt x="204" y="379"/>
                      <a:pt x="203" y="380"/>
                    </a:cubicBezTo>
                    <a:cubicBezTo>
                      <a:pt x="203" y="380"/>
                      <a:pt x="202" y="380"/>
                      <a:pt x="202" y="378"/>
                    </a:cubicBezTo>
                    <a:cubicBezTo>
                      <a:pt x="203" y="378"/>
                      <a:pt x="203" y="377"/>
                      <a:pt x="204" y="377"/>
                    </a:cubicBezTo>
                    <a:close/>
                    <a:moveTo>
                      <a:pt x="203" y="387"/>
                    </a:moveTo>
                    <a:cubicBezTo>
                      <a:pt x="205" y="387"/>
                      <a:pt x="203" y="390"/>
                      <a:pt x="203" y="391"/>
                    </a:cubicBezTo>
                    <a:cubicBezTo>
                      <a:pt x="202" y="390"/>
                      <a:pt x="202" y="389"/>
                      <a:pt x="202" y="388"/>
                    </a:cubicBezTo>
                    <a:cubicBezTo>
                      <a:pt x="203" y="388"/>
                      <a:pt x="203" y="388"/>
                      <a:pt x="203" y="387"/>
                    </a:cubicBezTo>
                    <a:close/>
                    <a:moveTo>
                      <a:pt x="204" y="402"/>
                    </a:moveTo>
                    <a:cubicBezTo>
                      <a:pt x="205" y="403"/>
                      <a:pt x="203" y="407"/>
                      <a:pt x="202" y="405"/>
                    </a:cubicBezTo>
                    <a:cubicBezTo>
                      <a:pt x="202" y="404"/>
                      <a:pt x="204" y="403"/>
                      <a:pt x="204" y="402"/>
                    </a:cubicBezTo>
                    <a:close/>
                    <a:moveTo>
                      <a:pt x="208" y="384"/>
                    </a:moveTo>
                    <a:cubicBezTo>
                      <a:pt x="206" y="384"/>
                      <a:pt x="207" y="382"/>
                      <a:pt x="208" y="381"/>
                    </a:cubicBezTo>
                    <a:cubicBezTo>
                      <a:pt x="209" y="382"/>
                      <a:pt x="208" y="383"/>
                      <a:pt x="208" y="384"/>
                    </a:cubicBezTo>
                    <a:close/>
                    <a:moveTo>
                      <a:pt x="206" y="379"/>
                    </a:moveTo>
                    <a:cubicBezTo>
                      <a:pt x="207" y="377"/>
                      <a:pt x="205" y="374"/>
                      <a:pt x="207" y="372"/>
                    </a:cubicBezTo>
                    <a:cubicBezTo>
                      <a:pt x="209" y="373"/>
                      <a:pt x="209" y="379"/>
                      <a:pt x="206" y="379"/>
                    </a:cubicBezTo>
                    <a:close/>
                    <a:moveTo>
                      <a:pt x="206" y="365"/>
                    </a:moveTo>
                    <a:cubicBezTo>
                      <a:pt x="207" y="363"/>
                      <a:pt x="205" y="360"/>
                      <a:pt x="206" y="357"/>
                    </a:cubicBezTo>
                    <a:cubicBezTo>
                      <a:pt x="208" y="358"/>
                      <a:pt x="209" y="364"/>
                      <a:pt x="206" y="365"/>
                    </a:cubicBezTo>
                    <a:close/>
                    <a:moveTo>
                      <a:pt x="204" y="217"/>
                    </a:moveTo>
                    <a:cubicBezTo>
                      <a:pt x="205" y="215"/>
                      <a:pt x="204" y="213"/>
                      <a:pt x="206" y="212"/>
                    </a:cubicBezTo>
                    <a:cubicBezTo>
                      <a:pt x="207" y="212"/>
                      <a:pt x="208" y="213"/>
                      <a:pt x="208" y="214"/>
                    </a:cubicBezTo>
                    <a:cubicBezTo>
                      <a:pt x="207" y="215"/>
                      <a:pt x="206" y="216"/>
                      <a:pt x="204" y="217"/>
                    </a:cubicBezTo>
                    <a:close/>
                    <a:moveTo>
                      <a:pt x="205" y="272"/>
                    </a:moveTo>
                    <a:cubicBezTo>
                      <a:pt x="202" y="271"/>
                      <a:pt x="206" y="266"/>
                      <a:pt x="203" y="263"/>
                    </a:cubicBezTo>
                    <a:cubicBezTo>
                      <a:pt x="203" y="263"/>
                      <a:pt x="203" y="264"/>
                      <a:pt x="202" y="264"/>
                    </a:cubicBezTo>
                    <a:cubicBezTo>
                      <a:pt x="207" y="261"/>
                      <a:pt x="206" y="268"/>
                      <a:pt x="205" y="272"/>
                    </a:cubicBezTo>
                    <a:close/>
                    <a:moveTo>
                      <a:pt x="202" y="355"/>
                    </a:moveTo>
                    <a:cubicBezTo>
                      <a:pt x="205" y="356"/>
                      <a:pt x="202" y="359"/>
                      <a:pt x="201" y="360"/>
                    </a:cubicBezTo>
                    <a:cubicBezTo>
                      <a:pt x="200" y="360"/>
                      <a:pt x="200" y="358"/>
                      <a:pt x="199" y="358"/>
                    </a:cubicBezTo>
                    <a:cubicBezTo>
                      <a:pt x="200" y="356"/>
                      <a:pt x="202" y="356"/>
                      <a:pt x="202" y="355"/>
                    </a:cubicBezTo>
                    <a:close/>
                    <a:moveTo>
                      <a:pt x="200" y="341"/>
                    </a:moveTo>
                    <a:cubicBezTo>
                      <a:pt x="201" y="341"/>
                      <a:pt x="201" y="340"/>
                      <a:pt x="203" y="340"/>
                    </a:cubicBezTo>
                    <a:cubicBezTo>
                      <a:pt x="203" y="342"/>
                      <a:pt x="203" y="343"/>
                      <a:pt x="202" y="344"/>
                    </a:cubicBezTo>
                    <a:cubicBezTo>
                      <a:pt x="201" y="343"/>
                      <a:pt x="200" y="342"/>
                      <a:pt x="200" y="341"/>
                    </a:cubicBezTo>
                    <a:close/>
                    <a:moveTo>
                      <a:pt x="189" y="306"/>
                    </a:moveTo>
                    <a:cubicBezTo>
                      <a:pt x="187" y="305"/>
                      <a:pt x="188" y="304"/>
                      <a:pt x="188" y="303"/>
                    </a:cubicBezTo>
                    <a:cubicBezTo>
                      <a:pt x="188" y="303"/>
                      <a:pt x="189" y="303"/>
                      <a:pt x="189" y="303"/>
                    </a:cubicBezTo>
                    <a:cubicBezTo>
                      <a:pt x="190" y="304"/>
                      <a:pt x="189" y="305"/>
                      <a:pt x="189" y="306"/>
                    </a:cubicBezTo>
                    <a:close/>
                    <a:moveTo>
                      <a:pt x="191" y="306"/>
                    </a:moveTo>
                    <a:cubicBezTo>
                      <a:pt x="190" y="307"/>
                      <a:pt x="190" y="309"/>
                      <a:pt x="188" y="310"/>
                    </a:cubicBezTo>
                    <a:cubicBezTo>
                      <a:pt x="189" y="308"/>
                      <a:pt x="190" y="306"/>
                      <a:pt x="191" y="306"/>
                    </a:cubicBezTo>
                    <a:close/>
                    <a:moveTo>
                      <a:pt x="188" y="319"/>
                    </a:moveTo>
                    <a:cubicBezTo>
                      <a:pt x="189" y="319"/>
                      <a:pt x="190" y="321"/>
                      <a:pt x="191" y="321"/>
                    </a:cubicBezTo>
                    <a:cubicBezTo>
                      <a:pt x="191" y="323"/>
                      <a:pt x="189" y="324"/>
                      <a:pt x="189" y="326"/>
                    </a:cubicBezTo>
                    <a:cubicBezTo>
                      <a:pt x="186" y="324"/>
                      <a:pt x="188" y="321"/>
                      <a:pt x="188" y="319"/>
                    </a:cubicBezTo>
                    <a:close/>
                    <a:moveTo>
                      <a:pt x="191" y="313"/>
                    </a:moveTo>
                    <a:cubicBezTo>
                      <a:pt x="192" y="311"/>
                      <a:pt x="193" y="310"/>
                      <a:pt x="194" y="308"/>
                    </a:cubicBezTo>
                    <a:cubicBezTo>
                      <a:pt x="195" y="310"/>
                      <a:pt x="193" y="312"/>
                      <a:pt x="194" y="315"/>
                    </a:cubicBezTo>
                    <a:cubicBezTo>
                      <a:pt x="193" y="315"/>
                      <a:pt x="191" y="314"/>
                      <a:pt x="191" y="313"/>
                    </a:cubicBezTo>
                    <a:close/>
                    <a:moveTo>
                      <a:pt x="194" y="299"/>
                    </a:moveTo>
                    <a:cubicBezTo>
                      <a:pt x="192" y="299"/>
                      <a:pt x="193" y="297"/>
                      <a:pt x="192" y="298"/>
                    </a:cubicBezTo>
                    <a:cubicBezTo>
                      <a:pt x="192" y="296"/>
                      <a:pt x="193" y="296"/>
                      <a:pt x="194" y="294"/>
                    </a:cubicBezTo>
                    <a:cubicBezTo>
                      <a:pt x="196" y="295"/>
                      <a:pt x="194" y="298"/>
                      <a:pt x="194" y="299"/>
                    </a:cubicBezTo>
                    <a:close/>
                    <a:moveTo>
                      <a:pt x="189" y="294"/>
                    </a:moveTo>
                    <a:cubicBezTo>
                      <a:pt x="189" y="291"/>
                      <a:pt x="191" y="291"/>
                      <a:pt x="192" y="290"/>
                    </a:cubicBezTo>
                    <a:cubicBezTo>
                      <a:pt x="194" y="290"/>
                      <a:pt x="191" y="294"/>
                      <a:pt x="189" y="294"/>
                    </a:cubicBezTo>
                    <a:close/>
                    <a:moveTo>
                      <a:pt x="189" y="281"/>
                    </a:moveTo>
                    <a:cubicBezTo>
                      <a:pt x="190" y="281"/>
                      <a:pt x="190" y="283"/>
                      <a:pt x="191" y="283"/>
                    </a:cubicBezTo>
                    <a:cubicBezTo>
                      <a:pt x="191" y="284"/>
                      <a:pt x="189" y="282"/>
                      <a:pt x="189" y="281"/>
                    </a:cubicBezTo>
                    <a:close/>
                    <a:moveTo>
                      <a:pt x="188" y="290"/>
                    </a:moveTo>
                    <a:cubicBezTo>
                      <a:pt x="189" y="289"/>
                      <a:pt x="189" y="287"/>
                      <a:pt x="188" y="286"/>
                    </a:cubicBezTo>
                    <a:cubicBezTo>
                      <a:pt x="191" y="287"/>
                      <a:pt x="191" y="290"/>
                      <a:pt x="188" y="290"/>
                    </a:cubicBezTo>
                    <a:close/>
                    <a:moveTo>
                      <a:pt x="187" y="236"/>
                    </a:moveTo>
                    <a:cubicBezTo>
                      <a:pt x="190" y="235"/>
                      <a:pt x="192" y="237"/>
                      <a:pt x="190" y="240"/>
                    </a:cubicBezTo>
                    <a:cubicBezTo>
                      <a:pt x="188" y="240"/>
                      <a:pt x="187" y="239"/>
                      <a:pt x="187" y="236"/>
                    </a:cubicBezTo>
                    <a:close/>
                    <a:moveTo>
                      <a:pt x="189" y="229"/>
                    </a:moveTo>
                    <a:cubicBezTo>
                      <a:pt x="187" y="229"/>
                      <a:pt x="188" y="227"/>
                      <a:pt x="186" y="227"/>
                    </a:cubicBezTo>
                    <a:cubicBezTo>
                      <a:pt x="186" y="221"/>
                      <a:pt x="193" y="225"/>
                      <a:pt x="189" y="229"/>
                    </a:cubicBezTo>
                    <a:close/>
                    <a:moveTo>
                      <a:pt x="176" y="259"/>
                    </a:moveTo>
                    <a:cubicBezTo>
                      <a:pt x="175" y="258"/>
                      <a:pt x="174" y="257"/>
                      <a:pt x="174" y="256"/>
                    </a:cubicBezTo>
                    <a:cubicBezTo>
                      <a:pt x="174" y="253"/>
                      <a:pt x="178" y="252"/>
                      <a:pt x="179" y="249"/>
                    </a:cubicBezTo>
                    <a:cubicBezTo>
                      <a:pt x="180" y="249"/>
                      <a:pt x="181" y="251"/>
                      <a:pt x="182" y="252"/>
                    </a:cubicBezTo>
                    <a:cubicBezTo>
                      <a:pt x="180" y="254"/>
                      <a:pt x="179" y="257"/>
                      <a:pt x="176" y="259"/>
                    </a:cubicBezTo>
                    <a:close/>
                    <a:moveTo>
                      <a:pt x="177" y="270"/>
                    </a:moveTo>
                    <a:cubicBezTo>
                      <a:pt x="176" y="269"/>
                      <a:pt x="175" y="268"/>
                      <a:pt x="175" y="266"/>
                    </a:cubicBezTo>
                    <a:cubicBezTo>
                      <a:pt x="175" y="266"/>
                      <a:pt x="176" y="266"/>
                      <a:pt x="176" y="266"/>
                    </a:cubicBezTo>
                    <a:cubicBezTo>
                      <a:pt x="176" y="268"/>
                      <a:pt x="179" y="268"/>
                      <a:pt x="177" y="270"/>
                    </a:cubicBezTo>
                    <a:close/>
                    <a:moveTo>
                      <a:pt x="172" y="276"/>
                    </a:moveTo>
                    <a:cubicBezTo>
                      <a:pt x="170" y="276"/>
                      <a:pt x="170" y="275"/>
                      <a:pt x="169" y="274"/>
                    </a:cubicBezTo>
                    <a:cubicBezTo>
                      <a:pt x="171" y="272"/>
                      <a:pt x="173" y="275"/>
                      <a:pt x="172" y="276"/>
                    </a:cubicBezTo>
                    <a:close/>
                    <a:moveTo>
                      <a:pt x="175" y="284"/>
                    </a:moveTo>
                    <a:cubicBezTo>
                      <a:pt x="172" y="283"/>
                      <a:pt x="171" y="281"/>
                      <a:pt x="171" y="279"/>
                    </a:cubicBezTo>
                    <a:cubicBezTo>
                      <a:pt x="173" y="280"/>
                      <a:pt x="175" y="281"/>
                      <a:pt x="175" y="284"/>
                    </a:cubicBezTo>
                    <a:close/>
                    <a:moveTo>
                      <a:pt x="161" y="299"/>
                    </a:moveTo>
                    <a:cubicBezTo>
                      <a:pt x="160" y="298"/>
                      <a:pt x="159" y="297"/>
                      <a:pt x="159" y="296"/>
                    </a:cubicBezTo>
                    <a:cubicBezTo>
                      <a:pt x="159" y="294"/>
                      <a:pt x="161" y="293"/>
                      <a:pt x="162" y="291"/>
                    </a:cubicBezTo>
                    <a:cubicBezTo>
                      <a:pt x="163" y="292"/>
                      <a:pt x="164" y="293"/>
                      <a:pt x="165" y="294"/>
                    </a:cubicBezTo>
                    <a:cubicBezTo>
                      <a:pt x="164" y="296"/>
                      <a:pt x="163" y="298"/>
                      <a:pt x="161" y="299"/>
                    </a:cubicBezTo>
                    <a:close/>
                    <a:moveTo>
                      <a:pt x="164" y="304"/>
                    </a:moveTo>
                    <a:cubicBezTo>
                      <a:pt x="164" y="305"/>
                      <a:pt x="163" y="306"/>
                      <a:pt x="162" y="306"/>
                    </a:cubicBezTo>
                    <a:cubicBezTo>
                      <a:pt x="161" y="305"/>
                      <a:pt x="162" y="305"/>
                      <a:pt x="162" y="304"/>
                    </a:cubicBezTo>
                    <a:cubicBezTo>
                      <a:pt x="163" y="303"/>
                      <a:pt x="164" y="304"/>
                      <a:pt x="164" y="304"/>
                    </a:cubicBezTo>
                    <a:close/>
                    <a:moveTo>
                      <a:pt x="147" y="344"/>
                    </a:moveTo>
                    <a:cubicBezTo>
                      <a:pt x="145" y="344"/>
                      <a:pt x="145" y="342"/>
                      <a:pt x="144" y="342"/>
                    </a:cubicBezTo>
                    <a:cubicBezTo>
                      <a:pt x="145" y="341"/>
                      <a:pt x="146" y="340"/>
                      <a:pt x="146" y="339"/>
                    </a:cubicBezTo>
                    <a:cubicBezTo>
                      <a:pt x="147" y="340"/>
                      <a:pt x="149" y="341"/>
                      <a:pt x="149" y="342"/>
                    </a:cubicBezTo>
                    <a:cubicBezTo>
                      <a:pt x="148" y="343"/>
                      <a:pt x="148" y="344"/>
                      <a:pt x="147" y="344"/>
                    </a:cubicBezTo>
                    <a:close/>
                    <a:moveTo>
                      <a:pt x="148" y="348"/>
                    </a:moveTo>
                    <a:cubicBezTo>
                      <a:pt x="149" y="350"/>
                      <a:pt x="147" y="350"/>
                      <a:pt x="147" y="351"/>
                    </a:cubicBezTo>
                    <a:cubicBezTo>
                      <a:pt x="145" y="351"/>
                      <a:pt x="146" y="347"/>
                      <a:pt x="148" y="348"/>
                    </a:cubicBezTo>
                    <a:close/>
                    <a:moveTo>
                      <a:pt x="133" y="390"/>
                    </a:moveTo>
                    <a:cubicBezTo>
                      <a:pt x="131" y="389"/>
                      <a:pt x="131" y="387"/>
                      <a:pt x="130" y="386"/>
                    </a:cubicBezTo>
                    <a:cubicBezTo>
                      <a:pt x="130" y="385"/>
                      <a:pt x="131" y="384"/>
                      <a:pt x="132" y="383"/>
                    </a:cubicBezTo>
                    <a:cubicBezTo>
                      <a:pt x="136" y="383"/>
                      <a:pt x="135" y="388"/>
                      <a:pt x="133" y="390"/>
                    </a:cubicBezTo>
                    <a:close/>
                    <a:moveTo>
                      <a:pt x="133" y="398"/>
                    </a:moveTo>
                    <a:cubicBezTo>
                      <a:pt x="131" y="397"/>
                      <a:pt x="133" y="396"/>
                      <a:pt x="133" y="395"/>
                    </a:cubicBezTo>
                    <a:cubicBezTo>
                      <a:pt x="134" y="396"/>
                      <a:pt x="133" y="397"/>
                      <a:pt x="133" y="398"/>
                    </a:cubicBezTo>
                    <a:close/>
                    <a:moveTo>
                      <a:pt x="135" y="354"/>
                    </a:moveTo>
                    <a:cubicBezTo>
                      <a:pt x="136" y="354"/>
                      <a:pt x="136" y="356"/>
                      <a:pt x="137" y="356"/>
                    </a:cubicBezTo>
                    <a:cubicBezTo>
                      <a:pt x="137" y="358"/>
                      <a:pt x="136" y="358"/>
                      <a:pt x="135" y="359"/>
                    </a:cubicBezTo>
                    <a:cubicBezTo>
                      <a:pt x="134" y="359"/>
                      <a:pt x="135" y="358"/>
                      <a:pt x="134" y="357"/>
                    </a:cubicBezTo>
                    <a:cubicBezTo>
                      <a:pt x="132" y="358"/>
                      <a:pt x="135" y="360"/>
                      <a:pt x="133" y="362"/>
                    </a:cubicBezTo>
                    <a:cubicBezTo>
                      <a:pt x="132" y="361"/>
                      <a:pt x="132" y="360"/>
                      <a:pt x="132" y="359"/>
                    </a:cubicBezTo>
                    <a:cubicBezTo>
                      <a:pt x="133" y="358"/>
                      <a:pt x="134" y="356"/>
                      <a:pt x="135" y="354"/>
                    </a:cubicBezTo>
                    <a:close/>
                    <a:moveTo>
                      <a:pt x="132" y="346"/>
                    </a:moveTo>
                    <a:cubicBezTo>
                      <a:pt x="131" y="345"/>
                      <a:pt x="132" y="344"/>
                      <a:pt x="133" y="344"/>
                    </a:cubicBezTo>
                    <a:cubicBezTo>
                      <a:pt x="133" y="345"/>
                      <a:pt x="133" y="346"/>
                      <a:pt x="132" y="346"/>
                    </a:cubicBezTo>
                    <a:close/>
                    <a:moveTo>
                      <a:pt x="132" y="320"/>
                    </a:moveTo>
                    <a:cubicBezTo>
                      <a:pt x="131" y="319"/>
                      <a:pt x="131" y="319"/>
                      <a:pt x="132" y="319"/>
                    </a:cubicBezTo>
                    <a:cubicBezTo>
                      <a:pt x="131" y="318"/>
                      <a:pt x="130" y="318"/>
                      <a:pt x="129" y="317"/>
                    </a:cubicBezTo>
                    <a:cubicBezTo>
                      <a:pt x="129" y="315"/>
                      <a:pt x="130" y="315"/>
                      <a:pt x="131" y="314"/>
                    </a:cubicBezTo>
                    <a:cubicBezTo>
                      <a:pt x="132" y="314"/>
                      <a:pt x="133" y="315"/>
                      <a:pt x="133" y="317"/>
                    </a:cubicBezTo>
                    <a:cubicBezTo>
                      <a:pt x="133" y="318"/>
                      <a:pt x="132" y="319"/>
                      <a:pt x="132" y="320"/>
                    </a:cubicBezTo>
                    <a:close/>
                    <a:moveTo>
                      <a:pt x="131" y="327"/>
                    </a:moveTo>
                    <a:cubicBezTo>
                      <a:pt x="131" y="325"/>
                      <a:pt x="132" y="325"/>
                      <a:pt x="132" y="324"/>
                    </a:cubicBezTo>
                    <a:cubicBezTo>
                      <a:pt x="134" y="325"/>
                      <a:pt x="132" y="326"/>
                      <a:pt x="131" y="327"/>
                    </a:cubicBezTo>
                    <a:close/>
                    <a:moveTo>
                      <a:pt x="121" y="296"/>
                    </a:moveTo>
                    <a:cubicBezTo>
                      <a:pt x="122" y="293"/>
                      <a:pt x="126" y="286"/>
                      <a:pt x="129" y="292"/>
                    </a:cubicBezTo>
                    <a:cubicBezTo>
                      <a:pt x="128" y="294"/>
                      <a:pt x="126" y="296"/>
                      <a:pt x="124" y="298"/>
                    </a:cubicBezTo>
                    <a:cubicBezTo>
                      <a:pt x="122" y="297"/>
                      <a:pt x="122" y="298"/>
                      <a:pt x="121" y="296"/>
                    </a:cubicBezTo>
                    <a:close/>
                    <a:moveTo>
                      <a:pt x="121" y="302"/>
                    </a:moveTo>
                    <a:cubicBezTo>
                      <a:pt x="121" y="304"/>
                      <a:pt x="120" y="305"/>
                      <a:pt x="119" y="306"/>
                    </a:cubicBezTo>
                    <a:cubicBezTo>
                      <a:pt x="115" y="305"/>
                      <a:pt x="117" y="300"/>
                      <a:pt x="119" y="299"/>
                    </a:cubicBezTo>
                    <a:cubicBezTo>
                      <a:pt x="120" y="300"/>
                      <a:pt x="121" y="301"/>
                      <a:pt x="121" y="302"/>
                    </a:cubicBezTo>
                    <a:close/>
                    <a:moveTo>
                      <a:pt x="119" y="266"/>
                    </a:moveTo>
                    <a:cubicBezTo>
                      <a:pt x="120" y="267"/>
                      <a:pt x="123" y="269"/>
                      <a:pt x="122" y="271"/>
                    </a:cubicBezTo>
                    <a:cubicBezTo>
                      <a:pt x="120" y="270"/>
                      <a:pt x="117" y="268"/>
                      <a:pt x="119" y="266"/>
                    </a:cubicBezTo>
                    <a:close/>
                    <a:moveTo>
                      <a:pt x="119" y="275"/>
                    </a:moveTo>
                    <a:cubicBezTo>
                      <a:pt x="117" y="274"/>
                      <a:pt x="114" y="271"/>
                      <a:pt x="116" y="269"/>
                    </a:cubicBezTo>
                    <a:cubicBezTo>
                      <a:pt x="118" y="270"/>
                      <a:pt x="121" y="272"/>
                      <a:pt x="119" y="275"/>
                    </a:cubicBezTo>
                    <a:close/>
                    <a:moveTo>
                      <a:pt x="126" y="225"/>
                    </a:moveTo>
                    <a:cubicBezTo>
                      <a:pt x="125" y="227"/>
                      <a:pt x="123" y="228"/>
                      <a:pt x="123" y="230"/>
                    </a:cubicBezTo>
                    <a:cubicBezTo>
                      <a:pt x="120" y="229"/>
                      <a:pt x="120" y="227"/>
                      <a:pt x="118" y="226"/>
                    </a:cubicBezTo>
                    <a:cubicBezTo>
                      <a:pt x="119" y="221"/>
                      <a:pt x="124" y="219"/>
                      <a:pt x="126" y="225"/>
                    </a:cubicBezTo>
                    <a:close/>
                    <a:moveTo>
                      <a:pt x="117" y="221"/>
                    </a:moveTo>
                    <a:cubicBezTo>
                      <a:pt x="117" y="221"/>
                      <a:pt x="116" y="221"/>
                      <a:pt x="116" y="222"/>
                    </a:cubicBezTo>
                    <a:cubicBezTo>
                      <a:pt x="114" y="220"/>
                      <a:pt x="118" y="218"/>
                      <a:pt x="119" y="215"/>
                    </a:cubicBezTo>
                    <a:cubicBezTo>
                      <a:pt x="121" y="217"/>
                      <a:pt x="117" y="219"/>
                      <a:pt x="117" y="221"/>
                    </a:cubicBezTo>
                    <a:close/>
                    <a:moveTo>
                      <a:pt x="129" y="205"/>
                    </a:moveTo>
                    <a:cubicBezTo>
                      <a:pt x="127" y="208"/>
                      <a:pt x="125" y="210"/>
                      <a:pt x="124" y="213"/>
                    </a:cubicBezTo>
                    <a:cubicBezTo>
                      <a:pt x="122" y="210"/>
                      <a:pt x="126" y="204"/>
                      <a:pt x="129" y="205"/>
                    </a:cubicBezTo>
                    <a:close/>
                    <a:moveTo>
                      <a:pt x="124" y="177"/>
                    </a:moveTo>
                    <a:cubicBezTo>
                      <a:pt x="123" y="176"/>
                      <a:pt x="122" y="176"/>
                      <a:pt x="122" y="175"/>
                    </a:cubicBezTo>
                    <a:cubicBezTo>
                      <a:pt x="124" y="173"/>
                      <a:pt x="126" y="175"/>
                      <a:pt x="124" y="177"/>
                    </a:cubicBezTo>
                    <a:close/>
                    <a:moveTo>
                      <a:pt x="134" y="195"/>
                    </a:moveTo>
                    <a:cubicBezTo>
                      <a:pt x="135" y="194"/>
                      <a:pt x="135" y="196"/>
                      <a:pt x="136" y="196"/>
                    </a:cubicBezTo>
                    <a:cubicBezTo>
                      <a:pt x="134" y="199"/>
                      <a:pt x="133" y="202"/>
                      <a:pt x="130" y="203"/>
                    </a:cubicBezTo>
                    <a:cubicBezTo>
                      <a:pt x="129" y="200"/>
                      <a:pt x="133" y="198"/>
                      <a:pt x="134" y="195"/>
                    </a:cubicBezTo>
                    <a:close/>
                    <a:moveTo>
                      <a:pt x="133" y="185"/>
                    </a:moveTo>
                    <a:cubicBezTo>
                      <a:pt x="133" y="185"/>
                      <a:pt x="133" y="185"/>
                      <a:pt x="134" y="185"/>
                    </a:cubicBezTo>
                    <a:cubicBezTo>
                      <a:pt x="134" y="186"/>
                      <a:pt x="134" y="188"/>
                      <a:pt x="133" y="187"/>
                    </a:cubicBezTo>
                    <a:cubicBezTo>
                      <a:pt x="132" y="187"/>
                      <a:pt x="133" y="186"/>
                      <a:pt x="133" y="185"/>
                    </a:cubicBezTo>
                    <a:close/>
                    <a:moveTo>
                      <a:pt x="160" y="224"/>
                    </a:moveTo>
                    <a:cubicBezTo>
                      <a:pt x="158" y="227"/>
                      <a:pt x="156" y="229"/>
                      <a:pt x="154" y="231"/>
                    </a:cubicBezTo>
                    <a:cubicBezTo>
                      <a:pt x="151" y="231"/>
                      <a:pt x="151" y="228"/>
                      <a:pt x="149" y="226"/>
                    </a:cubicBezTo>
                    <a:cubicBezTo>
                      <a:pt x="150" y="224"/>
                      <a:pt x="153" y="222"/>
                      <a:pt x="154" y="219"/>
                    </a:cubicBezTo>
                    <a:cubicBezTo>
                      <a:pt x="156" y="220"/>
                      <a:pt x="158" y="223"/>
                      <a:pt x="160" y="224"/>
                    </a:cubicBezTo>
                    <a:close/>
                    <a:moveTo>
                      <a:pt x="155" y="212"/>
                    </a:moveTo>
                    <a:cubicBezTo>
                      <a:pt x="155" y="211"/>
                      <a:pt x="156" y="211"/>
                      <a:pt x="155" y="210"/>
                    </a:cubicBezTo>
                    <a:cubicBezTo>
                      <a:pt x="156" y="210"/>
                      <a:pt x="156" y="210"/>
                      <a:pt x="157" y="210"/>
                    </a:cubicBezTo>
                    <a:cubicBezTo>
                      <a:pt x="157" y="211"/>
                      <a:pt x="157" y="212"/>
                      <a:pt x="156" y="212"/>
                    </a:cubicBezTo>
                    <a:cubicBezTo>
                      <a:pt x="156" y="212"/>
                      <a:pt x="156" y="212"/>
                      <a:pt x="155" y="212"/>
                    </a:cubicBezTo>
                    <a:close/>
                    <a:moveTo>
                      <a:pt x="161" y="280"/>
                    </a:moveTo>
                    <a:cubicBezTo>
                      <a:pt x="157" y="279"/>
                      <a:pt x="158" y="277"/>
                      <a:pt x="160" y="275"/>
                    </a:cubicBezTo>
                    <a:cubicBezTo>
                      <a:pt x="162" y="275"/>
                      <a:pt x="162" y="277"/>
                      <a:pt x="163" y="277"/>
                    </a:cubicBezTo>
                    <a:cubicBezTo>
                      <a:pt x="163" y="279"/>
                      <a:pt x="162" y="279"/>
                      <a:pt x="161" y="280"/>
                    </a:cubicBezTo>
                    <a:close/>
                    <a:moveTo>
                      <a:pt x="163" y="287"/>
                    </a:moveTo>
                    <a:cubicBezTo>
                      <a:pt x="162" y="287"/>
                      <a:pt x="162" y="286"/>
                      <a:pt x="162" y="285"/>
                    </a:cubicBezTo>
                    <a:cubicBezTo>
                      <a:pt x="163" y="285"/>
                      <a:pt x="163" y="286"/>
                      <a:pt x="163" y="287"/>
                    </a:cubicBezTo>
                    <a:close/>
                    <a:moveTo>
                      <a:pt x="154" y="290"/>
                    </a:moveTo>
                    <a:cubicBezTo>
                      <a:pt x="152" y="290"/>
                      <a:pt x="152" y="288"/>
                      <a:pt x="150" y="288"/>
                    </a:cubicBezTo>
                    <a:cubicBezTo>
                      <a:pt x="151" y="286"/>
                      <a:pt x="153" y="285"/>
                      <a:pt x="154" y="283"/>
                    </a:cubicBezTo>
                    <a:cubicBezTo>
                      <a:pt x="155" y="283"/>
                      <a:pt x="155" y="285"/>
                      <a:pt x="156" y="285"/>
                    </a:cubicBezTo>
                    <a:cubicBezTo>
                      <a:pt x="156" y="288"/>
                      <a:pt x="154" y="288"/>
                      <a:pt x="154" y="290"/>
                    </a:cubicBezTo>
                    <a:close/>
                    <a:moveTo>
                      <a:pt x="153" y="297"/>
                    </a:moveTo>
                    <a:cubicBezTo>
                      <a:pt x="153" y="296"/>
                      <a:pt x="154" y="295"/>
                      <a:pt x="154" y="294"/>
                    </a:cubicBezTo>
                    <a:cubicBezTo>
                      <a:pt x="157" y="295"/>
                      <a:pt x="155" y="299"/>
                      <a:pt x="153" y="297"/>
                    </a:cubicBezTo>
                    <a:close/>
                    <a:moveTo>
                      <a:pt x="144" y="322"/>
                    </a:moveTo>
                    <a:cubicBezTo>
                      <a:pt x="144" y="320"/>
                      <a:pt x="143" y="319"/>
                      <a:pt x="141" y="319"/>
                    </a:cubicBezTo>
                    <a:cubicBezTo>
                      <a:pt x="143" y="315"/>
                      <a:pt x="148" y="308"/>
                      <a:pt x="150" y="315"/>
                    </a:cubicBezTo>
                    <a:cubicBezTo>
                      <a:pt x="148" y="317"/>
                      <a:pt x="147" y="320"/>
                      <a:pt x="144" y="322"/>
                    </a:cubicBezTo>
                    <a:close/>
                    <a:moveTo>
                      <a:pt x="143" y="332"/>
                    </a:moveTo>
                    <a:cubicBezTo>
                      <a:pt x="142" y="330"/>
                      <a:pt x="143" y="330"/>
                      <a:pt x="144" y="329"/>
                    </a:cubicBezTo>
                    <a:cubicBezTo>
                      <a:pt x="146" y="329"/>
                      <a:pt x="144" y="332"/>
                      <a:pt x="143" y="332"/>
                    </a:cubicBezTo>
                    <a:close/>
                    <a:moveTo>
                      <a:pt x="137" y="312"/>
                    </a:moveTo>
                    <a:cubicBezTo>
                      <a:pt x="135" y="312"/>
                      <a:pt x="134" y="311"/>
                      <a:pt x="133" y="311"/>
                    </a:cubicBezTo>
                    <a:cubicBezTo>
                      <a:pt x="134" y="307"/>
                      <a:pt x="138" y="306"/>
                      <a:pt x="138" y="303"/>
                    </a:cubicBezTo>
                    <a:cubicBezTo>
                      <a:pt x="141" y="302"/>
                      <a:pt x="141" y="305"/>
                      <a:pt x="142" y="306"/>
                    </a:cubicBezTo>
                    <a:cubicBezTo>
                      <a:pt x="140" y="308"/>
                      <a:pt x="138" y="310"/>
                      <a:pt x="137" y="312"/>
                    </a:cubicBezTo>
                    <a:close/>
                    <a:moveTo>
                      <a:pt x="138" y="322"/>
                    </a:moveTo>
                    <a:cubicBezTo>
                      <a:pt x="141" y="322"/>
                      <a:pt x="142" y="326"/>
                      <a:pt x="141" y="328"/>
                    </a:cubicBezTo>
                    <a:cubicBezTo>
                      <a:pt x="139" y="327"/>
                      <a:pt x="138" y="326"/>
                      <a:pt x="137" y="326"/>
                    </a:cubicBezTo>
                    <a:cubicBezTo>
                      <a:pt x="137" y="324"/>
                      <a:pt x="137" y="324"/>
                      <a:pt x="138" y="322"/>
                    </a:cubicBezTo>
                    <a:close/>
                    <a:moveTo>
                      <a:pt x="134" y="323"/>
                    </a:moveTo>
                    <a:cubicBezTo>
                      <a:pt x="134" y="321"/>
                      <a:pt x="135" y="320"/>
                      <a:pt x="136" y="319"/>
                    </a:cubicBezTo>
                    <a:cubicBezTo>
                      <a:pt x="137" y="320"/>
                      <a:pt x="136" y="323"/>
                      <a:pt x="134" y="323"/>
                    </a:cubicBezTo>
                    <a:close/>
                    <a:moveTo>
                      <a:pt x="127" y="223"/>
                    </a:moveTo>
                    <a:cubicBezTo>
                      <a:pt x="125" y="223"/>
                      <a:pt x="124" y="220"/>
                      <a:pt x="123" y="218"/>
                    </a:cubicBezTo>
                    <a:cubicBezTo>
                      <a:pt x="126" y="219"/>
                      <a:pt x="128" y="221"/>
                      <a:pt x="127" y="223"/>
                    </a:cubicBezTo>
                    <a:close/>
                    <a:moveTo>
                      <a:pt x="126" y="215"/>
                    </a:moveTo>
                    <a:cubicBezTo>
                      <a:pt x="127" y="213"/>
                      <a:pt x="128" y="212"/>
                      <a:pt x="129" y="210"/>
                    </a:cubicBezTo>
                    <a:cubicBezTo>
                      <a:pt x="131" y="212"/>
                      <a:pt x="131" y="215"/>
                      <a:pt x="132" y="217"/>
                    </a:cubicBezTo>
                    <a:cubicBezTo>
                      <a:pt x="131" y="218"/>
                      <a:pt x="131" y="219"/>
                      <a:pt x="129" y="220"/>
                    </a:cubicBezTo>
                    <a:cubicBezTo>
                      <a:pt x="128" y="218"/>
                      <a:pt x="127" y="216"/>
                      <a:pt x="126" y="215"/>
                    </a:cubicBezTo>
                    <a:close/>
                    <a:moveTo>
                      <a:pt x="129" y="229"/>
                    </a:moveTo>
                    <a:cubicBezTo>
                      <a:pt x="130" y="230"/>
                      <a:pt x="130" y="230"/>
                      <a:pt x="131" y="231"/>
                    </a:cubicBezTo>
                    <a:cubicBezTo>
                      <a:pt x="133" y="230"/>
                      <a:pt x="130" y="229"/>
                      <a:pt x="130" y="227"/>
                    </a:cubicBezTo>
                    <a:cubicBezTo>
                      <a:pt x="131" y="227"/>
                      <a:pt x="131" y="227"/>
                      <a:pt x="131" y="226"/>
                    </a:cubicBezTo>
                    <a:cubicBezTo>
                      <a:pt x="134" y="226"/>
                      <a:pt x="136" y="230"/>
                      <a:pt x="133" y="232"/>
                    </a:cubicBezTo>
                    <a:cubicBezTo>
                      <a:pt x="132" y="232"/>
                      <a:pt x="133" y="231"/>
                      <a:pt x="131" y="231"/>
                    </a:cubicBezTo>
                    <a:cubicBezTo>
                      <a:pt x="133" y="233"/>
                      <a:pt x="132" y="236"/>
                      <a:pt x="130" y="238"/>
                    </a:cubicBezTo>
                    <a:cubicBezTo>
                      <a:pt x="128" y="237"/>
                      <a:pt x="127" y="235"/>
                      <a:pt x="126" y="234"/>
                    </a:cubicBezTo>
                    <a:cubicBezTo>
                      <a:pt x="127" y="232"/>
                      <a:pt x="128" y="230"/>
                      <a:pt x="129" y="229"/>
                    </a:cubicBezTo>
                    <a:close/>
                    <a:moveTo>
                      <a:pt x="133" y="246"/>
                    </a:moveTo>
                    <a:cubicBezTo>
                      <a:pt x="135" y="247"/>
                      <a:pt x="136" y="249"/>
                      <a:pt x="138" y="251"/>
                    </a:cubicBezTo>
                    <a:cubicBezTo>
                      <a:pt x="136" y="253"/>
                      <a:pt x="135" y="255"/>
                      <a:pt x="133" y="257"/>
                    </a:cubicBezTo>
                    <a:cubicBezTo>
                      <a:pt x="128" y="255"/>
                      <a:pt x="129" y="250"/>
                      <a:pt x="133" y="246"/>
                    </a:cubicBezTo>
                    <a:close/>
                    <a:moveTo>
                      <a:pt x="136" y="235"/>
                    </a:moveTo>
                    <a:cubicBezTo>
                      <a:pt x="136" y="234"/>
                      <a:pt x="137" y="234"/>
                      <a:pt x="138" y="234"/>
                    </a:cubicBezTo>
                    <a:cubicBezTo>
                      <a:pt x="138" y="235"/>
                      <a:pt x="137" y="236"/>
                      <a:pt x="136" y="236"/>
                    </a:cubicBezTo>
                    <a:cubicBezTo>
                      <a:pt x="136" y="236"/>
                      <a:pt x="136" y="235"/>
                      <a:pt x="136" y="235"/>
                    </a:cubicBezTo>
                    <a:close/>
                    <a:moveTo>
                      <a:pt x="137" y="240"/>
                    </a:moveTo>
                    <a:cubicBezTo>
                      <a:pt x="139" y="240"/>
                      <a:pt x="139" y="242"/>
                      <a:pt x="141" y="242"/>
                    </a:cubicBezTo>
                    <a:cubicBezTo>
                      <a:pt x="140" y="241"/>
                      <a:pt x="140" y="240"/>
                      <a:pt x="139" y="239"/>
                    </a:cubicBezTo>
                    <a:cubicBezTo>
                      <a:pt x="139" y="238"/>
                      <a:pt x="140" y="237"/>
                      <a:pt x="141" y="236"/>
                    </a:cubicBezTo>
                    <a:cubicBezTo>
                      <a:pt x="143" y="237"/>
                      <a:pt x="144" y="239"/>
                      <a:pt x="146" y="241"/>
                    </a:cubicBezTo>
                    <a:cubicBezTo>
                      <a:pt x="145" y="243"/>
                      <a:pt x="143" y="243"/>
                      <a:pt x="143" y="245"/>
                    </a:cubicBezTo>
                    <a:cubicBezTo>
                      <a:pt x="142" y="245"/>
                      <a:pt x="143" y="243"/>
                      <a:pt x="142" y="243"/>
                    </a:cubicBezTo>
                    <a:cubicBezTo>
                      <a:pt x="141" y="244"/>
                      <a:pt x="143" y="245"/>
                      <a:pt x="142" y="246"/>
                    </a:cubicBezTo>
                    <a:cubicBezTo>
                      <a:pt x="141" y="246"/>
                      <a:pt x="141" y="247"/>
                      <a:pt x="140" y="249"/>
                    </a:cubicBezTo>
                    <a:cubicBezTo>
                      <a:pt x="138" y="247"/>
                      <a:pt x="136" y="246"/>
                      <a:pt x="135" y="244"/>
                    </a:cubicBezTo>
                    <a:cubicBezTo>
                      <a:pt x="135" y="243"/>
                      <a:pt x="137" y="242"/>
                      <a:pt x="137" y="240"/>
                    </a:cubicBezTo>
                    <a:close/>
                    <a:moveTo>
                      <a:pt x="141" y="229"/>
                    </a:moveTo>
                    <a:cubicBezTo>
                      <a:pt x="143" y="229"/>
                      <a:pt x="141" y="230"/>
                      <a:pt x="141" y="231"/>
                    </a:cubicBezTo>
                    <a:cubicBezTo>
                      <a:pt x="138" y="231"/>
                      <a:pt x="141" y="230"/>
                      <a:pt x="141" y="229"/>
                    </a:cubicBezTo>
                    <a:close/>
                    <a:moveTo>
                      <a:pt x="166" y="233"/>
                    </a:moveTo>
                    <a:cubicBezTo>
                      <a:pt x="168" y="234"/>
                      <a:pt x="168" y="236"/>
                      <a:pt x="170" y="237"/>
                    </a:cubicBezTo>
                    <a:cubicBezTo>
                      <a:pt x="169" y="240"/>
                      <a:pt x="166" y="242"/>
                      <a:pt x="165" y="244"/>
                    </a:cubicBezTo>
                    <a:cubicBezTo>
                      <a:pt x="163" y="244"/>
                      <a:pt x="162" y="242"/>
                      <a:pt x="161" y="241"/>
                    </a:cubicBezTo>
                    <a:cubicBezTo>
                      <a:pt x="162" y="237"/>
                      <a:pt x="164" y="235"/>
                      <a:pt x="166" y="233"/>
                    </a:cubicBezTo>
                    <a:close/>
                    <a:moveTo>
                      <a:pt x="164" y="226"/>
                    </a:moveTo>
                    <a:cubicBezTo>
                      <a:pt x="165" y="226"/>
                      <a:pt x="165" y="225"/>
                      <a:pt x="165" y="224"/>
                    </a:cubicBezTo>
                    <a:cubicBezTo>
                      <a:pt x="166" y="224"/>
                      <a:pt x="166" y="226"/>
                      <a:pt x="168" y="226"/>
                    </a:cubicBezTo>
                    <a:cubicBezTo>
                      <a:pt x="167" y="227"/>
                      <a:pt x="165" y="227"/>
                      <a:pt x="164" y="226"/>
                    </a:cubicBezTo>
                    <a:close/>
                    <a:moveTo>
                      <a:pt x="141" y="269"/>
                    </a:moveTo>
                    <a:cubicBezTo>
                      <a:pt x="142" y="269"/>
                      <a:pt x="143" y="271"/>
                      <a:pt x="144" y="272"/>
                    </a:cubicBezTo>
                    <a:cubicBezTo>
                      <a:pt x="142" y="275"/>
                      <a:pt x="141" y="278"/>
                      <a:pt x="138" y="280"/>
                    </a:cubicBezTo>
                    <a:cubicBezTo>
                      <a:pt x="130" y="278"/>
                      <a:pt x="138" y="273"/>
                      <a:pt x="141" y="269"/>
                    </a:cubicBezTo>
                    <a:close/>
                    <a:moveTo>
                      <a:pt x="140" y="258"/>
                    </a:moveTo>
                    <a:cubicBezTo>
                      <a:pt x="139" y="255"/>
                      <a:pt x="143" y="255"/>
                      <a:pt x="144" y="257"/>
                    </a:cubicBezTo>
                    <a:cubicBezTo>
                      <a:pt x="143" y="261"/>
                      <a:pt x="141" y="260"/>
                      <a:pt x="140" y="263"/>
                    </a:cubicBezTo>
                    <a:cubicBezTo>
                      <a:pt x="137" y="262"/>
                      <a:pt x="136" y="258"/>
                      <a:pt x="140" y="258"/>
                    </a:cubicBezTo>
                    <a:close/>
                    <a:moveTo>
                      <a:pt x="143" y="264"/>
                    </a:moveTo>
                    <a:cubicBezTo>
                      <a:pt x="145" y="265"/>
                      <a:pt x="147" y="267"/>
                      <a:pt x="146" y="269"/>
                    </a:cubicBezTo>
                    <a:cubicBezTo>
                      <a:pt x="144" y="268"/>
                      <a:pt x="141" y="267"/>
                      <a:pt x="143" y="264"/>
                    </a:cubicBezTo>
                    <a:close/>
                    <a:moveTo>
                      <a:pt x="152" y="261"/>
                    </a:moveTo>
                    <a:cubicBezTo>
                      <a:pt x="151" y="259"/>
                      <a:pt x="148" y="259"/>
                      <a:pt x="148" y="256"/>
                    </a:cubicBezTo>
                    <a:cubicBezTo>
                      <a:pt x="151" y="254"/>
                      <a:pt x="152" y="258"/>
                      <a:pt x="154" y="259"/>
                    </a:cubicBezTo>
                    <a:cubicBezTo>
                      <a:pt x="154" y="260"/>
                      <a:pt x="152" y="260"/>
                      <a:pt x="152" y="261"/>
                    </a:cubicBezTo>
                    <a:close/>
                    <a:moveTo>
                      <a:pt x="150" y="270"/>
                    </a:moveTo>
                    <a:cubicBezTo>
                      <a:pt x="150" y="267"/>
                      <a:pt x="152" y="268"/>
                      <a:pt x="152" y="267"/>
                    </a:cubicBezTo>
                    <a:cubicBezTo>
                      <a:pt x="153" y="268"/>
                      <a:pt x="151" y="269"/>
                      <a:pt x="150" y="270"/>
                    </a:cubicBezTo>
                    <a:close/>
                    <a:moveTo>
                      <a:pt x="149" y="250"/>
                    </a:moveTo>
                    <a:cubicBezTo>
                      <a:pt x="143" y="250"/>
                      <a:pt x="149" y="242"/>
                      <a:pt x="151" y="247"/>
                    </a:cubicBezTo>
                    <a:cubicBezTo>
                      <a:pt x="150" y="248"/>
                      <a:pt x="150" y="249"/>
                      <a:pt x="149" y="250"/>
                    </a:cubicBezTo>
                    <a:close/>
                    <a:moveTo>
                      <a:pt x="146" y="255"/>
                    </a:moveTo>
                    <a:cubicBezTo>
                      <a:pt x="143" y="254"/>
                      <a:pt x="144" y="251"/>
                      <a:pt x="145" y="250"/>
                    </a:cubicBezTo>
                    <a:cubicBezTo>
                      <a:pt x="148" y="250"/>
                      <a:pt x="148" y="253"/>
                      <a:pt x="146" y="255"/>
                    </a:cubicBezTo>
                    <a:close/>
                    <a:moveTo>
                      <a:pt x="144" y="263"/>
                    </a:moveTo>
                    <a:cubicBezTo>
                      <a:pt x="146" y="259"/>
                      <a:pt x="149" y="261"/>
                      <a:pt x="150" y="264"/>
                    </a:cubicBezTo>
                    <a:cubicBezTo>
                      <a:pt x="149" y="265"/>
                      <a:pt x="148" y="266"/>
                      <a:pt x="148" y="266"/>
                    </a:cubicBezTo>
                    <a:cubicBezTo>
                      <a:pt x="146" y="266"/>
                      <a:pt x="145" y="264"/>
                      <a:pt x="144" y="263"/>
                    </a:cubicBezTo>
                    <a:close/>
                    <a:moveTo>
                      <a:pt x="151" y="273"/>
                    </a:moveTo>
                    <a:cubicBezTo>
                      <a:pt x="152" y="273"/>
                      <a:pt x="154" y="275"/>
                      <a:pt x="153" y="277"/>
                    </a:cubicBezTo>
                    <a:cubicBezTo>
                      <a:pt x="151" y="276"/>
                      <a:pt x="151" y="275"/>
                      <a:pt x="150" y="274"/>
                    </a:cubicBezTo>
                    <a:cubicBezTo>
                      <a:pt x="150" y="274"/>
                      <a:pt x="151" y="274"/>
                      <a:pt x="151" y="273"/>
                    </a:cubicBezTo>
                    <a:close/>
                    <a:moveTo>
                      <a:pt x="152" y="272"/>
                    </a:moveTo>
                    <a:cubicBezTo>
                      <a:pt x="152" y="270"/>
                      <a:pt x="154" y="270"/>
                      <a:pt x="154" y="268"/>
                    </a:cubicBezTo>
                    <a:cubicBezTo>
                      <a:pt x="156" y="269"/>
                      <a:pt x="157" y="270"/>
                      <a:pt x="157" y="272"/>
                    </a:cubicBezTo>
                    <a:cubicBezTo>
                      <a:pt x="155" y="272"/>
                      <a:pt x="156" y="275"/>
                      <a:pt x="154" y="274"/>
                    </a:cubicBezTo>
                    <a:cubicBezTo>
                      <a:pt x="154" y="273"/>
                      <a:pt x="153" y="272"/>
                      <a:pt x="152" y="272"/>
                    </a:cubicBezTo>
                    <a:close/>
                    <a:moveTo>
                      <a:pt x="157" y="245"/>
                    </a:moveTo>
                    <a:cubicBezTo>
                      <a:pt x="158" y="246"/>
                      <a:pt x="161" y="248"/>
                      <a:pt x="160" y="251"/>
                    </a:cubicBezTo>
                    <a:cubicBezTo>
                      <a:pt x="158" y="250"/>
                      <a:pt x="155" y="248"/>
                      <a:pt x="157" y="245"/>
                    </a:cubicBezTo>
                    <a:close/>
                    <a:moveTo>
                      <a:pt x="160" y="258"/>
                    </a:moveTo>
                    <a:cubicBezTo>
                      <a:pt x="160" y="260"/>
                      <a:pt x="158" y="259"/>
                      <a:pt x="158" y="261"/>
                    </a:cubicBezTo>
                    <a:cubicBezTo>
                      <a:pt x="156" y="260"/>
                      <a:pt x="159" y="259"/>
                      <a:pt x="158" y="258"/>
                    </a:cubicBezTo>
                    <a:cubicBezTo>
                      <a:pt x="159" y="258"/>
                      <a:pt x="159" y="258"/>
                      <a:pt x="160" y="258"/>
                    </a:cubicBezTo>
                    <a:close/>
                    <a:moveTo>
                      <a:pt x="157" y="262"/>
                    </a:moveTo>
                    <a:cubicBezTo>
                      <a:pt x="156" y="263"/>
                      <a:pt x="156" y="264"/>
                      <a:pt x="154" y="264"/>
                    </a:cubicBezTo>
                    <a:cubicBezTo>
                      <a:pt x="155" y="263"/>
                      <a:pt x="155" y="262"/>
                      <a:pt x="157" y="262"/>
                    </a:cubicBezTo>
                    <a:close/>
                    <a:moveTo>
                      <a:pt x="160" y="283"/>
                    </a:moveTo>
                    <a:cubicBezTo>
                      <a:pt x="157" y="283"/>
                      <a:pt x="156" y="281"/>
                      <a:pt x="156" y="279"/>
                    </a:cubicBezTo>
                    <a:cubicBezTo>
                      <a:pt x="158" y="280"/>
                      <a:pt x="159" y="281"/>
                      <a:pt x="160" y="283"/>
                    </a:cubicBezTo>
                    <a:close/>
                    <a:moveTo>
                      <a:pt x="156" y="265"/>
                    </a:moveTo>
                    <a:cubicBezTo>
                      <a:pt x="157" y="265"/>
                      <a:pt x="157" y="264"/>
                      <a:pt x="158" y="264"/>
                    </a:cubicBezTo>
                    <a:cubicBezTo>
                      <a:pt x="159" y="264"/>
                      <a:pt x="162" y="267"/>
                      <a:pt x="160" y="269"/>
                    </a:cubicBezTo>
                    <a:cubicBezTo>
                      <a:pt x="158" y="268"/>
                      <a:pt x="157" y="267"/>
                      <a:pt x="156" y="265"/>
                    </a:cubicBezTo>
                    <a:close/>
                    <a:moveTo>
                      <a:pt x="159" y="263"/>
                    </a:moveTo>
                    <a:cubicBezTo>
                      <a:pt x="159" y="262"/>
                      <a:pt x="160" y="261"/>
                      <a:pt x="161" y="260"/>
                    </a:cubicBezTo>
                    <a:cubicBezTo>
                      <a:pt x="162" y="261"/>
                      <a:pt x="162" y="262"/>
                      <a:pt x="163" y="263"/>
                    </a:cubicBezTo>
                    <a:cubicBezTo>
                      <a:pt x="163" y="265"/>
                      <a:pt x="162" y="264"/>
                      <a:pt x="162" y="265"/>
                    </a:cubicBezTo>
                    <a:cubicBezTo>
                      <a:pt x="160" y="265"/>
                      <a:pt x="159" y="264"/>
                      <a:pt x="159" y="263"/>
                    </a:cubicBezTo>
                    <a:close/>
                    <a:moveTo>
                      <a:pt x="159" y="237"/>
                    </a:moveTo>
                    <a:cubicBezTo>
                      <a:pt x="157" y="237"/>
                      <a:pt x="158" y="235"/>
                      <a:pt x="156" y="236"/>
                    </a:cubicBezTo>
                    <a:cubicBezTo>
                      <a:pt x="157" y="233"/>
                      <a:pt x="160" y="231"/>
                      <a:pt x="162" y="228"/>
                    </a:cubicBezTo>
                    <a:cubicBezTo>
                      <a:pt x="163" y="227"/>
                      <a:pt x="163" y="229"/>
                      <a:pt x="164" y="230"/>
                    </a:cubicBezTo>
                    <a:cubicBezTo>
                      <a:pt x="162" y="233"/>
                      <a:pt x="160" y="235"/>
                      <a:pt x="159" y="237"/>
                    </a:cubicBezTo>
                    <a:close/>
                    <a:moveTo>
                      <a:pt x="154" y="258"/>
                    </a:moveTo>
                    <a:cubicBezTo>
                      <a:pt x="153" y="257"/>
                      <a:pt x="153" y="254"/>
                      <a:pt x="151" y="254"/>
                    </a:cubicBezTo>
                    <a:cubicBezTo>
                      <a:pt x="151" y="252"/>
                      <a:pt x="153" y="252"/>
                      <a:pt x="153" y="250"/>
                    </a:cubicBezTo>
                    <a:cubicBezTo>
                      <a:pt x="155" y="252"/>
                      <a:pt x="159" y="256"/>
                      <a:pt x="154" y="258"/>
                    </a:cubicBezTo>
                    <a:close/>
                    <a:moveTo>
                      <a:pt x="154" y="244"/>
                    </a:moveTo>
                    <a:cubicBezTo>
                      <a:pt x="152" y="244"/>
                      <a:pt x="152" y="243"/>
                      <a:pt x="151" y="243"/>
                    </a:cubicBezTo>
                    <a:cubicBezTo>
                      <a:pt x="151" y="239"/>
                      <a:pt x="155" y="242"/>
                      <a:pt x="154" y="244"/>
                    </a:cubicBezTo>
                    <a:close/>
                    <a:moveTo>
                      <a:pt x="147" y="229"/>
                    </a:moveTo>
                    <a:cubicBezTo>
                      <a:pt x="148" y="230"/>
                      <a:pt x="151" y="232"/>
                      <a:pt x="152" y="235"/>
                    </a:cubicBezTo>
                    <a:cubicBezTo>
                      <a:pt x="149" y="234"/>
                      <a:pt x="146" y="231"/>
                      <a:pt x="147" y="229"/>
                    </a:cubicBezTo>
                    <a:close/>
                    <a:moveTo>
                      <a:pt x="149" y="238"/>
                    </a:moveTo>
                    <a:cubicBezTo>
                      <a:pt x="148" y="238"/>
                      <a:pt x="147" y="238"/>
                      <a:pt x="146" y="238"/>
                    </a:cubicBezTo>
                    <a:cubicBezTo>
                      <a:pt x="146" y="236"/>
                      <a:pt x="145" y="237"/>
                      <a:pt x="144" y="236"/>
                    </a:cubicBezTo>
                    <a:cubicBezTo>
                      <a:pt x="140" y="230"/>
                      <a:pt x="149" y="232"/>
                      <a:pt x="149" y="238"/>
                    </a:cubicBezTo>
                    <a:close/>
                    <a:moveTo>
                      <a:pt x="146" y="223"/>
                    </a:moveTo>
                    <a:cubicBezTo>
                      <a:pt x="148" y="220"/>
                      <a:pt x="150" y="217"/>
                      <a:pt x="152" y="215"/>
                    </a:cubicBezTo>
                    <a:cubicBezTo>
                      <a:pt x="153" y="217"/>
                      <a:pt x="149" y="221"/>
                      <a:pt x="146" y="223"/>
                    </a:cubicBezTo>
                    <a:close/>
                    <a:moveTo>
                      <a:pt x="135" y="263"/>
                    </a:moveTo>
                    <a:cubicBezTo>
                      <a:pt x="136" y="263"/>
                      <a:pt x="137" y="264"/>
                      <a:pt x="138" y="265"/>
                    </a:cubicBezTo>
                    <a:cubicBezTo>
                      <a:pt x="136" y="269"/>
                      <a:pt x="134" y="273"/>
                      <a:pt x="131" y="274"/>
                    </a:cubicBezTo>
                    <a:cubicBezTo>
                      <a:pt x="131" y="273"/>
                      <a:pt x="128" y="273"/>
                      <a:pt x="128" y="272"/>
                    </a:cubicBezTo>
                    <a:cubicBezTo>
                      <a:pt x="130" y="268"/>
                      <a:pt x="133" y="267"/>
                      <a:pt x="135" y="263"/>
                    </a:cubicBezTo>
                    <a:close/>
                    <a:moveTo>
                      <a:pt x="129" y="277"/>
                    </a:moveTo>
                    <a:cubicBezTo>
                      <a:pt x="129" y="279"/>
                      <a:pt x="129" y="280"/>
                      <a:pt x="126" y="280"/>
                    </a:cubicBezTo>
                    <a:cubicBezTo>
                      <a:pt x="126" y="278"/>
                      <a:pt x="126" y="277"/>
                      <a:pt x="125" y="277"/>
                    </a:cubicBezTo>
                    <a:cubicBezTo>
                      <a:pt x="124" y="275"/>
                      <a:pt x="126" y="276"/>
                      <a:pt x="126" y="274"/>
                    </a:cubicBezTo>
                    <a:cubicBezTo>
                      <a:pt x="127" y="275"/>
                      <a:pt x="129" y="276"/>
                      <a:pt x="129" y="277"/>
                    </a:cubicBezTo>
                    <a:close/>
                    <a:moveTo>
                      <a:pt x="129" y="285"/>
                    </a:moveTo>
                    <a:cubicBezTo>
                      <a:pt x="130" y="286"/>
                      <a:pt x="131" y="287"/>
                      <a:pt x="132" y="289"/>
                    </a:cubicBezTo>
                    <a:cubicBezTo>
                      <a:pt x="130" y="289"/>
                      <a:pt x="130" y="287"/>
                      <a:pt x="128" y="286"/>
                    </a:cubicBezTo>
                    <a:cubicBezTo>
                      <a:pt x="127" y="285"/>
                      <a:pt x="129" y="286"/>
                      <a:pt x="129" y="285"/>
                    </a:cubicBezTo>
                    <a:close/>
                    <a:moveTo>
                      <a:pt x="130" y="283"/>
                    </a:moveTo>
                    <a:cubicBezTo>
                      <a:pt x="131" y="279"/>
                      <a:pt x="134" y="280"/>
                      <a:pt x="135" y="283"/>
                    </a:cubicBezTo>
                    <a:cubicBezTo>
                      <a:pt x="135" y="284"/>
                      <a:pt x="134" y="285"/>
                      <a:pt x="133" y="286"/>
                    </a:cubicBezTo>
                    <a:cubicBezTo>
                      <a:pt x="131" y="286"/>
                      <a:pt x="131" y="284"/>
                      <a:pt x="130" y="283"/>
                    </a:cubicBezTo>
                    <a:close/>
                    <a:moveTo>
                      <a:pt x="138" y="296"/>
                    </a:moveTo>
                    <a:cubicBezTo>
                      <a:pt x="137" y="295"/>
                      <a:pt x="135" y="295"/>
                      <a:pt x="135" y="293"/>
                    </a:cubicBezTo>
                    <a:cubicBezTo>
                      <a:pt x="137" y="293"/>
                      <a:pt x="138" y="295"/>
                      <a:pt x="138" y="296"/>
                    </a:cubicBezTo>
                    <a:close/>
                    <a:moveTo>
                      <a:pt x="140" y="295"/>
                    </a:moveTo>
                    <a:cubicBezTo>
                      <a:pt x="137" y="294"/>
                      <a:pt x="137" y="290"/>
                      <a:pt x="139" y="288"/>
                    </a:cubicBezTo>
                    <a:cubicBezTo>
                      <a:pt x="141" y="288"/>
                      <a:pt x="142" y="289"/>
                      <a:pt x="143" y="290"/>
                    </a:cubicBezTo>
                    <a:cubicBezTo>
                      <a:pt x="142" y="292"/>
                      <a:pt x="141" y="293"/>
                      <a:pt x="140" y="295"/>
                    </a:cubicBezTo>
                    <a:close/>
                    <a:moveTo>
                      <a:pt x="141" y="285"/>
                    </a:moveTo>
                    <a:cubicBezTo>
                      <a:pt x="143" y="282"/>
                      <a:pt x="146" y="279"/>
                      <a:pt x="148" y="277"/>
                    </a:cubicBezTo>
                    <a:cubicBezTo>
                      <a:pt x="149" y="277"/>
                      <a:pt x="150" y="278"/>
                      <a:pt x="151" y="279"/>
                    </a:cubicBezTo>
                    <a:cubicBezTo>
                      <a:pt x="149" y="283"/>
                      <a:pt x="147" y="286"/>
                      <a:pt x="144" y="288"/>
                    </a:cubicBezTo>
                    <a:cubicBezTo>
                      <a:pt x="144" y="286"/>
                      <a:pt x="143" y="286"/>
                      <a:pt x="141" y="285"/>
                    </a:cubicBezTo>
                    <a:close/>
                    <a:moveTo>
                      <a:pt x="147" y="294"/>
                    </a:moveTo>
                    <a:cubicBezTo>
                      <a:pt x="147" y="295"/>
                      <a:pt x="148" y="295"/>
                      <a:pt x="148" y="296"/>
                    </a:cubicBezTo>
                    <a:cubicBezTo>
                      <a:pt x="148" y="299"/>
                      <a:pt x="146" y="299"/>
                      <a:pt x="145" y="301"/>
                    </a:cubicBezTo>
                    <a:cubicBezTo>
                      <a:pt x="141" y="300"/>
                      <a:pt x="143" y="295"/>
                      <a:pt x="147" y="294"/>
                    </a:cubicBezTo>
                    <a:close/>
                    <a:moveTo>
                      <a:pt x="148" y="305"/>
                    </a:moveTo>
                    <a:cubicBezTo>
                      <a:pt x="146" y="303"/>
                      <a:pt x="150" y="301"/>
                      <a:pt x="151" y="299"/>
                    </a:cubicBezTo>
                    <a:cubicBezTo>
                      <a:pt x="151" y="299"/>
                      <a:pt x="151" y="299"/>
                      <a:pt x="152" y="300"/>
                    </a:cubicBezTo>
                    <a:cubicBezTo>
                      <a:pt x="152" y="302"/>
                      <a:pt x="150" y="304"/>
                      <a:pt x="148" y="305"/>
                    </a:cubicBezTo>
                    <a:close/>
                    <a:moveTo>
                      <a:pt x="152" y="292"/>
                    </a:moveTo>
                    <a:cubicBezTo>
                      <a:pt x="151" y="294"/>
                      <a:pt x="149" y="292"/>
                      <a:pt x="148" y="292"/>
                    </a:cubicBezTo>
                    <a:cubicBezTo>
                      <a:pt x="148" y="290"/>
                      <a:pt x="149" y="290"/>
                      <a:pt x="150" y="289"/>
                    </a:cubicBezTo>
                    <a:cubicBezTo>
                      <a:pt x="151" y="289"/>
                      <a:pt x="152" y="290"/>
                      <a:pt x="153" y="291"/>
                    </a:cubicBezTo>
                    <a:cubicBezTo>
                      <a:pt x="153" y="292"/>
                      <a:pt x="151" y="292"/>
                      <a:pt x="152" y="292"/>
                    </a:cubicBezTo>
                    <a:close/>
                    <a:moveTo>
                      <a:pt x="159" y="288"/>
                    </a:moveTo>
                    <a:cubicBezTo>
                      <a:pt x="160" y="288"/>
                      <a:pt x="160" y="290"/>
                      <a:pt x="161" y="290"/>
                    </a:cubicBezTo>
                    <a:cubicBezTo>
                      <a:pt x="160" y="292"/>
                      <a:pt x="159" y="294"/>
                      <a:pt x="156" y="294"/>
                    </a:cubicBezTo>
                    <a:cubicBezTo>
                      <a:pt x="155" y="292"/>
                      <a:pt x="158" y="291"/>
                      <a:pt x="159" y="288"/>
                    </a:cubicBezTo>
                    <a:close/>
                    <a:moveTo>
                      <a:pt x="162" y="272"/>
                    </a:moveTo>
                    <a:cubicBezTo>
                      <a:pt x="162" y="271"/>
                      <a:pt x="163" y="271"/>
                      <a:pt x="163" y="270"/>
                    </a:cubicBezTo>
                    <a:cubicBezTo>
                      <a:pt x="165" y="270"/>
                      <a:pt x="165" y="273"/>
                      <a:pt x="167" y="273"/>
                    </a:cubicBezTo>
                    <a:cubicBezTo>
                      <a:pt x="167" y="274"/>
                      <a:pt x="165" y="274"/>
                      <a:pt x="165" y="275"/>
                    </a:cubicBezTo>
                    <a:cubicBezTo>
                      <a:pt x="164" y="274"/>
                      <a:pt x="163" y="273"/>
                      <a:pt x="162" y="272"/>
                    </a:cubicBezTo>
                    <a:close/>
                    <a:moveTo>
                      <a:pt x="164" y="255"/>
                    </a:moveTo>
                    <a:cubicBezTo>
                      <a:pt x="164" y="255"/>
                      <a:pt x="165" y="255"/>
                      <a:pt x="167" y="255"/>
                    </a:cubicBezTo>
                    <a:cubicBezTo>
                      <a:pt x="166" y="256"/>
                      <a:pt x="167" y="256"/>
                      <a:pt x="167" y="258"/>
                    </a:cubicBezTo>
                    <a:cubicBezTo>
                      <a:pt x="166" y="257"/>
                      <a:pt x="164" y="257"/>
                      <a:pt x="164" y="255"/>
                    </a:cubicBezTo>
                    <a:close/>
                    <a:moveTo>
                      <a:pt x="167" y="248"/>
                    </a:moveTo>
                    <a:cubicBezTo>
                      <a:pt x="168" y="245"/>
                      <a:pt x="170" y="241"/>
                      <a:pt x="173" y="241"/>
                    </a:cubicBezTo>
                    <a:cubicBezTo>
                      <a:pt x="171" y="243"/>
                      <a:pt x="170" y="247"/>
                      <a:pt x="167" y="248"/>
                    </a:cubicBezTo>
                    <a:close/>
                    <a:moveTo>
                      <a:pt x="171" y="235"/>
                    </a:moveTo>
                    <a:cubicBezTo>
                      <a:pt x="170" y="234"/>
                      <a:pt x="170" y="232"/>
                      <a:pt x="168" y="231"/>
                    </a:cubicBezTo>
                    <a:cubicBezTo>
                      <a:pt x="168" y="230"/>
                      <a:pt x="169" y="228"/>
                      <a:pt x="170" y="228"/>
                    </a:cubicBezTo>
                    <a:cubicBezTo>
                      <a:pt x="171" y="230"/>
                      <a:pt x="173" y="231"/>
                      <a:pt x="174" y="232"/>
                    </a:cubicBezTo>
                    <a:cubicBezTo>
                      <a:pt x="173" y="233"/>
                      <a:pt x="173" y="234"/>
                      <a:pt x="171" y="235"/>
                    </a:cubicBezTo>
                    <a:close/>
                    <a:moveTo>
                      <a:pt x="170" y="220"/>
                    </a:moveTo>
                    <a:cubicBezTo>
                      <a:pt x="170" y="220"/>
                      <a:pt x="170" y="219"/>
                      <a:pt x="169" y="219"/>
                    </a:cubicBezTo>
                    <a:cubicBezTo>
                      <a:pt x="170" y="218"/>
                      <a:pt x="171" y="217"/>
                      <a:pt x="171" y="215"/>
                    </a:cubicBezTo>
                    <a:cubicBezTo>
                      <a:pt x="172" y="216"/>
                      <a:pt x="173" y="216"/>
                      <a:pt x="174" y="217"/>
                    </a:cubicBezTo>
                    <a:cubicBezTo>
                      <a:pt x="173" y="218"/>
                      <a:pt x="172" y="220"/>
                      <a:pt x="170" y="220"/>
                    </a:cubicBezTo>
                    <a:close/>
                    <a:moveTo>
                      <a:pt x="180" y="225"/>
                    </a:moveTo>
                    <a:cubicBezTo>
                      <a:pt x="179" y="225"/>
                      <a:pt x="179" y="226"/>
                      <a:pt x="178" y="227"/>
                    </a:cubicBezTo>
                    <a:cubicBezTo>
                      <a:pt x="176" y="227"/>
                      <a:pt x="175" y="225"/>
                      <a:pt x="174" y="223"/>
                    </a:cubicBezTo>
                    <a:cubicBezTo>
                      <a:pt x="174" y="218"/>
                      <a:pt x="179" y="221"/>
                      <a:pt x="180" y="225"/>
                    </a:cubicBezTo>
                    <a:close/>
                    <a:moveTo>
                      <a:pt x="175" y="210"/>
                    </a:moveTo>
                    <a:cubicBezTo>
                      <a:pt x="176" y="211"/>
                      <a:pt x="178" y="212"/>
                      <a:pt x="176" y="214"/>
                    </a:cubicBezTo>
                    <a:cubicBezTo>
                      <a:pt x="175" y="214"/>
                      <a:pt x="174" y="211"/>
                      <a:pt x="175" y="210"/>
                    </a:cubicBezTo>
                    <a:close/>
                    <a:moveTo>
                      <a:pt x="176" y="235"/>
                    </a:moveTo>
                    <a:cubicBezTo>
                      <a:pt x="178" y="235"/>
                      <a:pt x="176" y="238"/>
                      <a:pt x="174" y="238"/>
                    </a:cubicBezTo>
                    <a:cubicBezTo>
                      <a:pt x="173" y="236"/>
                      <a:pt x="175" y="236"/>
                      <a:pt x="176" y="235"/>
                    </a:cubicBezTo>
                    <a:close/>
                    <a:moveTo>
                      <a:pt x="178" y="236"/>
                    </a:moveTo>
                    <a:cubicBezTo>
                      <a:pt x="181" y="237"/>
                      <a:pt x="181" y="242"/>
                      <a:pt x="178" y="243"/>
                    </a:cubicBezTo>
                    <a:cubicBezTo>
                      <a:pt x="175" y="241"/>
                      <a:pt x="176" y="238"/>
                      <a:pt x="178" y="236"/>
                    </a:cubicBezTo>
                    <a:close/>
                    <a:moveTo>
                      <a:pt x="180" y="230"/>
                    </a:moveTo>
                    <a:cubicBezTo>
                      <a:pt x="180" y="229"/>
                      <a:pt x="181" y="228"/>
                      <a:pt x="183" y="227"/>
                    </a:cubicBezTo>
                    <a:cubicBezTo>
                      <a:pt x="183" y="229"/>
                      <a:pt x="182" y="231"/>
                      <a:pt x="180" y="230"/>
                    </a:cubicBezTo>
                    <a:close/>
                    <a:moveTo>
                      <a:pt x="183" y="229"/>
                    </a:moveTo>
                    <a:cubicBezTo>
                      <a:pt x="186" y="230"/>
                      <a:pt x="188" y="234"/>
                      <a:pt x="184" y="235"/>
                    </a:cubicBezTo>
                    <a:cubicBezTo>
                      <a:pt x="183" y="233"/>
                      <a:pt x="183" y="232"/>
                      <a:pt x="182" y="232"/>
                    </a:cubicBezTo>
                    <a:cubicBezTo>
                      <a:pt x="182" y="231"/>
                      <a:pt x="183" y="230"/>
                      <a:pt x="183" y="229"/>
                    </a:cubicBezTo>
                    <a:close/>
                    <a:moveTo>
                      <a:pt x="186" y="221"/>
                    </a:moveTo>
                    <a:cubicBezTo>
                      <a:pt x="186" y="221"/>
                      <a:pt x="187" y="222"/>
                      <a:pt x="187" y="222"/>
                    </a:cubicBezTo>
                    <a:cubicBezTo>
                      <a:pt x="187" y="223"/>
                      <a:pt x="186" y="224"/>
                      <a:pt x="185" y="225"/>
                    </a:cubicBezTo>
                    <a:cubicBezTo>
                      <a:pt x="183" y="224"/>
                      <a:pt x="185" y="222"/>
                      <a:pt x="186" y="221"/>
                    </a:cubicBezTo>
                    <a:close/>
                    <a:moveTo>
                      <a:pt x="184" y="210"/>
                    </a:moveTo>
                    <a:cubicBezTo>
                      <a:pt x="185" y="209"/>
                      <a:pt x="186" y="211"/>
                      <a:pt x="186" y="212"/>
                    </a:cubicBezTo>
                    <a:cubicBezTo>
                      <a:pt x="185" y="213"/>
                      <a:pt x="184" y="210"/>
                      <a:pt x="184" y="210"/>
                    </a:cubicBezTo>
                    <a:close/>
                    <a:moveTo>
                      <a:pt x="182" y="205"/>
                    </a:moveTo>
                    <a:cubicBezTo>
                      <a:pt x="180" y="203"/>
                      <a:pt x="182" y="201"/>
                      <a:pt x="183" y="200"/>
                    </a:cubicBezTo>
                    <a:cubicBezTo>
                      <a:pt x="184" y="199"/>
                      <a:pt x="184" y="201"/>
                      <a:pt x="185" y="201"/>
                    </a:cubicBezTo>
                    <a:cubicBezTo>
                      <a:pt x="185" y="203"/>
                      <a:pt x="184" y="204"/>
                      <a:pt x="182" y="205"/>
                    </a:cubicBezTo>
                    <a:close/>
                    <a:moveTo>
                      <a:pt x="181" y="221"/>
                    </a:moveTo>
                    <a:cubicBezTo>
                      <a:pt x="180" y="219"/>
                      <a:pt x="179" y="218"/>
                      <a:pt x="178" y="217"/>
                    </a:cubicBezTo>
                    <a:cubicBezTo>
                      <a:pt x="178" y="216"/>
                      <a:pt x="179" y="215"/>
                      <a:pt x="179" y="215"/>
                    </a:cubicBezTo>
                    <a:cubicBezTo>
                      <a:pt x="182" y="216"/>
                      <a:pt x="186" y="220"/>
                      <a:pt x="181" y="221"/>
                    </a:cubicBezTo>
                    <a:close/>
                    <a:moveTo>
                      <a:pt x="172" y="197"/>
                    </a:moveTo>
                    <a:cubicBezTo>
                      <a:pt x="174" y="197"/>
                      <a:pt x="177" y="200"/>
                      <a:pt x="178" y="202"/>
                    </a:cubicBezTo>
                    <a:cubicBezTo>
                      <a:pt x="175" y="201"/>
                      <a:pt x="174" y="198"/>
                      <a:pt x="172" y="197"/>
                    </a:cubicBezTo>
                    <a:close/>
                    <a:moveTo>
                      <a:pt x="170" y="192"/>
                    </a:moveTo>
                    <a:cubicBezTo>
                      <a:pt x="170" y="189"/>
                      <a:pt x="172" y="186"/>
                      <a:pt x="174" y="188"/>
                    </a:cubicBezTo>
                    <a:cubicBezTo>
                      <a:pt x="173" y="190"/>
                      <a:pt x="173" y="192"/>
                      <a:pt x="170" y="192"/>
                    </a:cubicBezTo>
                    <a:close/>
                    <a:moveTo>
                      <a:pt x="176" y="205"/>
                    </a:moveTo>
                    <a:cubicBezTo>
                      <a:pt x="173" y="206"/>
                      <a:pt x="169" y="202"/>
                      <a:pt x="170" y="199"/>
                    </a:cubicBezTo>
                    <a:cubicBezTo>
                      <a:pt x="173" y="200"/>
                      <a:pt x="174" y="203"/>
                      <a:pt x="176" y="205"/>
                    </a:cubicBezTo>
                    <a:close/>
                    <a:moveTo>
                      <a:pt x="173" y="208"/>
                    </a:moveTo>
                    <a:cubicBezTo>
                      <a:pt x="171" y="209"/>
                      <a:pt x="169" y="205"/>
                      <a:pt x="168" y="203"/>
                    </a:cubicBezTo>
                    <a:cubicBezTo>
                      <a:pt x="170" y="204"/>
                      <a:pt x="171" y="206"/>
                      <a:pt x="173" y="208"/>
                    </a:cubicBezTo>
                    <a:close/>
                    <a:moveTo>
                      <a:pt x="167" y="198"/>
                    </a:moveTo>
                    <a:cubicBezTo>
                      <a:pt x="166" y="198"/>
                      <a:pt x="166" y="196"/>
                      <a:pt x="167" y="195"/>
                    </a:cubicBezTo>
                    <a:cubicBezTo>
                      <a:pt x="167" y="196"/>
                      <a:pt x="167" y="196"/>
                      <a:pt x="168" y="196"/>
                    </a:cubicBezTo>
                    <a:cubicBezTo>
                      <a:pt x="168" y="197"/>
                      <a:pt x="167" y="197"/>
                      <a:pt x="167" y="198"/>
                    </a:cubicBezTo>
                    <a:close/>
                    <a:moveTo>
                      <a:pt x="169" y="212"/>
                    </a:moveTo>
                    <a:cubicBezTo>
                      <a:pt x="169" y="214"/>
                      <a:pt x="168" y="216"/>
                      <a:pt x="166" y="216"/>
                    </a:cubicBezTo>
                    <a:cubicBezTo>
                      <a:pt x="165" y="213"/>
                      <a:pt x="163" y="213"/>
                      <a:pt x="162" y="211"/>
                    </a:cubicBezTo>
                    <a:cubicBezTo>
                      <a:pt x="162" y="209"/>
                      <a:pt x="163" y="209"/>
                      <a:pt x="164" y="208"/>
                    </a:cubicBezTo>
                    <a:cubicBezTo>
                      <a:pt x="167" y="208"/>
                      <a:pt x="167" y="211"/>
                      <a:pt x="169" y="212"/>
                    </a:cubicBezTo>
                    <a:close/>
                    <a:moveTo>
                      <a:pt x="165" y="219"/>
                    </a:moveTo>
                    <a:cubicBezTo>
                      <a:pt x="164" y="219"/>
                      <a:pt x="164" y="219"/>
                      <a:pt x="163" y="219"/>
                    </a:cubicBezTo>
                    <a:cubicBezTo>
                      <a:pt x="163" y="216"/>
                      <a:pt x="160" y="216"/>
                      <a:pt x="159" y="215"/>
                    </a:cubicBezTo>
                    <a:cubicBezTo>
                      <a:pt x="159" y="214"/>
                      <a:pt x="159" y="213"/>
                      <a:pt x="159" y="213"/>
                    </a:cubicBezTo>
                    <a:cubicBezTo>
                      <a:pt x="160" y="213"/>
                      <a:pt x="161" y="214"/>
                      <a:pt x="160" y="215"/>
                    </a:cubicBezTo>
                    <a:cubicBezTo>
                      <a:pt x="163" y="215"/>
                      <a:pt x="163" y="217"/>
                      <a:pt x="165" y="219"/>
                    </a:cubicBezTo>
                    <a:close/>
                    <a:moveTo>
                      <a:pt x="158" y="207"/>
                    </a:moveTo>
                    <a:cubicBezTo>
                      <a:pt x="159" y="205"/>
                      <a:pt x="159" y="204"/>
                      <a:pt x="162" y="204"/>
                    </a:cubicBezTo>
                    <a:cubicBezTo>
                      <a:pt x="161" y="206"/>
                      <a:pt x="160" y="208"/>
                      <a:pt x="158" y="207"/>
                    </a:cubicBezTo>
                    <a:close/>
                    <a:moveTo>
                      <a:pt x="162" y="221"/>
                    </a:moveTo>
                    <a:cubicBezTo>
                      <a:pt x="162" y="222"/>
                      <a:pt x="162" y="222"/>
                      <a:pt x="161" y="222"/>
                    </a:cubicBezTo>
                    <a:cubicBezTo>
                      <a:pt x="161" y="220"/>
                      <a:pt x="158" y="219"/>
                      <a:pt x="157" y="216"/>
                    </a:cubicBezTo>
                    <a:cubicBezTo>
                      <a:pt x="159" y="218"/>
                      <a:pt x="160" y="220"/>
                      <a:pt x="162" y="221"/>
                    </a:cubicBezTo>
                    <a:close/>
                    <a:moveTo>
                      <a:pt x="151" y="207"/>
                    </a:moveTo>
                    <a:cubicBezTo>
                      <a:pt x="150" y="206"/>
                      <a:pt x="149" y="205"/>
                      <a:pt x="148" y="203"/>
                    </a:cubicBezTo>
                    <a:cubicBezTo>
                      <a:pt x="149" y="203"/>
                      <a:pt x="149" y="203"/>
                      <a:pt x="149" y="202"/>
                    </a:cubicBezTo>
                    <a:cubicBezTo>
                      <a:pt x="151" y="202"/>
                      <a:pt x="151" y="205"/>
                      <a:pt x="153" y="205"/>
                    </a:cubicBezTo>
                    <a:cubicBezTo>
                      <a:pt x="153" y="206"/>
                      <a:pt x="151" y="206"/>
                      <a:pt x="151" y="207"/>
                    </a:cubicBezTo>
                    <a:close/>
                    <a:moveTo>
                      <a:pt x="148" y="212"/>
                    </a:moveTo>
                    <a:cubicBezTo>
                      <a:pt x="146" y="214"/>
                      <a:pt x="145" y="216"/>
                      <a:pt x="143" y="219"/>
                    </a:cubicBezTo>
                    <a:cubicBezTo>
                      <a:pt x="138" y="215"/>
                      <a:pt x="142" y="211"/>
                      <a:pt x="145" y="208"/>
                    </a:cubicBezTo>
                    <a:cubicBezTo>
                      <a:pt x="147" y="208"/>
                      <a:pt x="148" y="210"/>
                      <a:pt x="148" y="212"/>
                    </a:cubicBezTo>
                    <a:close/>
                    <a:moveTo>
                      <a:pt x="141" y="222"/>
                    </a:moveTo>
                    <a:cubicBezTo>
                      <a:pt x="138" y="222"/>
                      <a:pt x="138" y="220"/>
                      <a:pt x="138" y="217"/>
                    </a:cubicBezTo>
                    <a:cubicBezTo>
                      <a:pt x="140" y="218"/>
                      <a:pt x="141" y="220"/>
                      <a:pt x="141" y="222"/>
                    </a:cubicBezTo>
                    <a:close/>
                    <a:moveTo>
                      <a:pt x="137" y="227"/>
                    </a:moveTo>
                    <a:cubicBezTo>
                      <a:pt x="134" y="226"/>
                      <a:pt x="135" y="224"/>
                      <a:pt x="133" y="223"/>
                    </a:cubicBezTo>
                    <a:cubicBezTo>
                      <a:pt x="133" y="222"/>
                      <a:pt x="135" y="222"/>
                      <a:pt x="135" y="220"/>
                    </a:cubicBezTo>
                    <a:cubicBezTo>
                      <a:pt x="137" y="222"/>
                      <a:pt x="140" y="224"/>
                      <a:pt x="137" y="227"/>
                    </a:cubicBezTo>
                    <a:close/>
                    <a:moveTo>
                      <a:pt x="134" y="214"/>
                    </a:moveTo>
                    <a:cubicBezTo>
                      <a:pt x="133" y="214"/>
                      <a:pt x="133" y="213"/>
                      <a:pt x="133" y="212"/>
                    </a:cubicBezTo>
                    <a:cubicBezTo>
                      <a:pt x="134" y="212"/>
                      <a:pt x="135" y="213"/>
                      <a:pt x="134" y="214"/>
                    </a:cubicBezTo>
                    <a:close/>
                    <a:moveTo>
                      <a:pt x="128" y="199"/>
                    </a:moveTo>
                    <a:cubicBezTo>
                      <a:pt x="129" y="198"/>
                      <a:pt x="130" y="197"/>
                      <a:pt x="130" y="196"/>
                    </a:cubicBezTo>
                    <a:cubicBezTo>
                      <a:pt x="131" y="197"/>
                      <a:pt x="130" y="199"/>
                      <a:pt x="128" y="199"/>
                    </a:cubicBezTo>
                    <a:close/>
                    <a:moveTo>
                      <a:pt x="125" y="197"/>
                    </a:moveTo>
                    <a:cubicBezTo>
                      <a:pt x="125" y="193"/>
                      <a:pt x="128" y="192"/>
                      <a:pt x="130" y="189"/>
                    </a:cubicBezTo>
                    <a:cubicBezTo>
                      <a:pt x="132" y="192"/>
                      <a:pt x="127" y="195"/>
                      <a:pt x="125" y="197"/>
                    </a:cubicBezTo>
                    <a:close/>
                    <a:moveTo>
                      <a:pt x="126" y="243"/>
                    </a:moveTo>
                    <a:cubicBezTo>
                      <a:pt x="125" y="241"/>
                      <a:pt x="122" y="239"/>
                      <a:pt x="123" y="236"/>
                    </a:cubicBezTo>
                    <a:cubicBezTo>
                      <a:pt x="125" y="237"/>
                      <a:pt x="126" y="239"/>
                      <a:pt x="127" y="240"/>
                    </a:cubicBezTo>
                    <a:cubicBezTo>
                      <a:pt x="127" y="243"/>
                      <a:pt x="125" y="244"/>
                      <a:pt x="124" y="246"/>
                    </a:cubicBezTo>
                    <a:cubicBezTo>
                      <a:pt x="122" y="246"/>
                      <a:pt x="122" y="243"/>
                      <a:pt x="120" y="242"/>
                    </a:cubicBezTo>
                    <a:cubicBezTo>
                      <a:pt x="120" y="241"/>
                      <a:pt x="121" y="240"/>
                      <a:pt x="121" y="239"/>
                    </a:cubicBezTo>
                    <a:cubicBezTo>
                      <a:pt x="124" y="240"/>
                      <a:pt x="124" y="242"/>
                      <a:pt x="126" y="243"/>
                    </a:cubicBezTo>
                    <a:close/>
                    <a:moveTo>
                      <a:pt x="122" y="249"/>
                    </a:moveTo>
                    <a:cubicBezTo>
                      <a:pt x="121" y="250"/>
                      <a:pt x="121" y="250"/>
                      <a:pt x="119" y="250"/>
                    </a:cubicBezTo>
                    <a:cubicBezTo>
                      <a:pt x="119" y="249"/>
                      <a:pt x="117" y="246"/>
                      <a:pt x="117" y="245"/>
                    </a:cubicBezTo>
                    <a:cubicBezTo>
                      <a:pt x="119" y="244"/>
                      <a:pt x="120" y="247"/>
                      <a:pt x="122" y="249"/>
                    </a:cubicBezTo>
                    <a:close/>
                    <a:moveTo>
                      <a:pt x="127" y="254"/>
                    </a:moveTo>
                    <a:cubicBezTo>
                      <a:pt x="128" y="256"/>
                      <a:pt x="130" y="257"/>
                      <a:pt x="132" y="259"/>
                    </a:cubicBezTo>
                    <a:cubicBezTo>
                      <a:pt x="130" y="262"/>
                      <a:pt x="127" y="265"/>
                      <a:pt x="125" y="268"/>
                    </a:cubicBezTo>
                    <a:cubicBezTo>
                      <a:pt x="117" y="264"/>
                      <a:pt x="124" y="259"/>
                      <a:pt x="127" y="254"/>
                    </a:cubicBezTo>
                    <a:close/>
                    <a:moveTo>
                      <a:pt x="123" y="278"/>
                    </a:moveTo>
                    <a:cubicBezTo>
                      <a:pt x="124" y="278"/>
                      <a:pt x="124" y="278"/>
                      <a:pt x="125" y="278"/>
                    </a:cubicBezTo>
                    <a:cubicBezTo>
                      <a:pt x="125" y="280"/>
                      <a:pt x="126" y="280"/>
                      <a:pt x="126" y="282"/>
                    </a:cubicBezTo>
                    <a:cubicBezTo>
                      <a:pt x="126" y="283"/>
                      <a:pt x="126" y="283"/>
                      <a:pt x="126" y="284"/>
                    </a:cubicBezTo>
                    <a:cubicBezTo>
                      <a:pt x="124" y="283"/>
                      <a:pt x="125" y="280"/>
                      <a:pt x="122" y="280"/>
                    </a:cubicBezTo>
                    <a:cubicBezTo>
                      <a:pt x="122" y="279"/>
                      <a:pt x="124" y="280"/>
                      <a:pt x="123" y="278"/>
                    </a:cubicBezTo>
                    <a:close/>
                    <a:moveTo>
                      <a:pt x="133" y="296"/>
                    </a:moveTo>
                    <a:cubicBezTo>
                      <a:pt x="134" y="297"/>
                      <a:pt x="135" y="299"/>
                      <a:pt x="136" y="300"/>
                    </a:cubicBezTo>
                    <a:cubicBezTo>
                      <a:pt x="134" y="302"/>
                      <a:pt x="134" y="307"/>
                      <a:pt x="129" y="306"/>
                    </a:cubicBezTo>
                    <a:cubicBezTo>
                      <a:pt x="128" y="305"/>
                      <a:pt x="129" y="305"/>
                      <a:pt x="127" y="302"/>
                    </a:cubicBezTo>
                    <a:cubicBezTo>
                      <a:pt x="130" y="301"/>
                      <a:pt x="131" y="298"/>
                      <a:pt x="133" y="296"/>
                    </a:cubicBezTo>
                    <a:close/>
                    <a:moveTo>
                      <a:pt x="138" y="331"/>
                    </a:moveTo>
                    <a:cubicBezTo>
                      <a:pt x="138" y="331"/>
                      <a:pt x="137" y="332"/>
                      <a:pt x="137" y="333"/>
                    </a:cubicBezTo>
                    <a:cubicBezTo>
                      <a:pt x="135" y="332"/>
                      <a:pt x="135" y="330"/>
                      <a:pt x="133" y="329"/>
                    </a:cubicBezTo>
                    <a:cubicBezTo>
                      <a:pt x="134" y="325"/>
                      <a:pt x="138" y="329"/>
                      <a:pt x="138" y="331"/>
                    </a:cubicBezTo>
                    <a:close/>
                    <a:moveTo>
                      <a:pt x="138" y="337"/>
                    </a:moveTo>
                    <a:cubicBezTo>
                      <a:pt x="140" y="338"/>
                      <a:pt x="137" y="341"/>
                      <a:pt x="135" y="341"/>
                    </a:cubicBezTo>
                    <a:cubicBezTo>
                      <a:pt x="135" y="339"/>
                      <a:pt x="137" y="339"/>
                      <a:pt x="138" y="337"/>
                    </a:cubicBezTo>
                    <a:close/>
                    <a:moveTo>
                      <a:pt x="132" y="367"/>
                    </a:moveTo>
                    <a:cubicBezTo>
                      <a:pt x="133" y="367"/>
                      <a:pt x="133" y="368"/>
                      <a:pt x="134" y="368"/>
                    </a:cubicBezTo>
                    <a:cubicBezTo>
                      <a:pt x="134" y="369"/>
                      <a:pt x="133" y="369"/>
                      <a:pt x="133" y="370"/>
                    </a:cubicBezTo>
                    <a:cubicBezTo>
                      <a:pt x="132" y="369"/>
                      <a:pt x="131" y="368"/>
                      <a:pt x="132" y="367"/>
                    </a:cubicBezTo>
                    <a:close/>
                    <a:moveTo>
                      <a:pt x="139" y="389"/>
                    </a:moveTo>
                    <a:cubicBezTo>
                      <a:pt x="139" y="392"/>
                      <a:pt x="136" y="395"/>
                      <a:pt x="134" y="394"/>
                    </a:cubicBezTo>
                    <a:cubicBezTo>
                      <a:pt x="135" y="391"/>
                      <a:pt x="136" y="388"/>
                      <a:pt x="139" y="389"/>
                    </a:cubicBezTo>
                    <a:close/>
                    <a:moveTo>
                      <a:pt x="135" y="380"/>
                    </a:moveTo>
                    <a:cubicBezTo>
                      <a:pt x="136" y="378"/>
                      <a:pt x="137" y="381"/>
                      <a:pt x="138" y="380"/>
                    </a:cubicBezTo>
                    <a:cubicBezTo>
                      <a:pt x="138" y="384"/>
                      <a:pt x="135" y="381"/>
                      <a:pt x="135" y="380"/>
                    </a:cubicBezTo>
                    <a:close/>
                    <a:moveTo>
                      <a:pt x="139" y="358"/>
                    </a:moveTo>
                    <a:cubicBezTo>
                      <a:pt x="139" y="358"/>
                      <a:pt x="139" y="359"/>
                      <a:pt x="140" y="359"/>
                    </a:cubicBezTo>
                    <a:cubicBezTo>
                      <a:pt x="140" y="361"/>
                      <a:pt x="139" y="361"/>
                      <a:pt x="139" y="363"/>
                    </a:cubicBezTo>
                    <a:cubicBezTo>
                      <a:pt x="137" y="362"/>
                      <a:pt x="137" y="362"/>
                      <a:pt x="137" y="361"/>
                    </a:cubicBezTo>
                    <a:cubicBezTo>
                      <a:pt x="138" y="360"/>
                      <a:pt x="139" y="360"/>
                      <a:pt x="139" y="358"/>
                    </a:cubicBezTo>
                    <a:close/>
                    <a:moveTo>
                      <a:pt x="138" y="343"/>
                    </a:moveTo>
                    <a:cubicBezTo>
                      <a:pt x="138" y="341"/>
                      <a:pt x="139" y="341"/>
                      <a:pt x="141" y="340"/>
                    </a:cubicBezTo>
                    <a:cubicBezTo>
                      <a:pt x="140" y="342"/>
                      <a:pt x="140" y="343"/>
                      <a:pt x="138" y="343"/>
                    </a:cubicBezTo>
                    <a:close/>
                    <a:moveTo>
                      <a:pt x="140" y="336"/>
                    </a:moveTo>
                    <a:cubicBezTo>
                      <a:pt x="138" y="336"/>
                      <a:pt x="140" y="334"/>
                      <a:pt x="141" y="334"/>
                    </a:cubicBezTo>
                    <a:cubicBezTo>
                      <a:pt x="143" y="334"/>
                      <a:pt x="140" y="335"/>
                      <a:pt x="140" y="336"/>
                    </a:cubicBezTo>
                    <a:close/>
                    <a:moveTo>
                      <a:pt x="139" y="316"/>
                    </a:moveTo>
                    <a:cubicBezTo>
                      <a:pt x="140" y="312"/>
                      <a:pt x="143" y="311"/>
                      <a:pt x="144" y="308"/>
                    </a:cubicBezTo>
                    <a:cubicBezTo>
                      <a:pt x="145" y="308"/>
                      <a:pt x="145" y="309"/>
                      <a:pt x="146" y="309"/>
                    </a:cubicBezTo>
                    <a:cubicBezTo>
                      <a:pt x="143" y="312"/>
                      <a:pt x="142" y="315"/>
                      <a:pt x="139" y="316"/>
                    </a:cubicBezTo>
                    <a:close/>
                    <a:moveTo>
                      <a:pt x="143" y="343"/>
                    </a:moveTo>
                    <a:cubicBezTo>
                      <a:pt x="146" y="344"/>
                      <a:pt x="146" y="347"/>
                      <a:pt x="144" y="349"/>
                    </a:cubicBezTo>
                    <a:cubicBezTo>
                      <a:pt x="142" y="349"/>
                      <a:pt x="142" y="347"/>
                      <a:pt x="141" y="347"/>
                    </a:cubicBezTo>
                    <a:cubicBezTo>
                      <a:pt x="141" y="345"/>
                      <a:pt x="143" y="345"/>
                      <a:pt x="143" y="343"/>
                    </a:cubicBezTo>
                    <a:close/>
                    <a:moveTo>
                      <a:pt x="151" y="345"/>
                    </a:moveTo>
                    <a:cubicBezTo>
                      <a:pt x="151" y="346"/>
                      <a:pt x="150" y="346"/>
                      <a:pt x="150" y="347"/>
                    </a:cubicBezTo>
                    <a:cubicBezTo>
                      <a:pt x="147" y="347"/>
                      <a:pt x="150" y="343"/>
                      <a:pt x="151" y="345"/>
                    </a:cubicBezTo>
                    <a:close/>
                    <a:moveTo>
                      <a:pt x="150" y="351"/>
                    </a:moveTo>
                    <a:cubicBezTo>
                      <a:pt x="152" y="352"/>
                      <a:pt x="152" y="354"/>
                      <a:pt x="151" y="355"/>
                    </a:cubicBezTo>
                    <a:cubicBezTo>
                      <a:pt x="150" y="355"/>
                      <a:pt x="150" y="354"/>
                      <a:pt x="149" y="354"/>
                    </a:cubicBezTo>
                    <a:cubicBezTo>
                      <a:pt x="149" y="353"/>
                      <a:pt x="150" y="352"/>
                      <a:pt x="150" y="351"/>
                    </a:cubicBezTo>
                    <a:close/>
                    <a:moveTo>
                      <a:pt x="151" y="339"/>
                    </a:moveTo>
                    <a:cubicBezTo>
                      <a:pt x="150" y="338"/>
                      <a:pt x="147" y="337"/>
                      <a:pt x="149" y="335"/>
                    </a:cubicBezTo>
                    <a:cubicBezTo>
                      <a:pt x="151" y="335"/>
                      <a:pt x="153" y="338"/>
                      <a:pt x="151" y="339"/>
                    </a:cubicBezTo>
                    <a:close/>
                    <a:moveTo>
                      <a:pt x="148" y="325"/>
                    </a:moveTo>
                    <a:cubicBezTo>
                      <a:pt x="149" y="322"/>
                      <a:pt x="151" y="320"/>
                      <a:pt x="153" y="317"/>
                    </a:cubicBezTo>
                    <a:cubicBezTo>
                      <a:pt x="153" y="317"/>
                      <a:pt x="153" y="317"/>
                      <a:pt x="154" y="318"/>
                    </a:cubicBezTo>
                    <a:cubicBezTo>
                      <a:pt x="152" y="321"/>
                      <a:pt x="151" y="324"/>
                      <a:pt x="148" y="325"/>
                    </a:cubicBezTo>
                    <a:close/>
                    <a:moveTo>
                      <a:pt x="150" y="307"/>
                    </a:moveTo>
                    <a:cubicBezTo>
                      <a:pt x="151" y="304"/>
                      <a:pt x="153" y="304"/>
                      <a:pt x="154" y="302"/>
                    </a:cubicBezTo>
                    <a:cubicBezTo>
                      <a:pt x="155" y="303"/>
                      <a:pt x="156" y="304"/>
                      <a:pt x="157" y="305"/>
                    </a:cubicBezTo>
                    <a:cubicBezTo>
                      <a:pt x="156" y="307"/>
                      <a:pt x="155" y="309"/>
                      <a:pt x="154" y="310"/>
                    </a:cubicBezTo>
                    <a:cubicBezTo>
                      <a:pt x="151" y="310"/>
                      <a:pt x="151" y="308"/>
                      <a:pt x="150" y="307"/>
                    </a:cubicBezTo>
                    <a:close/>
                    <a:moveTo>
                      <a:pt x="156" y="298"/>
                    </a:moveTo>
                    <a:cubicBezTo>
                      <a:pt x="157" y="298"/>
                      <a:pt x="158" y="297"/>
                      <a:pt x="159" y="298"/>
                    </a:cubicBezTo>
                    <a:cubicBezTo>
                      <a:pt x="159" y="299"/>
                      <a:pt x="160" y="300"/>
                      <a:pt x="161" y="301"/>
                    </a:cubicBezTo>
                    <a:cubicBezTo>
                      <a:pt x="159" y="303"/>
                      <a:pt x="155" y="300"/>
                      <a:pt x="156" y="298"/>
                    </a:cubicBezTo>
                    <a:close/>
                    <a:moveTo>
                      <a:pt x="167" y="297"/>
                    </a:moveTo>
                    <a:cubicBezTo>
                      <a:pt x="168" y="297"/>
                      <a:pt x="168" y="298"/>
                      <a:pt x="169" y="298"/>
                    </a:cubicBezTo>
                    <a:cubicBezTo>
                      <a:pt x="168" y="300"/>
                      <a:pt x="166" y="303"/>
                      <a:pt x="164" y="303"/>
                    </a:cubicBezTo>
                    <a:cubicBezTo>
                      <a:pt x="165" y="300"/>
                      <a:pt x="167" y="299"/>
                      <a:pt x="167" y="297"/>
                    </a:cubicBezTo>
                    <a:close/>
                    <a:moveTo>
                      <a:pt x="164" y="288"/>
                    </a:moveTo>
                    <a:cubicBezTo>
                      <a:pt x="166" y="288"/>
                      <a:pt x="167" y="290"/>
                      <a:pt x="168" y="292"/>
                    </a:cubicBezTo>
                    <a:cubicBezTo>
                      <a:pt x="166" y="291"/>
                      <a:pt x="164" y="291"/>
                      <a:pt x="164" y="288"/>
                    </a:cubicBezTo>
                    <a:close/>
                    <a:moveTo>
                      <a:pt x="164" y="285"/>
                    </a:moveTo>
                    <a:cubicBezTo>
                      <a:pt x="163" y="283"/>
                      <a:pt x="165" y="282"/>
                      <a:pt x="165" y="280"/>
                    </a:cubicBezTo>
                    <a:cubicBezTo>
                      <a:pt x="166" y="280"/>
                      <a:pt x="166" y="281"/>
                      <a:pt x="167" y="281"/>
                    </a:cubicBezTo>
                    <a:cubicBezTo>
                      <a:pt x="167" y="283"/>
                      <a:pt x="166" y="284"/>
                      <a:pt x="164" y="285"/>
                    </a:cubicBezTo>
                    <a:close/>
                    <a:moveTo>
                      <a:pt x="165" y="267"/>
                    </a:moveTo>
                    <a:cubicBezTo>
                      <a:pt x="167" y="267"/>
                      <a:pt x="167" y="269"/>
                      <a:pt x="169" y="270"/>
                    </a:cubicBezTo>
                    <a:cubicBezTo>
                      <a:pt x="168" y="270"/>
                      <a:pt x="168" y="271"/>
                      <a:pt x="168" y="271"/>
                    </a:cubicBezTo>
                    <a:cubicBezTo>
                      <a:pt x="166" y="271"/>
                      <a:pt x="164" y="269"/>
                      <a:pt x="165" y="267"/>
                    </a:cubicBezTo>
                    <a:close/>
                    <a:moveTo>
                      <a:pt x="170" y="279"/>
                    </a:moveTo>
                    <a:cubicBezTo>
                      <a:pt x="169" y="279"/>
                      <a:pt x="167" y="278"/>
                      <a:pt x="168" y="277"/>
                    </a:cubicBezTo>
                    <a:cubicBezTo>
                      <a:pt x="169" y="275"/>
                      <a:pt x="171" y="277"/>
                      <a:pt x="170" y="279"/>
                    </a:cubicBezTo>
                    <a:close/>
                    <a:moveTo>
                      <a:pt x="169" y="263"/>
                    </a:moveTo>
                    <a:cubicBezTo>
                      <a:pt x="170" y="262"/>
                      <a:pt x="170" y="261"/>
                      <a:pt x="172" y="261"/>
                    </a:cubicBezTo>
                    <a:cubicBezTo>
                      <a:pt x="172" y="263"/>
                      <a:pt x="175" y="264"/>
                      <a:pt x="172" y="264"/>
                    </a:cubicBezTo>
                    <a:cubicBezTo>
                      <a:pt x="172" y="263"/>
                      <a:pt x="171" y="263"/>
                      <a:pt x="169" y="263"/>
                    </a:cubicBezTo>
                    <a:close/>
                    <a:moveTo>
                      <a:pt x="171" y="252"/>
                    </a:moveTo>
                    <a:cubicBezTo>
                      <a:pt x="170" y="253"/>
                      <a:pt x="170" y="251"/>
                      <a:pt x="169" y="251"/>
                    </a:cubicBezTo>
                    <a:cubicBezTo>
                      <a:pt x="168" y="247"/>
                      <a:pt x="175" y="239"/>
                      <a:pt x="176" y="245"/>
                    </a:cubicBezTo>
                    <a:cubicBezTo>
                      <a:pt x="177" y="249"/>
                      <a:pt x="172" y="249"/>
                      <a:pt x="171" y="252"/>
                    </a:cubicBezTo>
                    <a:close/>
                    <a:moveTo>
                      <a:pt x="181" y="248"/>
                    </a:moveTo>
                    <a:cubicBezTo>
                      <a:pt x="180" y="245"/>
                      <a:pt x="183" y="245"/>
                      <a:pt x="183" y="243"/>
                    </a:cubicBezTo>
                    <a:cubicBezTo>
                      <a:pt x="185" y="242"/>
                      <a:pt x="185" y="244"/>
                      <a:pt x="186" y="244"/>
                    </a:cubicBezTo>
                    <a:cubicBezTo>
                      <a:pt x="186" y="246"/>
                      <a:pt x="185" y="248"/>
                      <a:pt x="184" y="249"/>
                    </a:cubicBezTo>
                    <a:cubicBezTo>
                      <a:pt x="182" y="249"/>
                      <a:pt x="182" y="248"/>
                      <a:pt x="181" y="248"/>
                    </a:cubicBezTo>
                    <a:close/>
                    <a:moveTo>
                      <a:pt x="188" y="212"/>
                    </a:moveTo>
                    <a:cubicBezTo>
                      <a:pt x="187" y="210"/>
                      <a:pt x="186" y="209"/>
                      <a:pt x="185" y="208"/>
                    </a:cubicBezTo>
                    <a:cubicBezTo>
                      <a:pt x="185" y="206"/>
                      <a:pt x="187" y="205"/>
                      <a:pt x="187" y="204"/>
                    </a:cubicBezTo>
                    <a:cubicBezTo>
                      <a:pt x="189" y="205"/>
                      <a:pt x="189" y="207"/>
                      <a:pt x="191" y="208"/>
                    </a:cubicBezTo>
                    <a:cubicBezTo>
                      <a:pt x="191" y="209"/>
                      <a:pt x="190" y="211"/>
                      <a:pt x="188" y="212"/>
                    </a:cubicBezTo>
                    <a:close/>
                    <a:moveTo>
                      <a:pt x="195" y="181"/>
                    </a:moveTo>
                    <a:cubicBezTo>
                      <a:pt x="193" y="182"/>
                      <a:pt x="193" y="183"/>
                      <a:pt x="192" y="184"/>
                    </a:cubicBezTo>
                    <a:cubicBezTo>
                      <a:pt x="190" y="184"/>
                      <a:pt x="191" y="181"/>
                      <a:pt x="189" y="181"/>
                    </a:cubicBezTo>
                    <a:cubicBezTo>
                      <a:pt x="189" y="178"/>
                      <a:pt x="193" y="178"/>
                      <a:pt x="195" y="181"/>
                    </a:cubicBezTo>
                    <a:close/>
                    <a:moveTo>
                      <a:pt x="190" y="168"/>
                    </a:moveTo>
                    <a:cubicBezTo>
                      <a:pt x="188" y="168"/>
                      <a:pt x="188" y="166"/>
                      <a:pt x="189" y="165"/>
                    </a:cubicBezTo>
                    <a:cubicBezTo>
                      <a:pt x="190" y="166"/>
                      <a:pt x="191" y="166"/>
                      <a:pt x="190" y="168"/>
                    </a:cubicBezTo>
                    <a:close/>
                    <a:moveTo>
                      <a:pt x="192" y="165"/>
                    </a:moveTo>
                    <a:cubicBezTo>
                      <a:pt x="192" y="164"/>
                      <a:pt x="192" y="163"/>
                      <a:pt x="192" y="163"/>
                    </a:cubicBezTo>
                    <a:cubicBezTo>
                      <a:pt x="194" y="162"/>
                      <a:pt x="194" y="165"/>
                      <a:pt x="192" y="165"/>
                    </a:cubicBezTo>
                    <a:close/>
                    <a:moveTo>
                      <a:pt x="196" y="173"/>
                    </a:moveTo>
                    <a:cubicBezTo>
                      <a:pt x="194" y="174"/>
                      <a:pt x="194" y="172"/>
                      <a:pt x="192" y="172"/>
                    </a:cubicBezTo>
                    <a:cubicBezTo>
                      <a:pt x="192" y="171"/>
                      <a:pt x="192" y="170"/>
                      <a:pt x="192" y="170"/>
                    </a:cubicBezTo>
                    <a:cubicBezTo>
                      <a:pt x="195" y="170"/>
                      <a:pt x="195" y="172"/>
                      <a:pt x="196" y="173"/>
                    </a:cubicBezTo>
                    <a:close/>
                    <a:moveTo>
                      <a:pt x="190" y="201"/>
                    </a:moveTo>
                    <a:cubicBezTo>
                      <a:pt x="190" y="199"/>
                      <a:pt x="192" y="198"/>
                      <a:pt x="192" y="197"/>
                    </a:cubicBezTo>
                    <a:cubicBezTo>
                      <a:pt x="194" y="198"/>
                      <a:pt x="191" y="200"/>
                      <a:pt x="190" y="201"/>
                    </a:cubicBezTo>
                    <a:close/>
                    <a:moveTo>
                      <a:pt x="190" y="187"/>
                    </a:moveTo>
                    <a:cubicBezTo>
                      <a:pt x="188" y="186"/>
                      <a:pt x="187" y="185"/>
                      <a:pt x="187" y="183"/>
                    </a:cubicBezTo>
                    <a:cubicBezTo>
                      <a:pt x="188" y="184"/>
                      <a:pt x="189" y="185"/>
                      <a:pt x="190" y="187"/>
                    </a:cubicBezTo>
                    <a:close/>
                    <a:moveTo>
                      <a:pt x="188" y="193"/>
                    </a:moveTo>
                    <a:cubicBezTo>
                      <a:pt x="190" y="193"/>
                      <a:pt x="190" y="194"/>
                      <a:pt x="190" y="194"/>
                    </a:cubicBezTo>
                    <a:cubicBezTo>
                      <a:pt x="190" y="196"/>
                      <a:pt x="189" y="196"/>
                      <a:pt x="188" y="198"/>
                    </a:cubicBezTo>
                    <a:cubicBezTo>
                      <a:pt x="187" y="198"/>
                      <a:pt x="187" y="197"/>
                      <a:pt x="186" y="197"/>
                    </a:cubicBezTo>
                    <a:cubicBezTo>
                      <a:pt x="186" y="195"/>
                      <a:pt x="188" y="195"/>
                      <a:pt x="188" y="193"/>
                    </a:cubicBezTo>
                    <a:close/>
                    <a:moveTo>
                      <a:pt x="193" y="211"/>
                    </a:moveTo>
                    <a:cubicBezTo>
                      <a:pt x="195" y="211"/>
                      <a:pt x="195" y="212"/>
                      <a:pt x="196" y="213"/>
                    </a:cubicBezTo>
                    <a:cubicBezTo>
                      <a:pt x="195" y="214"/>
                      <a:pt x="194" y="215"/>
                      <a:pt x="193" y="216"/>
                    </a:cubicBezTo>
                    <a:cubicBezTo>
                      <a:pt x="191" y="216"/>
                      <a:pt x="192" y="215"/>
                      <a:pt x="191" y="215"/>
                    </a:cubicBezTo>
                    <a:cubicBezTo>
                      <a:pt x="191" y="213"/>
                      <a:pt x="193" y="212"/>
                      <a:pt x="193" y="211"/>
                    </a:cubicBezTo>
                    <a:close/>
                    <a:moveTo>
                      <a:pt x="194" y="205"/>
                    </a:moveTo>
                    <a:cubicBezTo>
                      <a:pt x="192" y="205"/>
                      <a:pt x="192" y="203"/>
                      <a:pt x="191" y="202"/>
                    </a:cubicBezTo>
                    <a:cubicBezTo>
                      <a:pt x="191" y="201"/>
                      <a:pt x="193" y="200"/>
                      <a:pt x="194" y="199"/>
                    </a:cubicBezTo>
                    <a:cubicBezTo>
                      <a:pt x="195" y="200"/>
                      <a:pt x="196" y="200"/>
                      <a:pt x="196" y="202"/>
                    </a:cubicBezTo>
                    <a:cubicBezTo>
                      <a:pt x="196" y="203"/>
                      <a:pt x="195" y="204"/>
                      <a:pt x="194" y="205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198" y="175"/>
                      <a:pt x="197" y="176"/>
                    </a:cubicBezTo>
                    <a:cubicBezTo>
                      <a:pt x="196" y="176"/>
                      <a:pt x="196" y="175"/>
                      <a:pt x="196" y="174"/>
                    </a:cubicBezTo>
                    <a:close/>
                    <a:moveTo>
                      <a:pt x="198" y="204"/>
                    </a:moveTo>
                    <a:cubicBezTo>
                      <a:pt x="199" y="205"/>
                      <a:pt x="199" y="209"/>
                      <a:pt x="198" y="210"/>
                    </a:cubicBezTo>
                    <a:cubicBezTo>
                      <a:pt x="197" y="210"/>
                      <a:pt x="197" y="208"/>
                      <a:pt x="196" y="208"/>
                    </a:cubicBezTo>
                    <a:cubicBezTo>
                      <a:pt x="196" y="206"/>
                      <a:pt x="198" y="206"/>
                      <a:pt x="198" y="204"/>
                    </a:cubicBezTo>
                    <a:close/>
                    <a:moveTo>
                      <a:pt x="200" y="236"/>
                    </a:moveTo>
                    <a:cubicBezTo>
                      <a:pt x="203" y="237"/>
                      <a:pt x="201" y="240"/>
                      <a:pt x="202" y="242"/>
                    </a:cubicBezTo>
                    <a:cubicBezTo>
                      <a:pt x="201" y="243"/>
                      <a:pt x="201" y="241"/>
                      <a:pt x="199" y="241"/>
                    </a:cubicBezTo>
                    <a:cubicBezTo>
                      <a:pt x="201" y="239"/>
                      <a:pt x="199" y="237"/>
                      <a:pt x="200" y="236"/>
                    </a:cubicBezTo>
                    <a:close/>
                    <a:moveTo>
                      <a:pt x="201" y="268"/>
                    </a:moveTo>
                    <a:cubicBezTo>
                      <a:pt x="200" y="268"/>
                      <a:pt x="200" y="267"/>
                      <a:pt x="199" y="267"/>
                    </a:cubicBezTo>
                    <a:cubicBezTo>
                      <a:pt x="199" y="266"/>
                      <a:pt x="201" y="266"/>
                      <a:pt x="201" y="264"/>
                    </a:cubicBezTo>
                    <a:cubicBezTo>
                      <a:pt x="202" y="265"/>
                      <a:pt x="202" y="267"/>
                      <a:pt x="201" y="268"/>
                    </a:cubicBezTo>
                    <a:close/>
                    <a:moveTo>
                      <a:pt x="197" y="195"/>
                    </a:moveTo>
                    <a:cubicBezTo>
                      <a:pt x="199" y="195"/>
                      <a:pt x="199" y="196"/>
                      <a:pt x="199" y="198"/>
                    </a:cubicBezTo>
                    <a:cubicBezTo>
                      <a:pt x="198" y="198"/>
                      <a:pt x="197" y="197"/>
                      <a:pt x="197" y="195"/>
                    </a:cubicBezTo>
                    <a:close/>
                    <a:moveTo>
                      <a:pt x="202" y="275"/>
                    </a:moveTo>
                    <a:cubicBezTo>
                      <a:pt x="201" y="277"/>
                      <a:pt x="199" y="278"/>
                      <a:pt x="198" y="279"/>
                    </a:cubicBezTo>
                    <a:cubicBezTo>
                      <a:pt x="197" y="278"/>
                      <a:pt x="197" y="273"/>
                      <a:pt x="198" y="271"/>
                    </a:cubicBezTo>
                    <a:cubicBezTo>
                      <a:pt x="200" y="272"/>
                      <a:pt x="200" y="274"/>
                      <a:pt x="202" y="275"/>
                    </a:cubicBezTo>
                    <a:close/>
                    <a:moveTo>
                      <a:pt x="200" y="287"/>
                    </a:moveTo>
                    <a:cubicBezTo>
                      <a:pt x="200" y="287"/>
                      <a:pt x="201" y="287"/>
                      <a:pt x="201" y="287"/>
                    </a:cubicBezTo>
                    <a:cubicBezTo>
                      <a:pt x="202" y="289"/>
                      <a:pt x="202" y="291"/>
                      <a:pt x="200" y="291"/>
                    </a:cubicBezTo>
                    <a:cubicBezTo>
                      <a:pt x="199" y="290"/>
                      <a:pt x="200" y="289"/>
                      <a:pt x="200" y="287"/>
                    </a:cubicBezTo>
                    <a:close/>
                    <a:moveTo>
                      <a:pt x="202" y="307"/>
                    </a:moveTo>
                    <a:cubicBezTo>
                      <a:pt x="200" y="306"/>
                      <a:pt x="199" y="305"/>
                      <a:pt x="197" y="304"/>
                    </a:cubicBezTo>
                    <a:cubicBezTo>
                      <a:pt x="199" y="302"/>
                      <a:pt x="199" y="299"/>
                      <a:pt x="202" y="298"/>
                    </a:cubicBezTo>
                    <a:cubicBezTo>
                      <a:pt x="201" y="301"/>
                      <a:pt x="202" y="305"/>
                      <a:pt x="202" y="307"/>
                    </a:cubicBezTo>
                    <a:close/>
                    <a:moveTo>
                      <a:pt x="197" y="322"/>
                    </a:moveTo>
                    <a:cubicBezTo>
                      <a:pt x="198" y="321"/>
                      <a:pt x="200" y="319"/>
                      <a:pt x="202" y="316"/>
                    </a:cubicBezTo>
                    <a:cubicBezTo>
                      <a:pt x="203" y="319"/>
                      <a:pt x="199" y="323"/>
                      <a:pt x="197" y="322"/>
                    </a:cubicBezTo>
                    <a:close/>
                    <a:moveTo>
                      <a:pt x="201" y="213"/>
                    </a:moveTo>
                    <a:cubicBezTo>
                      <a:pt x="199" y="212"/>
                      <a:pt x="201" y="209"/>
                      <a:pt x="203" y="209"/>
                    </a:cubicBezTo>
                    <a:cubicBezTo>
                      <a:pt x="203" y="211"/>
                      <a:pt x="202" y="212"/>
                      <a:pt x="201" y="213"/>
                    </a:cubicBezTo>
                    <a:close/>
                    <a:moveTo>
                      <a:pt x="203" y="194"/>
                    </a:moveTo>
                    <a:cubicBezTo>
                      <a:pt x="201" y="193"/>
                      <a:pt x="202" y="192"/>
                      <a:pt x="202" y="191"/>
                    </a:cubicBezTo>
                    <a:cubicBezTo>
                      <a:pt x="204" y="191"/>
                      <a:pt x="203" y="193"/>
                      <a:pt x="203" y="194"/>
                    </a:cubicBezTo>
                    <a:close/>
                    <a:moveTo>
                      <a:pt x="202" y="160"/>
                    </a:moveTo>
                    <a:cubicBezTo>
                      <a:pt x="203" y="162"/>
                      <a:pt x="203" y="163"/>
                      <a:pt x="203" y="165"/>
                    </a:cubicBezTo>
                    <a:cubicBezTo>
                      <a:pt x="199" y="165"/>
                      <a:pt x="198" y="159"/>
                      <a:pt x="202" y="160"/>
                    </a:cubicBezTo>
                    <a:close/>
                    <a:moveTo>
                      <a:pt x="200" y="171"/>
                    </a:moveTo>
                    <a:cubicBezTo>
                      <a:pt x="202" y="171"/>
                      <a:pt x="200" y="174"/>
                      <a:pt x="199" y="173"/>
                    </a:cubicBezTo>
                    <a:cubicBezTo>
                      <a:pt x="199" y="172"/>
                      <a:pt x="200" y="172"/>
                      <a:pt x="200" y="171"/>
                    </a:cubicBezTo>
                    <a:close/>
                    <a:moveTo>
                      <a:pt x="200" y="179"/>
                    </a:moveTo>
                    <a:cubicBezTo>
                      <a:pt x="201" y="178"/>
                      <a:pt x="201" y="179"/>
                      <a:pt x="201" y="179"/>
                    </a:cubicBezTo>
                    <a:cubicBezTo>
                      <a:pt x="201" y="181"/>
                      <a:pt x="200" y="181"/>
                      <a:pt x="199" y="181"/>
                    </a:cubicBezTo>
                    <a:cubicBezTo>
                      <a:pt x="198" y="179"/>
                      <a:pt x="200" y="180"/>
                      <a:pt x="200" y="179"/>
                    </a:cubicBezTo>
                    <a:close/>
                    <a:moveTo>
                      <a:pt x="199" y="187"/>
                    </a:moveTo>
                    <a:cubicBezTo>
                      <a:pt x="200" y="187"/>
                      <a:pt x="200" y="187"/>
                      <a:pt x="200" y="187"/>
                    </a:cubicBezTo>
                    <a:cubicBezTo>
                      <a:pt x="201" y="190"/>
                      <a:pt x="199" y="191"/>
                      <a:pt x="198" y="193"/>
                    </a:cubicBezTo>
                    <a:cubicBezTo>
                      <a:pt x="196" y="191"/>
                      <a:pt x="198" y="189"/>
                      <a:pt x="199" y="187"/>
                    </a:cubicBezTo>
                    <a:close/>
                    <a:moveTo>
                      <a:pt x="198" y="171"/>
                    </a:moveTo>
                    <a:cubicBezTo>
                      <a:pt x="196" y="170"/>
                      <a:pt x="196" y="168"/>
                      <a:pt x="195" y="166"/>
                    </a:cubicBezTo>
                    <a:cubicBezTo>
                      <a:pt x="197" y="167"/>
                      <a:pt x="199" y="169"/>
                      <a:pt x="198" y="171"/>
                    </a:cubicBezTo>
                    <a:close/>
                    <a:moveTo>
                      <a:pt x="193" y="143"/>
                    </a:moveTo>
                    <a:cubicBezTo>
                      <a:pt x="196" y="143"/>
                      <a:pt x="196" y="146"/>
                      <a:pt x="197" y="148"/>
                    </a:cubicBezTo>
                    <a:cubicBezTo>
                      <a:pt x="195" y="147"/>
                      <a:pt x="192" y="145"/>
                      <a:pt x="193" y="143"/>
                    </a:cubicBezTo>
                    <a:close/>
                    <a:moveTo>
                      <a:pt x="193" y="152"/>
                    </a:move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0" y="152"/>
                      <a:pt x="189" y="150"/>
                      <a:pt x="189" y="148"/>
                    </a:cubicBezTo>
                    <a:cubicBezTo>
                      <a:pt x="189" y="148"/>
                      <a:pt x="189" y="148"/>
                      <a:pt x="189" y="147"/>
                    </a:cubicBezTo>
                    <a:cubicBezTo>
                      <a:pt x="191" y="148"/>
                      <a:pt x="193" y="149"/>
                      <a:pt x="193" y="152"/>
                    </a:cubicBezTo>
                    <a:close/>
                    <a:moveTo>
                      <a:pt x="186" y="179"/>
                    </a:moveTo>
                    <a:cubicBezTo>
                      <a:pt x="187" y="177"/>
                      <a:pt x="188" y="176"/>
                      <a:pt x="189" y="174"/>
                    </a:cubicBezTo>
                    <a:cubicBezTo>
                      <a:pt x="192" y="176"/>
                      <a:pt x="191" y="180"/>
                      <a:pt x="186" y="179"/>
                    </a:cubicBezTo>
                    <a:close/>
                    <a:moveTo>
                      <a:pt x="186" y="163"/>
                    </a:moveTo>
                    <a:cubicBezTo>
                      <a:pt x="185" y="163"/>
                      <a:pt x="186" y="162"/>
                      <a:pt x="186" y="161"/>
                    </a:cubicBezTo>
                    <a:cubicBezTo>
                      <a:pt x="187" y="161"/>
                      <a:pt x="186" y="162"/>
                      <a:pt x="187" y="162"/>
                    </a:cubicBezTo>
                    <a:cubicBezTo>
                      <a:pt x="187" y="163"/>
                      <a:pt x="186" y="163"/>
                      <a:pt x="186" y="163"/>
                    </a:cubicBezTo>
                    <a:close/>
                    <a:moveTo>
                      <a:pt x="186" y="173"/>
                    </a:moveTo>
                    <a:cubicBezTo>
                      <a:pt x="186" y="174"/>
                      <a:pt x="185" y="174"/>
                      <a:pt x="184" y="175"/>
                    </a:cubicBezTo>
                    <a:cubicBezTo>
                      <a:pt x="182" y="174"/>
                      <a:pt x="185" y="173"/>
                      <a:pt x="185" y="171"/>
                    </a:cubicBezTo>
                    <a:cubicBezTo>
                      <a:pt x="186" y="171"/>
                      <a:pt x="186" y="171"/>
                      <a:pt x="186" y="173"/>
                    </a:cubicBezTo>
                    <a:close/>
                    <a:moveTo>
                      <a:pt x="186" y="182"/>
                    </a:moveTo>
                    <a:cubicBezTo>
                      <a:pt x="185" y="182"/>
                      <a:pt x="184" y="181"/>
                      <a:pt x="184" y="180"/>
                    </a:cubicBezTo>
                    <a:cubicBezTo>
                      <a:pt x="185" y="180"/>
                      <a:pt x="186" y="181"/>
                      <a:pt x="186" y="182"/>
                    </a:cubicBezTo>
                    <a:close/>
                    <a:moveTo>
                      <a:pt x="187" y="190"/>
                    </a:moveTo>
                    <a:cubicBezTo>
                      <a:pt x="186" y="191"/>
                      <a:pt x="185" y="193"/>
                      <a:pt x="184" y="194"/>
                    </a:cubicBezTo>
                    <a:cubicBezTo>
                      <a:pt x="182" y="193"/>
                      <a:pt x="181" y="191"/>
                      <a:pt x="180" y="190"/>
                    </a:cubicBezTo>
                    <a:cubicBezTo>
                      <a:pt x="181" y="185"/>
                      <a:pt x="186" y="187"/>
                      <a:pt x="187" y="190"/>
                    </a:cubicBezTo>
                    <a:close/>
                    <a:moveTo>
                      <a:pt x="178" y="188"/>
                    </a:moveTo>
                    <a:cubicBezTo>
                      <a:pt x="179" y="187"/>
                      <a:pt x="180" y="183"/>
                      <a:pt x="183" y="185"/>
                    </a:cubicBezTo>
                    <a:cubicBezTo>
                      <a:pt x="181" y="186"/>
                      <a:pt x="180" y="189"/>
                      <a:pt x="178" y="188"/>
                    </a:cubicBezTo>
                    <a:close/>
                    <a:moveTo>
                      <a:pt x="179" y="201"/>
                    </a:moveTo>
                    <a:cubicBezTo>
                      <a:pt x="177" y="199"/>
                      <a:pt x="174" y="197"/>
                      <a:pt x="176" y="195"/>
                    </a:cubicBezTo>
                    <a:cubicBezTo>
                      <a:pt x="175" y="195"/>
                      <a:pt x="175" y="196"/>
                      <a:pt x="174" y="195"/>
                    </a:cubicBezTo>
                    <a:cubicBezTo>
                      <a:pt x="174" y="194"/>
                      <a:pt x="175" y="193"/>
                      <a:pt x="176" y="192"/>
                    </a:cubicBezTo>
                    <a:cubicBezTo>
                      <a:pt x="179" y="194"/>
                      <a:pt x="184" y="198"/>
                      <a:pt x="179" y="201"/>
                    </a:cubicBezTo>
                    <a:close/>
                    <a:moveTo>
                      <a:pt x="170" y="180"/>
                    </a:moveTo>
                    <a:cubicBezTo>
                      <a:pt x="169" y="180"/>
                      <a:pt x="170" y="179"/>
                      <a:pt x="169" y="179"/>
                    </a:cubicBezTo>
                    <a:cubicBezTo>
                      <a:pt x="170" y="177"/>
                      <a:pt x="172" y="176"/>
                      <a:pt x="173" y="174"/>
                    </a:cubicBezTo>
                    <a:cubicBezTo>
                      <a:pt x="174" y="174"/>
                      <a:pt x="174" y="175"/>
                      <a:pt x="175" y="176"/>
                    </a:cubicBezTo>
                    <a:cubicBezTo>
                      <a:pt x="174" y="179"/>
                      <a:pt x="173" y="181"/>
                      <a:pt x="170" y="180"/>
                    </a:cubicBezTo>
                    <a:close/>
                    <a:moveTo>
                      <a:pt x="172" y="172"/>
                    </a:moveTo>
                    <a:cubicBezTo>
                      <a:pt x="171" y="174"/>
                      <a:pt x="169" y="175"/>
                      <a:pt x="168" y="177"/>
                    </a:cubicBezTo>
                    <a:cubicBezTo>
                      <a:pt x="167" y="176"/>
                      <a:pt x="170" y="173"/>
                      <a:pt x="172" y="172"/>
                    </a:cubicBezTo>
                    <a:close/>
                    <a:moveTo>
                      <a:pt x="160" y="181"/>
                    </a:moveTo>
                    <a:cubicBezTo>
                      <a:pt x="157" y="182"/>
                      <a:pt x="157" y="179"/>
                      <a:pt x="156" y="179"/>
                    </a:cubicBezTo>
                    <a:cubicBezTo>
                      <a:pt x="156" y="178"/>
                      <a:pt x="156" y="178"/>
                      <a:pt x="156" y="177"/>
                    </a:cubicBezTo>
                    <a:cubicBezTo>
                      <a:pt x="159" y="177"/>
                      <a:pt x="160" y="179"/>
                      <a:pt x="160" y="181"/>
                    </a:cubicBezTo>
                    <a:close/>
                    <a:moveTo>
                      <a:pt x="157" y="185"/>
                    </a:moveTo>
                    <a:cubicBezTo>
                      <a:pt x="157" y="186"/>
                      <a:pt x="156" y="185"/>
                      <a:pt x="156" y="187"/>
                    </a:cubicBezTo>
                    <a:cubicBezTo>
                      <a:pt x="154" y="186"/>
                      <a:pt x="154" y="185"/>
                      <a:pt x="152" y="184"/>
                    </a:cubicBezTo>
                    <a:cubicBezTo>
                      <a:pt x="152" y="182"/>
                      <a:pt x="153" y="181"/>
                      <a:pt x="154" y="180"/>
                    </a:cubicBezTo>
                    <a:cubicBezTo>
                      <a:pt x="155" y="182"/>
                      <a:pt x="156" y="183"/>
                      <a:pt x="157" y="185"/>
                    </a:cubicBezTo>
                    <a:close/>
                    <a:moveTo>
                      <a:pt x="154" y="195"/>
                    </a:moveTo>
                    <a:cubicBezTo>
                      <a:pt x="156" y="196"/>
                      <a:pt x="156" y="198"/>
                      <a:pt x="157" y="199"/>
                    </a:cubicBezTo>
                    <a:cubicBezTo>
                      <a:pt x="157" y="203"/>
                      <a:pt x="152" y="203"/>
                      <a:pt x="152" y="200"/>
                    </a:cubicBezTo>
                    <a:cubicBezTo>
                      <a:pt x="152" y="198"/>
                      <a:pt x="154" y="197"/>
                      <a:pt x="154" y="195"/>
                    </a:cubicBezTo>
                    <a:close/>
                    <a:moveTo>
                      <a:pt x="151" y="155"/>
                    </a:moveTo>
                    <a:cubicBezTo>
                      <a:pt x="150" y="153"/>
                      <a:pt x="151" y="151"/>
                      <a:pt x="153" y="151"/>
                    </a:cubicBezTo>
                    <a:cubicBezTo>
                      <a:pt x="154" y="153"/>
                      <a:pt x="153" y="154"/>
                      <a:pt x="151" y="155"/>
                    </a:cubicBezTo>
                    <a:close/>
                    <a:moveTo>
                      <a:pt x="151" y="164"/>
                    </a:moveTo>
                    <a:cubicBezTo>
                      <a:pt x="151" y="167"/>
                      <a:pt x="150" y="168"/>
                      <a:pt x="148" y="169"/>
                    </a:cubicBezTo>
                    <a:cubicBezTo>
                      <a:pt x="146" y="167"/>
                      <a:pt x="150" y="166"/>
                      <a:pt x="150" y="164"/>
                    </a:cubicBezTo>
                    <a:cubicBezTo>
                      <a:pt x="151" y="164"/>
                      <a:pt x="151" y="164"/>
                      <a:pt x="151" y="164"/>
                    </a:cubicBezTo>
                    <a:close/>
                    <a:moveTo>
                      <a:pt x="151" y="178"/>
                    </a:moveTo>
                    <a:cubicBezTo>
                      <a:pt x="151" y="179"/>
                      <a:pt x="151" y="179"/>
                      <a:pt x="150" y="180"/>
                    </a:cubicBezTo>
                    <a:cubicBezTo>
                      <a:pt x="145" y="179"/>
                      <a:pt x="150" y="174"/>
                      <a:pt x="151" y="178"/>
                    </a:cubicBezTo>
                    <a:close/>
                    <a:moveTo>
                      <a:pt x="146" y="198"/>
                    </a:moveTo>
                    <a:cubicBezTo>
                      <a:pt x="146" y="199"/>
                      <a:pt x="146" y="200"/>
                      <a:pt x="145" y="200"/>
                    </a:cubicBezTo>
                    <a:cubicBezTo>
                      <a:pt x="143" y="199"/>
                      <a:pt x="140" y="198"/>
                      <a:pt x="141" y="195"/>
                    </a:cubicBezTo>
                    <a:cubicBezTo>
                      <a:pt x="144" y="195"/>
                      <a:pt x="144" y="198"/>
                      <a:pt x="146" y="198"/>
                    </a:cubicBezTo>
                    <a:close/>
                    <a:moveTo>
                      <a:pt x="142" y="204"/>
                    </a:moveTo>
                    <a:cubicBezTo>
                      <a:pt x="140" y="206"/>
                      <a:pt x="139" y="209"/>
                      <a:pt x="137" y="210"/>
                    </a:cubicBezTo>
                    <a:cubicBezTo>
                      <a:pt x="135" y="210"/>
                      <a:pt x="135" y="207"/>
                      <a:pt x="133" y="207"/>
                    </a:cubicBezTo>
                    <a:cubicBezTo>
                      <a:pt x="135" y="202"/>
                      <a:pt x="140" y="196"/>
                      <a:pt x="142" y="204"/>
                    </a:cubicBezTo>
                    <a:close/>
                    <a:moveTo>
                      <a:pt x="137" y="193"/>
                    </a:moveTo>
                    <a:cubicBezTo>
                      <a:pt x="136" y="191"/>
                      <a:pt x="137" y="191"/>
                      <a:pt x="138" y="190"/>
                    </a:cubicBezTo>
                    <a:cubicBezTo>
                      <a:pt x="139" y="190"/>
                      <a:pt x="139" y="192"/>
                      <a:pt x="140" y="192"/>
                    </a:cubicBezTo>
                    <a:cubicBezTo>
                      <a:pt x="139" y="193"/>
                      <a:pt x="139" y="193"/>
                      <a:pt x="137" y="193"/>
                    </a:cubicBezTo>
                    <a:close/>
                    <a:moveTo>
                      <a:pt x="136" y="183"/>
                    </a:moveTo>
                    <a:cubicBezTo>
                      <a:pt x="135" y="181"/>
                      <a:pt x="138" y="177"/>
                      <a:pt x="141" y="178"/>
                    </a:cubicBezTo>
                    <a:cubicBezTo>
                      <a:pt x="139" y="180"/>
                      <a:pt x="138" y="182"/>
                      <a:pt x="136" y="183"/>
                    </a:cubicBezTo>
                    <a:close/>
                    <a:moveTo>
                      <a:pt x="134" y="164"/>
                    </a:moveTo>
                    <a:cubicBezTo>
                      <a:pt x="133" y="164"/>
                      <a:pt x="133" y="163"/>
                      <a:pt x="132" y="163"/>
                    </a:cubicBezTo>
                    <a:cubicBezTo>
                      <a:pt x="133" y="161"/>
                      <a:pt x="135" y="158"/>
                      <a:pt x="136" y="160"/>
                    </a:cubicBezTo>
                    <a:cubicBezTo>
                      <a:pt x="136" y="162"/>
                      <a:pt x="135" y="163"/>
                      <a:pt x="134" y="164"/>
                    </a:cubicBezTo>
                    <a:close/>
                    <a:moveTo>
                      <a:pt x="130" y="160"/>
                    </a:moveTo>
                    <a:cubicBezTo>
                      <a:pt x="129" y="159"/>
                      <a:pt x="129" y="158"/>
                      <a:pt x="128" y="158"/>
                    </a:cubicBezTo>
                    <a:cubicBezTo>
                      <a:pt x="128" y="155"/>
                      <a:pt x="131" y="153"/>
                      <a:pt x="133" y="156"/>
                    </a:cubicBezTo>
                    <a:cubicBezTo>
                      <a:pt x="132" y="158"/>
                      <a:pt x="131" y="159"/>
                      <a:pt x="130" y="160"/>
                    </a:cubicBezTo>
                    <a:close/>
                    <a:moveTo>
                      <a:pt x="131" y="165"/>
                    </a:moveTo>
                    <a:cubicBezTo>
                      <a:pt x="133" y="168"/>
                      <a:pt x="128" y="171"/>
                      <a:pt x="127" y="173"/>
                    </a:cubicBezTo>
                    <a:cubicBezTo>
                      <a:pt x="123" y="170"/>
                      <a:pt x="129" y="167"/>
                      <a:pt x="131" y="165"/>
                    </a:cubicBezTo>
                    <a:close/>
                    <a:moveTo>
                      <a:pt x="124" y="200"/>
                    </a:moveTo>
                    <a:cubicBezTo>
                      <a:pt x="123" y="202"/>
                      <a:pt x="120" y="204"/>
                      <a:pt x="119" y="207"/>
                    </a:cubicBezTo>
                    <a:cubicBezTo>
                      <a:pt x="115" y="204"/>
                      <a:pt x="121" y="202"/>
                      <a:pt x="122" y="199"/>
                    </a:cubicBezTo>
                    <a:cubicBezTo>
                      <a:pt x="123" y="198"/>
                      <a:pt x="123" y="200"/>
                      <a:pt x="124" y="200"/>
                    </a:cubicBezTo>
                    <a:close/>
                    <a:moveTo>
                      <a:pt x="109" y="194"/>
                    </a:moveTo>
                    <a:cubicBezTo>
                      <a:pt x="110" y="192"/>
                      <a:pt x="112" y="191"/>
                      <a:pt x="112" y="188"/>
                    </a:cubicBezTo>
                    <a:cubicBezTo>
                      <a:pt x="113" y="188"/>
                      <a:pt x="114" y="189"/>
                      <a:pt x="114" y="189"/>
                    </a:cubicBezTo>
                    <a:cubicBezTo>
                      <a:pt x="113" y="191"/>
                      <a:pt x="112" y="193"/>
                      <a:pt x="109" y="194"/>
                    </a:cubicBezTo>
                    <a:close/>
                    <a:moveTo>
                      <a:pt x="109" y="229"/>
                    </a:moveTo>
                    <a:cubicBezTo>
                      <a:pt x="109" y="228"/>
                      <a:pt x="109" y="228"/>
                      <a:pt x="110" y="227"/>
                    </a:cubicBezTo>
                    <a:cubicBezTo>
                      <a:pt x="111" y="228"/>
                      <a:pt x="110" y="229"/>
                      <a:pt x="109" y="229"/>
                    </a:cubicBezTo>
                    <a:close/>
                    <a:moveTo>
                      <a:pt x="114" y="209"/>
                    </a:moveTo>
                    <a:cubicBezTo>
                      <a:pt x="115" y="209"/>
                      <a:pt x="115" y="209"/>
                      <a:pt x="115" y="210"/>
                    </a:cubicBezTo>
                    <a:cubicBezTo>
                      <a:pt x="114" y="212"/>
                      <a:pt x="114" y="214"/>
                      <a:pt x="112" y="215"/>
                    </a:cubicBezTo>
                    <a:cubicBezTo>
                      <a:pt x="111" y="212"/>
                      <a:pt x="113" y="211"/>
                      <a:pt x="114" y="209"/>
                    </a:cubicBezTo>
                    <a:close/>
                    <a:moveTo>
                      <a:pt x="113" y="164"/>
                    </a:moveTo>
                    <a:cubicBezTo>
                      <a:pt x="113" y="163"/>
                      <a:pt x="115" y="163"/>
                      <a:pt x="115" y="165"/>
                    </a:cubicBezTo>
                    <a:cubicBezTo>
                      <a:pt x="114" y="166"/>
                      <a:pt x="114" y="164"/>
                      <a:pt x="113" y="164"/>
                    </a:cubicBezTo>
                    <a:close/>
                    <a:moveTo>
                      <a:pt x="112" y="158"/>
                    </a:moveTo>
                    <a:cubicBezTo>
                      <a:pt x="113" y="157"/>
                      <a:pt x="113" y="157"/>
                      <a:pt x="113" y="157"/>
                    </a:cubicBezTo>
                    <a:cubicBezTo>
                      <a:pt x="114" y="157"/>
                      <a:pt x="115" y="157"/>
                      <a:pt x="115" y="159"/>
                    </a:cubicBezTo>
                    <a:cubicBezTo>
                      <a:pt x="114" y="159"/>
                      <a:pt x="113" y="158"/>
                      <a:pt x="112" y="158"/>
                    </a:cubicBezTo>
                    <a:close/>
                    <a:moveTo>
                      <a:pt x="111" y="148"/>
                    </a:moveTo>
                    <a:cubicBezTo>
                      <a:pt x="111" y="147"/>
                      <a:pt x="111" y="145"/>
                      <a:pt x="113" y="145"/>
                    </a:cubicBezTo>
                    <a:cubicBezTo>
                      <a:pt x="113" y="147"/>
                      <a:pt x="112" y="148"/>
                      <a:pt x="111" y="148"/>
                    </a:cubicBezTo>
                    <a:close/>
                    <a:moveTo>
                      <a:pt x="109" y="182"/>
                    </a:moveTo>
                    <a:cubicBezTo>
                      <a:pt x="110" y="183"/>
                      <a:pt x="110" y="184"/>
                      <a:pt x="111" y="185"/>
                    </a:cubicBezTo>
                    <a:cubicBezTo>
                      <a:pt x="110" y="186"/>
                      <a:pt x="110" y="188"/>
                      <a:pt x="108" y="188"/>
                    </a:cubicBezTo>
                    <a:cubicBezTo>
                      <a:pt x="108" y="186"/>
                      <a:pt x="107" y="183"/>
                      <a:pt x="109" y="182"/>
                    </a:cubicBezTo>
                    <a:close/>
                    <a:moveTo>
                      <a:pt x="109" y="238"/>
                    </a:moveTo>
                    <a:cubicBezTo>
                      <a:pt x="113" y="240"/>
                      <a:pt x="111" y="246"/>
                      <a:pt x="109" y="249"/>
                    </a:cubicBezTo>
                    <a:cubicBezTo>
                      <a:pt x="104" y="247"/>
                      <a:pt x="106" y="240"/>
                      <a:pt x="109" y="238"/>
                    </a:cubicBezTo>
                    <a:close/>
                    <a:moveTo>
                      <a:pt x="114" y="266"/>
                    </a:moveTo>
                    <a:cubicBezTo>
                      <a:pt x="113" y="266"/>
                      <a:pt x="114" y="267"/>
                      <a:pt x="113" y="267"/>
                    </a:cubicBezTo>
                    <a:cubicBezTo>
                      <a:pt x="108" y="266"/>
                      <a:pt x="108" y="260"/>
                      <a:pt x="108" y="257"/>
                    </a:cubicBezTo>
                    <a:cubicBezTo>
                      <a:pt x="111" y="259"/>
                      <a:pt x="113" y="263"/>
                      <a:pt x="114" y="266"/>
                    </a:cubicBezTo>
                    <a:close/>
                    <a:moveTo>
                      <a:pt x="112" y="276"/>
                    </a:moveTo>
                    <a:cubicBezTo>
                      <a:pt x="116" y="277"/>
                      <a:pt x="115" y="283"/>
                      <a:pt x="112" y="284"/>
                    </a:cubicBezTo>
                    <a:cubicBezTo>
                      <a:pt x="111" y="282"/>
                      <a:pt x="110" y="278"/>
                      <a:pt x="112" y="276"/>
                    </a:cubicBezTo>
                    <a:close/>
                    <a:moveTo>
                      <a:pt x="114" y="230"/>
                    </a:moveTo>
                    <a:cubicBezTo>
                      <a:pt x="116" y="231"/>
                      <a:pt x="116" y="234"/>
                      <a:pt x="119" y="234"/>
                    </a:cubicBezTo>
                    <a:cubicBezTo>
                      <a:pt x="118" y="231"/>
                      <a:pt x="116" y="231"/>
                      <a:pt x="115" y="229"/>
                    </a:cubicBezTo>
                    <a:cubicBezTo>
                      <a:pt x="118" y="227"/>
                      <a:pt x="119" y="231"/>
                      <a:pt x="120" y="232"/>
                    </a:cubicBezTo>
                    <a:cubicBezTo>
                      <a:pt x="120" y="240"/>
                      <a:pt x="111" y="237"/>
                      <a:pt x="114" y="230"/>
                    </a:cubicBezTo>
                    <a:close/>
                    <a:moveTo>
                      <a:pt x="116" y="286"/>
                    </a:moveTo>
                    <a:cubicBezTo>
                      <a:pt x="117" y="286"/>
                      <a:pt x="118" y="286"/>
                      <a:pt x="118" y="285"/>
                    </a:cubicBezTo>
                    <a:cubicBezTo>
                      <a:pt x="119" y="284"/>
                      <a:pt x="119" y="285"/>
                      <a:pt x="119" y="285"/>
                    </a:cubicBezTo>
                    <a:cubicBezTo>
                      <a:pt x="120" y="285"/>
                      <a:pt x="119" y="284"/>
                      <a:pt x="120" y="282"/>
                    </a:cubicBezTo>
                    <a:cubicBezTo>
                      <a:pt x="122" y="283"/>
                      <a:pt x="122" y="285"/>
                      <a:pt x="123" y="286"/>
                    </a:cubicBezTo>
                    <a:cubicBezTo>
                      <a:pt x="122" y="288"/>
                      <a:pt x="120" y="291"/>
                      <a:pt x="118" y="293"/>
                    </a:cubicBezTo>
                    <a:cubicBezTo>
                      <a:pt x="118" y="291"/>
                      <a:pt x="116" y="291"/>
                      <a:pt x="115" y="289"/>
                    </a:cubicBezTo>
                    <a:cubicBezTo>
                      <a:pt x="116" y="287"/>
                      <a:pt x="116" y="288"/>
                      <a:pt x="116" y="286"/>
                    </a:cubicBezTo>
                    <a:close/>
                    <a:moveTo>
                      <a:pt x="119" y="315"/>
                    </a:moveTo>
                    <a:cubicBezTo>
                      <a:pt x="120" y="318"/>
                      <a:pt x="119" y="320"/>
                      <a:pt x="120" y="322"/>
                    </a:cubicBezTo>
                    <a:cubicBezTo>
                      <a:pt x="117" y="322"/>
                      <a:pt x="113" y="316"/>
                      <a:pt x="119" y="315"/>
                    </a:cubicBezTo>
                    <a:close/>
                    <a:moveTo>
                      <a:pt x="119" y="315"/>
                    </a:moveTo>
                    <a:cubicBezTo>
                      <a:pt x="121" y="314"/>
                      <a:pt x="123" y="319"/>
                      <a:pt x="123" y="319"/>
                    </a:cubicBezTo>
                    <a:cubicBezTo>
                      <a:pt x="123" y="320"/>
                      <a:pt x="121" y="319"/>
                      <a:pt x="121" y="320"/>
                    </a:cubicBezTo>
                    <a:cubicBezTo>
                      <a:pt x="121" y="320"/>
                      <a:pt x="120" y="317"/>
                      <a:pt x="119" y="315"/>
                    </a:cubicBezTo>
                    <a:close/>
                    <a:moveTo>
                      <a:pt x="122" y="310"/>
                    </a:moveTo>
                    <a:cubicBezTo>
                      <a:pt x="122" y="308"/>
                      <a:pt x="124" y="308"/>
                      <a:pt x="124" y="306"/>
                    </a:cubicBezTo>
                    <a:cubicBezTo>
                      <a:pt x="127" y="307"/>
                      <a:pt x="127" y="309"/>
                      <a:pt x="128" y="311"/>
                    </a:cubicBezTo>
                    <a:cubicBezTo>
                      <a:pt x="127" y="311"/>
                      <a:pt x="128" y="313"/>
                      <a:pt x="126" y="313"/>
                    </a:cubicBezTo>
                    <a:cubicBezTo>
                      <a:pt x="124" y="313"/>
                      <a:pt x="124" y="311"/>
                      <a:pt x="122" y="310"/>
                    </a:cubicBezTo>
                    <a:close/>
                    <a:moveTo>
                      <a:pt x="126" y="319"/>
                    </a:moveTo>
                    <a:cubicBezTo>
                      <a:pt x="128" y="320"/>
                      <a:pt x="129" y="321"/>
                      <a:pt x="130" y="322"/>
                    </a:cubicBezTo>
                    <a:cubicBezTo>
                      <a:pt x="128" y="324"/>
                      <a:pt x="126" y="320"/>
                      <a:pt x="126" y="319"/>
                    </a:cubicBezTo>
                    <a:close/>
                    <a:moveTo>
                      <a:pt x="136" y="334"/>
                    </a:moveTo>
                    <a:cubicBezTo>
                      <a:pt x="135" y="335"/>
                      <a:pt x="134" y="336"/>
                      <a:pt x="133" y="338"/>
                    </a:cubicBezTo>
                    <a:cubicBezTo>
                      <a:pt x="131" y="337"/>
                      <a:pt x="131" y="335"/>
                      <a:pt x="129" y="335"/>
                    </a:cubicBezTo>
                    <a:cubicBezTo>
                      <a:pt x="129" y="330"/>
                      <a:pt x="134" y="330"/>
                      <a:pt x="136" y="334"/>
                    </a:cubicBezTo>
                    <a:close/>
                    <a:moveTo>
                      <a:pt x="132" y="350"/>
                    </a:moveTo>
                    <a:cubicBezTo>
                      <a:pt x="132" y="350"/>
                      <a:pt x="132" y="351"/>
                      <a:pt x="133" y="351"/>
                    </a:cubicBezTo>
                    <a:cubicBezTo>
                      <a:pt x="132" y="353"/>
                      <a:pt x="130" y="355"/>
                      <a:pt x="129" y="356"/>
                    </a:cubicBezTo>
                    <a:cubicBezTo>
                      <a:pt x="127" y="355"/>
                      <a:pt x="131" y="352"/>
                      <a:pt x="132" y="350"/>
                    </a:cubicBezTo>
                    <a:close/>
                    <a:moveTo>
                      <a:pt x="129" y="370"/>
                    </a:moveTo>
                    <a:cubicBezTo>
                      <a:pt x="131" y="370"/>
                      <a:pt x="131" y="371"/>
                      <a:pt x="131" y="372"/>
                    </a:cubicBezTo>
                    <a:cubicBezTo>
                      <a:pt x="131" y="373"/>
                      <a:pt x="130" y="373"/>
                      <a:pt x="130" y="373"/>
                    </a:cubicBezTo>
                    <a:cubicBezTo>
                      <a:pt x="129" y="373"/>
                      <a:pt x="128" y="372"/>
                      <a:pt x="128" y="371"/>
                    </a:cubicBezTo>
                    <a:cubicBezTo>
                      <a:pt x="129" y="371"/>
                      <a:pt x="129" y="370"/>
                      <a:pt x="129" y="370"/>
                    </a:cubicBezTo>
                    <a:close/>
                    <a:moveTo>
                      <a:pt x="130" y="394"/>
                    </a:moveTo>
                    <a:cubicBezTo>
                      <a:pt x="127" y="393"/>
                      <a:pt x="126" y="390"/>
                      <a:pt x="128" y="388"/>
                    </a:cubicBezTo>
                    <a:cubicBezTo>
                      <a:pt x="129" y="389"/>
                      <a:pt x="132" y="392"/>
                      <a:pt x="130" y="394"/>
                    </a:cubicBezTo>
                    <a:close/>
                    <a:moveTo>
                      <a:pt x="131" y="403"/>
                    </a:moveTo>
                    <a:cubicBezTo>
                      <a:pt x="132" y="403"/>
                      <a:pt x="132" y="403"/>
                      <a:pt x="133" y="404"/>
                    </a:cubicBezTo>
                    <a:cubicBezTo>
                      <a:pt x="133" y="406"/>
                      <a:pt x="132" y="406"/>
                      <a:pt x="132" y="407"/>
                    </a:cubicBezTo>
                    <a:cubicBezTo>
                      <a:pt x="131" y="406"/>
                      <a:pt x="130" y="404"/>
                      <a:pt x="131" y="403"/>
                    </a:cubicBezTo>
                    <a:close/>
                    <a:moveTo>
                      <a:pt x="133" y="421"/>
                    </a:moveTo>
                    <a:cubicBezTo>
                      <a:pt x="132" y="419"/>
                      <a:pt x="133" y="418"/>
                      <a:pt x="133" y="417"/>
                    </a:cubicBezTo>
                    <a:cubicBezTo>
                      <a:pt x="136" y="417"/>
                      <a:pt x="136" y="421"/>
                      <a:pt x="133" y="421"/>
                    </a:cubicBezTo>
                    <a:close/>
                    <a:moveTo>
                      <a:pt x="134" y="428"/>
                    </a:moveTo>
                    <a:cubicBezTo>
                      <a:pt x="133" y="429"/>
                      <a:pt x="133" y="432"/>
                      <a:pt x="131" y="432"/>
                    </a:cubicBezTo>
                    <a:cubicBezTo>
                      <a:pt x="131" y="430"/>
                      <a:pt x="132" y="429"/>
                      <a:pt x="133" y="427"/>
                    </a:cubicBezTo>
                    <a:cubicBezTo>
                      <a:pt x="133" y="427"/>
                      <a:pt x="133" y="428"/>
                      <a:pt x="134" y="428"/>
                    </a:cubicBezTo>
                    <a:close/>
                    <a:moveTo>
                      <a:pt x="134" y="400"/>
                    </a:moveTo>
                    <a:cubicBezTo>
                      <a:pt x="134" y="400"/>
                      <a:pt x="135" y="400"/>
                      <a:pt x="135" y="399"/>
                    </a:cubicBezTo>
                    <a:cubicBezTo>
                      <a:pt x="136" y="399"/>
                      <a:pt x="136" y="400"/>
                      <a:pt x="136" y="400"/>
                    </a:cubicBezTo>
                    <a:cubicBezTo>
                      <a:pt x="136" y="401"/>
                      <a:pt x="135" y="401"/>
                      <a:pt x="134" y="400"/>
                    </a:cubicBezTo>
                    <a:close/>
                    <a:moveTo>
                      <a:pt x="137" y="409"/>
                    </a:moveTo>
                    <a:cubicBezTo>
                      <a:pt x="139" y="410"/>
                      <a:pt x="140" y="415"/>
                      <a:pt x="136" y="416"/>
                    </a:cubicBezTo>
                    <a:cubicBezTo>
                      <a:pt x="135" y="414"/>
                      <a:pt x="136" y="411"/>
                      <a:pt x="137" y="409"/>
                    </a:cubicBezTo>
                    <a:close/>
                    <a:moveTo>
                      <a:pt x="137" y="397"/>
                    </a:moveTo>
                    <a:cubicBezTo>
                      <a:pt x="138" y="396"/>
                      <a:pt x="138" y="394"/>
                      <a:pt x="140" y="393"/>
                    </a:cubicBezTo>
                    <a:cubicBezTo>
                      <a:pt x="140" y="394"/>
                      <a:pt x="139" y="398"/>
                      <a:pt x="137" y="397"/>
                    </a:cubicBezTo>
                    <a:close/>
                    <a:moveTo>
                      <a:pt x="137" y="376"/>
                    </a:moveTo>
                    <a:cubicBezTo>
                      <a:pt x="139" y="374"/>
                      <a:pt x="141" y="377"/>
                      <a:pt x="140" y="379"/>
                    </a:cubicBezTo>
                    <a:cubicBezTo>
                      <a:pt x="138" y="379"/>
                      <a:pt x="137" y="378"/>
                      <a:pt x="137" y="376"/>
                    </a:cubicBezTo>
                    <a:close/>
                    <a:moveTo>
                      <a:pt x="139" y="349"/>
                    </a:moveTo>
                    <a:cubicBezTo>
                      <a:pt x="139" y="349"/>
                      <a:pt x="142" y="350"/>
                      <a:pt x="142" y="352"/>
                    </a:cubicBezTo>
                    <a:cubicBezTo>
                      <a:pt x="140" y="353"/>
                      <a:pt x="140" y="350"/>
                      <a:pt x="139" y="349"/>
                    </a:cubicBezTo>
                    <a:close/>
                    <a:moveTo>
                      <a:pt x="142" y="362"/>
                    </a:moveTo>
                    <a:cubicBezTo>
                      <a:pt x="143" y="362"/>
                      <a:pt x="143" y="363"/>
                      <a:pt x="144" y="363"/>
                    </a:cubicBezTo>
                    <a:cubicBezTo>
                      <a:pt x="143" y="365"/>
                      <a:pt x="142" y="367"/>
                      <a:pt x="141" y="367"/>
                    </a:cubicBezTo>
                    <a:cubicBezTo>
                      <a:pt x="140" y="364"/>
                      <a:pt x="142" y="364"/>
                      <a:pt x="142" y="362"/>
                    </a:cubicBezTo>
                    <a:close/>
                    <a:moveTo>
                      <a:pt x="148" y="368"/>
                    </a:moveTo>
                    <a:cubicBezTo>
                      <a:pt x="147" y="369"/>
                      <a:pt x="146" y="371"/>
                      <a:pt x="145" y="372"/>
                    </a:cubicBezTo>
                    <a:cubicBezTo>
                      <a:pt x="143" y="372"/>
                      <a:pt x="143" y="371"/>
                      <a:pt x="142" y="370"/>
                    </a:cubicBezTo>
                    <a:cubicBezTo>
                      <a:pt x="143" y="368"/>
                      <a:pt x="146" y="364"/>
                      <a:pt x="148" y="368"/>
                    </a:cubicBezTo>
                    <a:close/>
                    <a:moveTo>
                      <a:pt x="148" y="360"/>
                    </a:moveTo>
                    <a:cubicBezTo>
                      <a:pt x="146" y="359"/>
                      <a:pt x="145" y="358"/>
                      <a:pt x="146" y="356"/>
                    </a:cubicBezTo>
                    <a:cubicBezTo>
                      <a:pt x="149" y="357"/>
                      <a:pt x="149" y="358"/>
                      <a:pt x="148" y="360"/>
                    </a:cubicBezTo>
                    <a:close/>
                    <a:moveTo>
                      <a:pt x="150" y="360"/>
                    </a:moveTo>
                    <a:cubicBezTo>
                      <a:pt x="151" y="360"/>
                      <a:pt x="152" y="361"/>
                      <a:pt x="152" y="362"/>
                    </a:cubicBezTo>
                    <a:cubicBezTo>
                      <a:pt x="152" y="363"/>
                      <a:pt x="150" y="363"/>
                      <a:pt x="150" y="364"/>
                    </a:cubicBezTo>
                    <a:cubicBezTo>
                      <a:pt x="149" y="365"/>
                      <a:pt x="149" y="363"/>
                      <a:pt x="148" y="363"/>
                    </a:cubicBezTo>
                    <a:cubicBezTo>
                      <a:pt x="148" y="361"/>
                      <a:pt x="149" y="361"/>
                      <a:pt x="150" y="360"/>
                    </a:cubicBezTo>
                    <a:close/>
                    <a:moveTo>
                      <a:pt x="152" y="350"/>
                    </a:moveTo>
                    <a:cubicBezTo>
                      <a:pt x="152" y="349"/>
                      <a:pt x="153" y="349"/>
                      <a:pt x="154" y="348"/>
                    </a:cubicBezTo>
                    <a:cubicBezTo>
                      <a:pt x="155" y="348"/>
                      <a:pt x="155" y="349"/>
                      <a:pt x="155" y="349"/>
                    </a:cubicBezTo>
                    <a:cubicBezTo>
                      <a:pt x="156" y="350"/>
                      <a:pt x="154" y="350"/>
                      <a:pt x="154" y="351"/>
                    </a:cubicBezTo>
                    <a:cubicBezTo>
                      <a:pt x="153" y="352"/>
                      <a:pt x="153" y="350"/>
                      <a:pt x="152" y="350"/>
                    </a:cubicBezTo>
                    <a:close/>
                    <a:moveTo>
                      <a:pt x="153" y="342"/>
                    </a:moveTo>
                    <a:cubicBezTo>
                      <a:pt x="153" y="341"/>
                      <a:pt x="153" y="340"/>
                      <a:pt x="154" y="339"/>
                    </a:cubicBezTo>
                    <a:cubicBezTo>
                      <a:pt x="155" y="340"/>
                      <a:pt x="154" y="342"/>
                      <a:pt x="153" y="342"/>
                    </a:cubicBezTo>
                    <a:close/>
                    <a:moveTo>
                      <a:pt x="153" y="330"/>
                    </a:moveTo>
                    <a:cubicBezTo>
                      <a:pt x="154" y="327"/>
                      <a:pt x="157" y="326"/>
                      <a:pt x="158" y="323"/>
                    </a:cubicBezTo>
                    <a:cubicBezTo>
                      <a:pt x="159" y="323"/>
                      <a:pt x="160" y="325"/>
                      <a:pt x="161" y="326"/>
                    </a:cubicBezTo>
                    <a:cubicBezTo>
                      <a:pt x="160" y="329"/>
                      <a:pt x="158" y="330"/>
                      <a:pt x="156" y="333"/>
                    </a:cubicBezTo>
                    <a:cubicBezTo>
                      <a:pt x="154" y="333"/>
                      <a:pt x="154" y="331"/>
                      <a:pt x="153" y="330"/>
                    </a:cubicBezTo>
                    <a:close/>
                    <a:moveTo>
                      <a:pt x="156" y="314"/>
                    </a:moveTo>
                    <a:cubicBezTo>
                      <a:pt x="155" y="311"/>
                      <a:pt x="159" y="310"/>
                      <a:pt x="159" y="308"/>
                    </a:cubicBezTo>
                    <a:cubicBezTo>
                      <a:pt x="160" y="308"/>
                      <a:pt x="160" y="309"/>
                      <a:pt x="161" y="309"/>
                    </a:cubicBezTo>
                    <a:cubicBezTo>
                      <a:pt x="160" y="311"/>
                      <a:pt x="158" y="313"/>
                      <a:pt x="156" y="314"/>
                    </a:cubicBezTo>
                    <a:close/>
                    <a:moveTo>
                      <a:pt x="169" y="318"/>
                    </a:moveTo>
                    <a:cubicBezTo>
                      <a:pt x="166" y="318"/>
                      <a:pt x="166" y="321"/>
                      <a:pt x="163" y="322"/>
                    </a:cubicBezTo>
                    <a:cubicBezTo>
                      <a:pt x="163" y="321"/>
                      <a:pt x="162" y="320"/>
                      <a:pt x="161" y="319"/>
                    </a:cubicBezTo>
                    <a:cubicBezTo>
                      <a:pt x="162" y="315"/>
                      <a:pt x="167" y="311"/>
                      <a:pt x="169" y="318"/>
                    </a:cubicBezTo>
                    <a:close/>
                    <a:moveTo>
                      <a:pt x="168" y="319"/>
                    </a:moveTo>
                    <a:cubicBezTo>
                      <a:pt x="169" y="319"/>
                      <a:pt x="170" y="319"/>
                      <a:pt x="170" y="319"/>
                    </a:cubicBezTo>
                    <a:cubicBezTo>
                      <a:pt x="171" y="321"/>
                      <a:pt x="167" y="322"/>
                      <a:pt x="167" y="325"/>
                    </a:cubicBezTo>
                    <a:cubicBezTo>
                      <a:pt x="164" y="323"/>
                      <a:pt x="168" y="321"/>
                      <a:pt x="168" y="319"/>
                    </a:cubicBezTo>
                    <a:close/>
                    <a:moveTo>
                      <a:pt x="172" y="323"/>
                    </a:moveTo>
                    <a:cubicBezTo>
                      <a:pt x="173" y="323"/>
                      <a:pt x="172" y="325"/>
                      <a:pt x="173" y="325"/>
                    </a:cubicBezTo>
                    <a:cubicBezTo>
                      <a:pt x="172" y="325"/>
                      <a:pt x="172" y="327"/>
                      <a:pt x="171" y="328"/>
                    </a:cubicBezTo>
                    <a:cubicBezTo>
                      <a:pt x="170" y="329"/>
                      <a:pt x="170" y="328"/>
                      <a:pt x="169" y="328"/>
                    </a:cubicBezTo>
                    <a:cubicBezTo>
                      <a:pt x="170" y="326"/>
                      <a:pt x="171" y="325"/>
                      <a:pt x="172" y="323"/>
                    </a:cubicBezTo>
                    <a:close/>
                    <a:moveTo>
                      <a:pt x="169" y="313"/>
                    </a:moveTo>
                    <a:cubicBezTo>
                      <a:pt x="168" y="312"/>
                      <a:pt x="167" y="310"/>
                      <a:pt x="168" y="309"/>
                    </a:cubicBezTo>
                    <a:cubicBezTo>
                      <a:pt x="169" y="310"/>
                      <a:pt x="171" y="311"/>
                      <a:pt x="171" y="313"/>
                    </a:cubicBezTo>
                    <a:cubicBezTo>
                      <a:pt x="170" y="313"/>
                      <a:pt x="169" y="313"/>
                      <a:pt x="169" y="313"/>
                    </a:cubicBezTo>
                    <a:close/>
                    <a:moveTo>
                      <a:pt x="168" y="283"/>
                    </a:moveTo>
                    <a:cubicBezTo>
                      <a:pt x="170" y="284"/>
                      <a:pt x="171" y="285"/>
                      <a:pt x="172" y="287"/>
                    </a:cubicBezTo>
                    <a:cubicBezTo>
                      <a:pt x="171" y="287"/>
                      <a:pt x="170" y="289"/>
                      <a:pt x="169" y="289"/>
                    </a:cubicBezTo>
                    <a:cubicBezTo>
                      <a:pt x="166" y="289"/>
                      <a:pt x="166" y="285"/>
                      <a:pt x="168" y="283"/>
                    </a:cubicBezTo>
                    <a:close/>
                    <a:moveTo>
                      <a:pt x="174" y="289"/>
                    </a:moveTo>
                    <a:cubicBezTo>
                      <a:pt x="176" y="290"/>
                      <a:pt x="174" y="293"/>
                      <a:pt x="172" y="293"/>
                    </a:cubicBezTo>
                    <a:cubicBezTo>
                      <a:pt x="171" y="291"/>
                      <a:pt x="173" y="290"/>
                      <a:pt x="174" y="289"/>
                    </a:cubicBezTo>
                    <a:close/>
                    <a:moveTo>
                      <a:pt x="174" y="273"/>
                    </a:moveTo>
                    <a:cubicBezTo>
                      <a:pt x="173" y="272"/>
                      <a:pt x="173" y="271"/>
                      <a:pt x="172" y="271"/>
                    </a:cubicBezTo>
                    <a:cubicBezTo>
                      <a:pt x="172" y="269"/>
                      <a:pt x="175" y="271"/>
                      <a:pt x="175" y="273"/>
                    </a:cubicBezTo>
                    <a:cubicBezTo>
                      <a:pt x="175" y="273"/>
                      <a:pt x="174" y="273"/>
                      <a:pt x="174" y="273"/>
                    </a:cubicBezTo>
                    <a:close/>
                    <a:moveTo>
                      <a:pt x="179" y="277"/>
                    </a:moveTo>
                    <a:cubicBezTo>
                      <a:pt x="178" y="276"/>
                      <a:pt x="179" y="278"/>
                      <a:pt x="178" y="278"/>
                    </a:cubicBezTo>
                    <a:cubicBezTo>
                      <a:pt x="176" y="278"/>
                      <a:pt x="176" y="276"/>
                      <a:pt x="175" y="274"/>
                    </a:cubicBezTo>
                    <a:cubicBezTo>
                      <a:pt x="177" y="273"/>
                      <a:pt x="179" y="275"/>
                      <a:pt x="179" y="277"/>
                    </a:cubicBezTo>
                    <a:close/>
                    <a:moveTo>
                      <a:pt x="183" y="312"/>
                    </a:moveTo>
                    <a:cubicBezTo>
                      <a:pt x="182" y="314"/>
                      <a:pt x="181" y="317"/>
                      <a:pt x="178" y="318"/>
                    </a:cubicBezTo>
                    <a:cubicBezTo>
                      <a:pt x="176" y="316"/>
                      <a:pt x="180" y="310"/>
                      <a:pt x="183" y="312"/>
                    </a:cubicBezTo>
                    <a:close/>
                    <a:moveTo>
                      <a:pt x="184" y="315"/>
                    </a:moveTo>
                    <a:cubicBezTo>
                      <a:pt x="185" y="317"/>
                      <a:pt x="183" y="320"/>
                      <a:pt x="181" y="320"/>
                    </a:cubicBezTo>
                    <a:cubicBezTo>
                      <a:pt x="180" y="318"/>
                      <a:pt x="183" y="317"/>
                      <a:pt x="184" y="315"/>
                    </a:cubicBezTo>
                    <a:close/>
                    <a:moveTo>
                      <a:pt x="185" y="327"/>
                    </a:moveTo>
                    <a:cubicBezTo>
                      <a:pt x="184" y="329"/>
                      <a:pt x="183" y="326"/>
                      <a:pt x="182" y="325"/>
                    </a:cubicBezTo>
                    <a:cubicBezTo>
                      <a:pt x="184" y="325"/>
                      <a:pt x="183" y="327"/>
                      <a:pt x="185" y="327"/>
                    </a:cubicBezTo>
                    <a:close/>
                    <a:moveTo>
                      <a:pt x="182" y="304"/>
                    </a:moveTo>
                    <a:cubicBezTo>
                      <a:pt x="180" y="302"/>
                      <a:pt x="183" y="301"/>
                      <a:pt x="183" y="299"/>
                    </a:cubicBezTo>
                    <a:cubicBezTo>
                      <a:pt x="184" y="299"/>
                      <a:pt x="184" y="299"/>
                      <a:pt x="185" y="299"/>
                    </a:cubicBezTo>
                    <a:cubicBezTo>
                      <a:pt x="185" y="302"/>
                      <a:pt x="183" y="303"/>
                      <a:pt x="182" y="304"/>
                    </a:cubicBezTo>
                    <a:close/>
                    <a:moveTo>
                      <a:pt x="180" y="301"/>
                    </a:moveTo>
                    <a:cubicBezTo>
                      <a:pt x="178" y="301"/>
                      <a:pt x="178" y="299"/>
                      <a:pt x="176" y="298"/>
                    </a:cubicBezTo>
                    <a:cubicBezTo>
                      <a:pt x="177" y="296"/>
                      <a:pt x="178" y="295"/>
                      <a:pt x="179" y="294"/>
                    </a:cubicBezTo>
                    <a:cubicBezTo>
                      <a:pt x="183" y="295"/>
                      <a:pt x="183" y="299"/>
                      <a:pt x="180" y="301"/>
                    </a:cubicBezTo>
                    <a:close/>
                    <a:moveTo>
                      <a:pt x="181" y="283"/>
                    </a:moveTo>
                    <a:cubicBezTo>
                      <a:pt x="179" y="282"/>
                      <a:pt x="180" y="279"/>
                      <a:pt x="183" y="279"/>
                    </a:cubicBezTo>
                    <a:cubicBezTo>
                      <a:pt x="183" y="281"/>
                      <a:pt x="182" y="282"/>
                      <a:pt x="181" y="283"/>
                    </a:cubicBezTo>
                    <a:close/>
                    <a:moveTo>
                      <a:pt x="182" y="264"/>
                    </a:moveTo>
                    <a:cubicBezTo>
                      <a:pt x="176" y="262"/>
                      <a:pt x="182" y="258"/>
                      <a:pt x="183" y="255"/>
                    </a:cubicBezTo>
                    <a:cubicBezTo>
                      <a:pt x="189" y="257"/>
                      <a:pt x="184" y="262"/>
                      <a:pt x="182" y="264"/>
                    </a:cubicBezTo>
                    <a:close/>
                    <a:moveTo>
                      <a:pt x="186" y="250"/>
                    </a:moveTo>
                    <a:cubicBezTo>
                      <a:pt x="187" y="251"/>
                      <a:pt x="186" y="252"/>
                      <a:pt x="187" y="253"/>
                    </a:cubicBezTo>
                    <a:cubicBezTo>
                      <a:pt x="185" y="253"/>
                      <a:pt x="186" y="251"/>
                      <a:pt x="186" y="250"/>
                    </a:cubicBezTo>
                    <a:close/>
                    <a:moveTo>
                      <a:pt x="189" y="338"/>
                    </a:moveTo>
                    <a:cubicBezTo>
                      <a:pt x="189" y="338"/>
                      <a:pt x="189" y="339"/>
                      <a:pt x="190" y="339"/>
                    </a:cubicBezTo>
                    <a:cubicBezTo>
                      <a:pt x="189" y="341"/>
                      <a:pt x="189" y="343"/>
                      <a:pt x="187" y="343"/>
                    </a:cubicBezTo>
                    <a:cubicBezTo>
                      <a:pt x="187" y="341"/>
                      <a:pt x="188" y="341"/>
                      <a:pt x="189" y="338"/>
                    </a:cubicBezTo>
                    <a:close/>
                    <a:moveTo>
                      <a:pt x="192" y="342"/>
                    </a:moveTo>
                    <a:cubicBezTo>
                      <a:pt x="193" y="342"/>
                      <a:pt x="193" y="342"/>
                      <a:pt x="194" y="342"/>
                    </a:cubicBezTo>
                    <a:cubicBezTo>
                      <a:pt x="194" y="346"/>
                      <a:pt x="191" y="349"/>
                      <a:pt x="189" y="349"/>
                    </a:cubicBezTo>
                    <a:cubicBezTo>
                      <a:pt x="188" y="346"/>
                      <a:pt x="192" y="344"/>
                      <a:pt x="192" y="342"/>
                    </a:cubicBezTo>
                    <a:close/>
                    <a:moveTo>
                      <a:pt x="193" y="349"/>
                    </a:moveTo>
                    <a:cubicBezTo>
                      <a:pt x="194" y="349"/>
                      <a:pt x="193" y="351"/>
                      <a:pt x="194" y="352"/>
                    </a:cubicBezTo>
                    <a:cubicBezTo>
                      <a:pt x="193" y="352"/>
                      <a:pt x="193" y="351"/>
                      <a:pt x="192" y="351"/>
                    </a:cubicBezTo>
                    <a:cubicBezTo>
                      <a:pt x="192" y="350"/>
                      <a:pt x="193" y="350"/>
                      <a:pt x="193" y="349"/>
                    </a:cubicBezTo>
                    <a:close/>
                    <a:moveTo>
                      <a:pt x="194" y="393"/>
                    </a:moveTo>
                    <a:cubicBezTo>
                      <a:pt x="193" y="393"/>
                      <a:pt x="193" y="391"/>
                      <a:pt x="192" y="391"/>
                    </a:cubicBezTo>
                    <a:cubicBezTo>
                      <a:pt x="192" y="391"/>
                      <a:pt x="193" y="391"/>
                      <a:pt x="193" y="391"/>
                    </a:cubicBezTo>
                    <a:cubicBezTo>
                      <a:pt x="194" y="390"/>
                      <a:pt x="195" y="392"/>
                      <a:pt x="194" y="393"/>
                    </a:cubicBezTo>
                    <a:close/>
                    <a:moveTo>
                      <a:pt x="193" y="397"/>
                    </a:moveTo>
                    <a:cubicBezTo>
                      <a:pt x="194" y="397"/>
                      <a:pt x="194" y="398"/>
                      <a:pt x="195" y="398"/>
                    </a:cubicBezTo>
                    <a:cubicBezTo>
                      <a:pt x="195" y="399"/>
                      <a:pt x="194" y="399"/>
                      <a:pt x="194" y="400"/>
                    </a:cubicBezTo>
                    <a:cubicBezTo>
                      <a:pt x="194" y="399"/>
                      <a:pt x="192" y="398"/>
                      <a:pt x="193" y="397"/>
                    </a:cubicBezTo>
                    <a:close/>
                    <a:moveTo>
                      <a:pt x="191" y="279"/>
                    </a:moveTo>
                    <a:cubicBezTo>
                      <a:pt x="192" y="279"/>
                      <a:pt x="194" y="280"/>
                      <a:pt x="195" y="282"/>
                    </a:cubicBezTo>
                    <a:cubicBezTo>
                      <a:pt x="193" y="281"/>
                      <a:pt x="192" y="280"/>
                      <a:pt x="191" y="279"/>
                    </a:cubicBezTo>
                    <a:close/>
                    <a:moveTo>
                      <a:pt x="194" y="273"/>
                    </a:moveTo>
                    <a:cubicBezTo>
                      <a:pt x="195" y="274"/>
                      <a:pt x="194" y="276"/>
                      <a:pt x="195" y="277"/>
                    </a:cubicBezTo>
                    <a:cubicBezTo>
                      <a:pt x="192" y="277"/>
                      <a:pt x="193" y="274"/>
                      <a:pt x="194" y="273"/>
                    </a:cubicBezTo>
                    <a:close/>
                    <a:moveTo>
                      <a:pt x="189" y="271"/>
                    </a:moveTo>
                    <a:cubicBezTo>
                      <a:pt x="188" y="269"/>
                      <a:pt x="190" y="267"/>
                      <a:pt x="191" y="264"/>
                    </a:cubicBezTo>
                    <a:cubicBezTo>
                      <a:pt x="193" y="264"/>
                      <a:pt x="193" y="265"/>
                      <a:pt x="193" y="266"/>
                    </a:cubicBezTo>
                    <a:cubicBezTo>
                      <a:pt x="192" y="268"/>
                      <a:pt x="190" y="269"/>
                      <a:pt x="189" y="271"/>
                    </a:cubicBezTo>
                    <a:close/>
                    <a:moveTo>
                      <a:pt x="190" y="250"/>
                    </a:moveTo>
                    <a:cubicBezTo>
                      <a:pt x="191" y="249"/>
                      <a:pt x="191" y="250"/>
                      <a:pt x="192" y="250"/>
                    </a:cubicBezTo>
                    <a:cubicBezTo>
                      <a:pt x="193" y="253"/>
                      <a:pt x="191" y="254"/>
                      <a:pt x="189" y="254"/>
                    </a:cubicBezTo>
                    <a:cubicBezTo>
                      <a:pt x="190" y="253"/>
                      <a:pt x="189" y="251"/>
                      <a:pt x="190" y="250"/>
                    </a:cubicBezTo>
                    <a:close/>
                    <a:moveTo>
                      <a:pt x="190" y="232"/>
                    </a:moveTo>
                    <a:cubicBezTo>
                      <a:pt x="192" y="232"/>
                      <a:pt x="193" y="231"/>
                      <a:pt x="194" y="230"/>
                    </a:cubicBezTo>
                    <a:cubicBezTo>
                      <a:pt x="195" y="230"/>
                      <a:pt x="196" y="230"/>
                      <a:pt x="196" y="232"/>
                    </a:cubicBezTo>
                    <a:cubicBezTo>
                      <a:pt x="195" y="233"/>
                      <a:pt x="194" y="234"/>
                      <a:pt x="194" y="236"/>
                    </a:cubicBezTo>
                    <a:cubicBezTo>
                      <a:pt x="193" y="234"/>
                      <a:pt x="191" y="234"/>
                      <a:pt x="190" y="232"/>
                    </a:cubicBezTo>
                    <a:close/>
                    <a:moveTo>
                      <a:pt x="196" y="220"/>
                    </a:moveTo>
                    <a:cubicBezTo>
                      <a:pt x="195" y="219"/>
                      <a:pt x="194" y="218"/>
                      <a:pt x="194" y="217"/>
                    </a:cubicBezTo>
                    <a:cubicBezTo>
                      <a:pt x="196" y="211"/>
                      <a:pt x="200" y="217"/>
                      <a:pt x="196" y="220"/>
                    </a:cubicBezTo>
                    <a:close/>
                    <a:moveTo>
                      <a:pt x="201" y="330"/>
                    </a:moveTo>
                    <a:cubicBezTo>
                      <a:pt x="203" y="330"/>
                      <a:pt x="202" y="334"/>
                      <a:pt x="203" y="335"/>
                    </a:cubicBezTo>
                    <a:cubicBezTo>
                      <a:pt x="201" y="337"/>
                      <a:pt x="199" y="340"/>
                      <a:pt x="197" y="338"/>
                    </a:cubicBezTo>
                    <a:cubicBezTo>
                      <a:pt x="197" y="334"/>
                      <a:pt x="200" y="333"/>
                      <a:pt x="201" y="330"/>
                    </a:cubicBezTo>
                    <a:close/>
                    <a:moveTo>
                      <a:pt x="199" y="347"/>
                    </a:moveTo>
                    <a:cubicBezTo>
                      <a:pt x="199" y="348"/>
                      <a:pt x="199" y="348"/>
                      <a:pt x="198" y="349"/>
                    </a:cubicBezTo>
                    <a:cubicBezTo>
                      <a:pt x="198" y="349"/>
                      <a:pt x="197" y="348"/>
                      <a:pt x="197" y="347"/>
                    </a:cubicBezTo>
                    <a:cubicBezTo>
                      <a:pt x="198" y="347"/>
                      <a:pt x="198" y="347"/>
                      <a:pt x="199" y="347"/>
                    </a:cubicBezTo>
                    <a:close/>
                    <a:moveTo>
                      <a:pt x="200" y="365"/>
                    </a:moveTo>
                    <a:cubicBezTo>
                      <a:pt x="201" y="366"/>
                      <a:pt x="202" y="365"/>
                      <a:pt x="203" y="366"/>
                    </a:cubicBezTo>
                    <a:cubicBezTo>
                      <a:pt x="203" y="370"/>
                      <a:pt x="201" y="371"/>
                      <a:pt x="199" y="373"/>
                    </a:cubicBezTo>
                    <a:cubicBezTo>
                      <a:pt x="198" y="373"/>
                      <a:pt x="199" y="372"/>
                      <a:pt x="198" y="372"/>
                    </a:cubicBezTo>
                    <a:cubicBezTo>
                      <a:pt x="198" y="369"/>
                      <a:pt x="201" y="368"/>
                      <a:pt x="200" y="365"/>
                    </a:cubicBezTo>
                    <a:close/>
                    <a:moveTo>
                      <a:pt x="200" y="384"/>
                    </a:moveTo>
                    <a:cubicBezTo>
                      <a:pt x="201" y="384"/>
                      <a:pt x="202" y="386"/>
                      <a:pt x="200" y="386"/>
                    </a:cubicBezTo>
                    <a:cubicBezTo>
                      <a:pt x="201" y="385"/>
                      <a:pt x="199" y="385"/>
                      <a:pt x="200" y="384"/>
                    </a:cubicBezTo>
                    <a:close/>
                    <a:moveTo>
                      <a:pt x="201" y="399"/>
                    </a:moveTo>
                    <a:cubicBezTo>
                      <a:pt x="203" y="399"/>
                      <a:pt x="201" y="402"/>
                      <a:pt x="199" y="402"/>
                    </a:cubicBezTo>
                    <a:cubicBezTo>
                      <a:pt x="199" y="401"/>
                      <a:pt x="201" y="401"/>
                      <a:pt x="201" y="399"/>
                    </a:cubicBezTo>
                    <a:close/>
                    <a:moveTo>
                      <a:pt x="202" y="424"/>
                    </a:moveTo>
                    <a:cubicBezTo>
                      <a:pt x="203" y="424"/>
                      <a:pt x="203" y="426"/>
                      <a:pt x="204" y="427"/>
                    </a:cubicBezTo>
                    <a:cubicBezTo>
                      <a:pt x="204" y="428"/>
                      <a:pt x="203" y="427"/>
                      <a:pt x="203" y="429"/>
                    </a:cubicBezTo>
                    <a:cubicBezTo>
                      <a:pt x="202" y="429"/>
                      <a:pt x="202" y="427"/>
                      <a:pt x="200" y="426"/>
                    </a:cubicBezTo>
                    <a:cubicBezTo>
                      <a:pt x="200" y="425"/>
                      <a:pt x="202" y="425"/>
                      <a:pt x="202" y="424"/>
                    </a:cubicBezTo>
                    <a:close/>
                    <a:moveTo>
                      <a:pt x="201" y="433"/>
                    </a:moveTo>
                    <a:cubicBezTo>
                      <a:pt x="203" y="434"/>
                      <a:pt x="203" y="438"/>
                      <a:pt x="205" y="437"/>
                    </a:cubicBezTo>
                    <a:cubicBezTo>
                      <a:pt x="206" y="437"/>
                      <a:pt x="205" y="439"/>
                      <a:pt x="204" y="440"/>
                    </a:cubicBezTo>
                    <a:cubicBezTo>
                      <a:pt x="203" y="438"/>
                      <a:pt x="202" y="436"/>
                      <a:pt x="201" y="434"/>
                    </a:cubicBezTo>
                    <a:cubicBezTo>
                      <a:pt x="201" y="434"/>
                      <a:pt x="201" y="434"/>
                      <a:pt x="201" y="433"/>
                    </a:cubicBezTo>
                    <a:close/>
                    <a:moveTo>
                      <a:pt x="203" y="454"/>
                    </a:moveTo>
                    <a:cubicBezTo>
                      <a:pt x="204" y="454"/>
                      <a:pt x="205" y="455"/>
                      <a:pt x="204" y="456"/>
                    </a:cubicBezTo>
                    <a:cubicBezTo>
                      <a:pt x="203" y="456"/>
                      <a:pt x="203" y="454"/>
                      <a:pt x="203" y="454"/>
                    </a:cubicBezTo>
                    <a:close/>
                    <a:moveTo>
                      <a:pt x="207" y="475"/>
                    </a:moveTo>
                    <a:cubicBezTo>
                      <a:pt x="207" y="476"/>
                      <a:pt x="206" y="479"/>
                      <a:pt x="204" y="478"/>
                    </a:cubicBezTo>
                    <a:cubicBezTo>
                      <a:pt x="205" y="477"/>
                      <a:pt x="206" y="475"/>
                      <a:pt x="207" y="475"/>
                    </a:cubicBezTo>
                    <a:close/>
                    <a:moveTo>
                      <a:pt x="206" y="486"/>
                    </a:moveTo>
                    <a:cubicBezTo>
                      <a:pt x="207" y="487"/>
                      <a:pt x="208" y="487"/>
                      <a:pt x="208" y="489"/>
                    </a:cubicBezTo>
                    <a:cubicBezTo>
                      <a:pt x="207" y="489"/>
                      <a:pt x="207" y="489"/>
                      <a:pt x="207" y="489"/>
                    </a:cubicBezTo>
                    <a:cubicBezTo>
                      <a:pt x="206" y="490"/>
                      <a:pt x="206" y="489"/>
                      <a:pt x="205" y="489"/>
                    </a:cubicBezTo>
                    <a:cubicBezTo>
                      <a:pt x="205" y="487"/>
                      <a:pt x="206" y="487"/>
                      <a:pt x="206" y="486"/>
                    </a:cubicBezTo>
                    <a:close/>
                    <a:moveTo>
                      <a:pt x="206" y="459"/>
                    </a:moveTo>
                    <a:cubicBezTo>
                      <a:pt x="207" y="459"/>
                      <a:pt x="208" y="460"/>
                      <a:pt x="209" y="461"/>
                    </a:cubicBezTo>
                    <a:cubicBezTo>
                      <a:pt x="209" y="461"/>
                      <a:pt x="208" y="462"/>
                      <a:pt x="208" y="462"/>
                    </a:cubicBezTo>
                    <a:cubicBezTo>
                      <a:pt x="207" y="462"/>
                      <a:pt x="205" y="460"/>
                      <a:pt x="206" y="459"/>
                    </a:cubicBezTo>
                    <a:close/>
                    <a:moveTo>
                      <a:pt x="208" y="471"/>
                    </a:moveTo>
                    <a:cubicBezTo>
                      <a:pt x="210" y="471"/>
                      <a:pt x="210" y="472"/>
                      <a:pt x="210" y="473"/>
                    </a:cubicBezTo>
                    <a:cubicBezTo>
                      <a:pt x="210" y="474"/>
                      <a:pt x="209" y="473"/>
                      <a:pt x="209" y="474"/>
                    </a:cubicBezTo>
                    <a:cubicBezTo>
                      <a:pt x="207" y="474"/>
                      <a:pt x="208" y="472"/>
                      <a:pt x="208" y="471"/>
                    </a:cubicBezTo>
                    <a:close/>
                    <a:moveTo>
                      <a:pt x="210" y="490"/>
                    </a:moveTo>
                    <a:cubicBezTo>
                      <a:pt x="210" y="491"/>
                      <a:pt x="210" y="494"/>
                      <a:pt x="208" y="494"/>
                    </a:cubicBezTo>
                    <a:cubicBezTo>
                      <a:pt x="207" y="492"/>
                      <a:pt x="208" y="491"/>
                      <a:pt x="210" y="490"/>
                    </a:cubicBezTo>
                    <a:close/>
                    <a:moveTo>
                      <a:pt x="209" y="482"/>
                    </a:moveTo>
                    <a:cubicBezTo>
                      <a:pt x="211" y="481"/>
                      <a:pt x="210" y="483"/>
                      <a:pt x="211" y="483"/>
                    </a:cubicBezTo>
                    <a:cubicBezTo>
                      <a:pt x="211" y="484"/>
                      <a:pt x="211" y="484"/>
                      <a:pt x="211" y="485"/>
                    </a:cubicBezTo>
                    <a:cubicBezTo>
                      <a:pt x="209" y="485"/>
                      <a:pt x="208" y="483"/>
                      <a:pt x="209" y="482"/>
                    </a:cubicBezTo>
                    <a:close/>
                    <a:moveTo>
                      <a:pt x="210" y="461"/>
                    </a:moveTo>
                    <a:cubicBezTo>
                      <a:pt x="208" y="459"/>
                      <a:pt x="208" y="455"/>
                      <a:pt x="210" y="453"/>
                    </a:cubicBezTo>
                    <a:cubicBezTo>
                      <a:pt x="213" y="454"/>
                      <a:pt x="212" y="458"/>
                      <a:pt x="210" y="461"/>
                    </a:cubicBezTo>
                    <a:close/>
                    <a:moveTo>
                      <a:pt x="209" y="430"/>
                    </a:moveTo>
                    <a:cubicBezTo>
                      <a:pt x="209" y="428"/>
                      <a:pt x="207" y="429"/>
                      <a:pt x="207" y="427"/>
                    </a:cubicBezTo>
                    <a:cubicBezTo>
                      <a:pt x="207" y="425"/>
                      <a:pt x="210" y="425"/>
                      <a:pt x="210" y="423"/>
                    </a:cubicBezTo>
                    <a:cubicBezTo>
                      <a:pt x="212" y="425"/>
                      <a:pt x="212" y="429"/>
                      <a:pt x="209" y="430"/>
                    </a:cubicBezTo>
                    <a:close/>
                    <a:moveTo>
                      <a:pt x="208" y="173"/>
                    </a:moveTo>
                    <a:cubicBezTo>
                      <a:pt x="207" y="173"/>
                      <a:pt x="207" y="171"/>
                      <a:pt x="206" y="171"/>
                    </a:cubicBezTo>
                    <a:cubicBezTo>
                      <a:pt x="207" y="166"/>
                      <a:pt x="212" y="171"/>
                      <a:pt x="208" y="173"/>
                    </a:cubicBezTo>
                    <a:close/>
                    <a:moveTo>
                      <a:pt x="207" y="196"/>
                    </a:moveTo>
                    <a:cubicBezTo>
                      <a:pt x="209" y="197"/>
                      <a:pt x="210" y="203"/>
                      <a:pt x="206" y="202"/>
                    </a:cubicBezTo>
                    <a:cubicBezTo>
                      <a:pt x="206" y="200"/>
                      <a:pt x="206" y="198"/>
                      <a:pt x="206" y="196"/>
                    </a:cubicBezTo>
                    <a:cubicBezTo>
                      <a:pt x="206" y="196"/>
                      <a:pt x="207" y="196"/>
                      <a:pt x="207" y="196"/>
                    </a:cubicBezTo>
                    <a:close/>
                    <a:moveTo>
                      <a:pt x="205" y="145"/>
                    </a:moveTo>
                    <a:cubicBezTo>
                      <a:pt x="205" y="145"/>
                      <a:pt x="205" y="144"/>
                      <a:pt x="205" y="144"/>
                    </a:cubicBezTo>
                    <a:cubicBezTo>
                      <a:pt x="207" y="144"/>
                      <a:pt x="206" y="145"/>
                      <a:pt x="208" y="145"/>
                    </a:cubicBezTo>
                    <a:cubicBezTo>
                      <a:pt x="207" y="146"/>
                      <a:pt x="207" y="146"/>
                      <a:pt x="207" y="147"/>
                    </a:cubicBezTo>
                    <a:cubicBezTo>
                      <a:pt x="206" y="146"/>
                      <a:pt x="207" y="144"/>
                      <a:pt x="205" y="145"/>
                    </a:cubicBezTo>
                    <a:close/>
                    <a:moveTo>
                      <a:pt x="205" y="165"/>
                    </a:moveTo>
                    <a:cubicBezTo>
                      <a:pt x="204" y="166"/>
                      <a:pt x="204" y="164"/>
                      <a:pt x="204" y="163"/>
                    </a:cubicBezTo>
                    <a:cubicBezTo>
                      <a:pt x="205" y="163"/>
                      <a:pt x="205" y="164"/>
                      <a:pt x="205" y="165"/>
                    </a:cubicBezTo>
                    <a:close/>
                    <a:moveTo>
                      <a:pt x="205" y="186"/>
                    </a:moveTo>
                    <a:cubicBezTo>
                      <a:pt x="204" y="186"/>
                      <a:pt x="204" y="185"/>
                      <a:pt x="202" y="185"/>
                    </a:cubicBezTo>
                    <a:cubicBezTo>
                      <a:pt x="202" y="184"/>
                      <a:pt x="203" y="184"/>
                      <a:pt x="203" y="183"/>
                    </a:cubicBezTo>
                    <a:cubicBezTo>
                      <a:pt x="205" y="183"/>
                      <a:pt x="205" y="184"/>
                      <a:pt x="205" y="186"/>
                    </a:cubicBezTo>
                    <a:close/>
                    <a:moveTo>
                      <a:pt x="201" y="142"/>
                    </a:moveTo>
                    <a:cubicBezTo>
                      <a:pt x="200" y="140"/>
                      <a:pt x="199" y="139"/>
                      <a:pt x="197" y="138"/>
                    </a:cubicBezTo>
                    <a:cubicBezTo>
                      <a:pt x="200" y="134"/>
                      <a:pt x="202" y="137"/>
                      <a:pt x="203" y="140"/>
                    </a:cubicBezTo>
                    <a:cubicBezTo>
                      <a:pt x="203" y="142"/>
                      <a:pt x="202" y="142"/>
                      <a:pt x="201" y="142"/>
                    </a:cubicBezTo>
                    <a:close/>
                    <a:moveTo>
                      <a:pt x="194" y="135"/>
                    </a:moveTo>
                    <a:cubicBezTo>
                      <a:pt x="194" y="134"/>
                      <a:pt x="194" y="132"/>
                      <a:pt x="192" y="133"/>
                    </a:cubicBezTo>
                    <a:cubicBezTo>
                      <a:pt x="192" y="131"/>
                      <a:pt x="194" y="130"/>
                      <a:pt x="195" y="129"/>
                    </a:cubicBezTo>
                    <a:cubicBezTo>
                      <a:pt x="196" y="129"/>
                      <a:pt x="196" y="131"/>
                      <a:pt x="197" y="131"/>
                    </a:cubicBezTo>
                    <a:cubicBezTo>
                      <a:pt x="197" y="133"/>
                      <a:pt x="196" y="134"/>
                      <a:pt x="194" y="135"/>
                    </a:cubicBezTo>
                    <a:close/>
                    <a:moveTo>
                      <a:pt x="189" y="128"/>
                    </a:moveTo>
                    <a:cubicBezTo>
                      <a:pt x="189" y="127"/>
                      <a:pt x="188" y="127"/>
                      <a:pt x="188" y="126"/>
                    </a:cubicBezTo>
                    <a:cubicBezTo>
                      <a:pt x="188" y="124"/>
                      <a:pt x="190" y="123"/>
                      <a:pt x="191" y="122"/>
                    </a:cubicBezTo>
                    <a:cubicBezTo>
                      <a:pt x="194" y="124"/>
                      <a:pt x="193" y="128"/>
                      <a:pt x="189" y="128"/>
                    </a:cubicBezTo>
                    <a:close/>
                    <a:moveTo>
                      <a:pt x="190" y="139"/>
                    </a:moveTo>
                    <a:cubicBezTo>
                      <a:pt x="189" y="139"/>
                      <a:pt x="189" y="140"/>
                      <a:pt x="187" y="139"/>
                    </a:cubicBezTo>
                    <a:cubicBezTo>
                      <a:pt x="187" y="136"/>
                      <a:pt x="191" y="135"/>
                      <a:pt x="190" y="139"/>
                    </a:cubicBezTo>
                    <a:close/>
                    <a:moveTo>
                      <a:pt x="188" y="157"/>
                    </a:moveTo>
                    <a:cubicBezTo>
                      <a:pt x="187" y="158"/>
                      <a:pt x="185" y="156"/>
                      <a:pt x="185" y="155"/>
                    </a:cubicBezTo>
                    <a:cubicBezTo>
                      <a:pt x="185" y="154"/>
                      <a:pt x="187" y="156"/>
                      <a:pt x="188" y="157"/>
                    </a:cubicBezTo>
                    <a:close/>
                    <a:moveTo>
                      <a:pt x="183" y="143"/>
                    </a:moveTo>
                    <a:cubicBezTo>
                      <a:pt x="184" y="142"/>
                      <a:pt x="185" y="141"/>
                      <a:pt x="186" y="142"/>
                    </a:cubicBezTo>
                    <a:cubicBezTo>
                      <a:pt x="185" y="143"/>
                      <a:pt x="184" y="144"/>
                      <a:pt x="183" y="143"/>
                    </a:cubicBezTo>
                    <a:close/>
                    <a:moveTo>
                      <a:pt x="183" y="134"/>
                    </a:moveTo>
                    <a:cubicBezTo>
                      <a:pt x="182" y="134"/>
                      <a:pt x="182" y="134"/>
                      <a:pt x="181" y="133"/>
                    </a:cubicBezTo>
                    <a:cubicBezTo>
                      <a:pt x="182" y="132"/>
                      <a:pt x="183" y="131"/>
                      <a:pt x="184" y="130"/>
                    </a:cubicBezTo>
                    <a:cubicBezTo>
                      <a:pt x="185" y="130"/>
                      <a:pt x="185" y="130"/>
                      <a:pt x="186" y="130"/>
                    </a:cubicBezTo>
                    <a:cubicBezTo>
                      <a:pt x="186" y="133"/>
                      <a:pt x="185" y="133"/>
                      <a:pt x="183" y="134"/>
                    </a:cubicBezTo>
                    <a:close/>
                    <a:moveTo>
                      <a:pt x="183" y="157"/>
                    </a:moveTo>
                    <a:cubicBezTo>
                      <a:pt x="183" y="158"/>
                      <a:pt x="185" y="158"/>
                      <a:pt x="185" y="160"/>
                    </a:cubicBezTo>
                    <a:cubicBezTo>
                      <a:pt x="183" y="161"/>
                      <a:pt x="183" y="160"/>
                      <a:pt x="181" y="159"/>
                    </a:cubicBezTo>
                    <a:cubicBezTo>
                      <a:pt x="181" y="158"/>
                      <a:pt x="182" y="158"/>
                      <a:pt x="183" y="157"/>
                    </a:cubicBezTo>
                    <a:close/>
                    <a:moveTo>
                      <a:pt x="183" y="168"/>
                    </a:moveTo>
                    <a:cubicBezTo>
                      <a:pt x="183" y="170"/>
                      <a:pt x="181" y="169"/>
                      <a:pt x="181" y="171"/>
                    </a:cubicBezTo>
                    <a:cubicBezTo>
                      <a:pt x="179" y="171"/>
                      <a:pt x="179" y="169"/>
                      <a:pt x="178" y="168"/>
                    </a:cubicBezTo>
                    <a:cubicBezTo>
                      <a:pt x="180" y="167"/>
                      <a:pt x="182" y="165"/>
                      <a:pt x="183" y="168"/>
                    </a:cubicBezTo>
                    <a:close/>
                    <a:moveTo>
                      <a:pt x="180" y="164"/>
                    </a:moveTo>
                    <a:cubicBezTo>
                      <a:pt x="179" y="165"/>
                      <a:pt x="179" y="166"/>
                      <a:pt x="177" y="166"/>
                    </a:cubicBezTo>
                    <a:cubicBezTo>
                      <a:pt x="177" y="166"/>
                      <a:pt x="177" y="166"/>
                      <a:pt x="176" y="166"/>
                    </a:cubicBezTo>
                    <a:cubicBezTo>
                      <a:pt x="176" y="165"/>
                      <a:pt x="176" y="164"/>
                      <a:pt x="176" y="164"/>
                    </a:cubicBezTo>
                    <a:cubicBezTo>
                      <a:pt x="178" y="163"/>
                      <a:pt x="179" y="162"/>
                      <a:pt x="180" y="164"/>
                    </a:cubicBezTo>
                    <a:close/>
                    <a:moveTo>
                      <a:pt x="176" y="153"/>
                    </a:moveTo>
                    <a:cubicBezTo>
                      <a:pt x="177" y="152"/>
                      <a:pt x="178" y="153"/>
                      <a:pt x="178" y="151"/>
                    </a:cubicBezTo>
                    <a:cubicBezTo>
                      <a:pt x="179" y="152"/>
                      <a:pt x="179" y="154"/>
                      <a:pt x="181" y="154"/>
                    </a:cubicBezTo>
                    <a:cubicBezTo>
                      <a:pt x="180" y="156"/>
                      <a:pt x="179" y="156"/>
                      <a:pt x="177" y="156"/>
                    </a:cubicBezTo>
                    <a:cubicBezTo>
                      <a:pt x="177" y="155"/>
                      <a:pt x="177" y="154"/>
                      <a:pt x="176" y="153"/>
                    </a:cubicBezTo>
                    <a:close/>
                    <a:moveTo>
                      <a:pt x="178" y="173"/>
                    </a:moveTo>
                    <a:cubicBezTo>
                      <a:pt x="177" y="173"/>
                      <a:pt x="176" y="172"/>
                      <a:pt x="176" y="170"/>
                    </a:cubicBezTo>
                    <a:cubicBezTo>
                      <a:pt x="178" y="170"/>
                      <a:pt x="178" y="172"/>
                      <a:pt x="178" y="173"/>
                    </a:cubicBezTo>
                    <a:close/>
                    <a:moveTo>
                      <a:pt x="178" y="180"/>
                    </a:moveTo>
                    <a:cubicBezTo>
                      <a:pt x="179" y="180"/>
                      <a:pt x="179" y="181"/>
                      <a:pt x="179" y="181"/>
                    </a:cubicBezTo>
                    <a:cubicBezTo>
                      <a:pt x="178" y="183"/>
                      <a:pt x="177" y="186"/>
                      <a:pt x="175" y="185"/>
                    </a:cubicBezTo>
                    <a:cubicBezTo>
                      <a:pt x="175" y="183"/>
                      <a:pt x="177" y="182"/>
                      <a:pt x="178" y="180"/>
                    </a:cubicBezTo>
                    <a:close/>
                    <a:moveTo>
                      <a:pt x="174" y="150"/>
                    </a:moveTo>
                    <a:cubicBezTo>
                      <a:pt x="172" y="149"/>
                      <a:pt x="173" y="146"/>
                      <a:pt x="176" y="146"/>
                    </a:cubicBezTo>
                    <a:cubicBezTo>
                      <a:pt x="176" y="149"/>
                      <a:pt x="174" y="148"/>
                      <a:pt x="174" y="150"/>
                    </a:cubicBezTo>
                    <a:close/>
                    <a:moveTo>
                      <a:pt x="174" y="142"/>
                    </a:moveTo>
                    <a:cubicBezTo>
                      <a:pt x="175" y="144"/>
                      <a:pt x="173" y="146"/>
                      <a:pt x="171" y="146"/>
                    </a:cubicBezTo>
                    <a:cubicBezTo>
                      <a:pt x="172" y="144"/>
                      <a:pt x="173" y="143"/>
                      <a:pt x="174" y="142"/>
                    </a:cubicBezTo>
                    <a:close/>
                    <a:moveTo>
                      <a:pt x="173" y="136"/>
                    </a:moveTo>
                    <a:cubicBezTo>
                      <a:pt x="173" y="135"/>
                      <a:pt x="174" y="134"/>
                      <a:pt x="173" y="134"/>
                    </a:cubicBezTo>
                    <a:cubicBezTo>
                      <a:pt x="174" y="133"/>
                      <a:pt x="175" y="135"/>
                      <a:pt x="175" y="136"/>
                    </a:cubicBezTo>
                    <a:cubicBezTo>
                      <a:pt x="174" y="137"/>
                      <a:pt x="173" y="137"/>
                      <a:pt x="173" y="136"/>
                    </a:cubicBezTo>
                    <a:close/>
                    <a:moveTo>
                      <a:pt x="166" y="134"/>
                    </a:moveTo>
                    <a:cubicBezTo>
                      <a:pt x="167" y="133"/>
                      <a:pt x="167" y="134"/>
                      <a:pt x="168" y="135"/>
                    </a:cubicBezTo>
                    <a:cubicBezTo>
                      <a:pt x="168" y="139"/>
                      <a:pt x="163" y="137"/>
                      <a:pt x="166" y="134"/>
                    </a:cubicBezTo>
                    <a:close/>
                    <a:moveTo>
                      <a:pt x="166" y="165"/>
                    </a:moveTo>
                    <a:cubicBezTo>
                      <a:pt x="167" y="167"/>
                      <a:pt x="168" y="167"/>
                      <a:pt x="169" y="169"/>
                    </a:cubicBezTo>
                    <a:cubicBezTo>
                      <a:pt x="168" y="171"/>
                      <a:pt x="166" y="172"/>
                      <a:pt x="165" y="174"/>
                    </a:cubicBezTo>
                    <a:cubicBezTo>
                      <a:pt x="163" y="174"/>
                      <a:pt x="165" y="170"/>
                      <a:pt x="162" y="170"/>
                    </a:cubicBezTo>
                    <a:cubicBezTo>
                      <a:pt x="164" y="169"/>
                      <a:pt x="164" y="166"/>
                      <a:pt x="166" y="165"/>
                    </a:cubicBezTo>
                    <a:close/>
                    <a:moveTo>
                      <a:pt x="162" y="149"/>
                    </a:moveTo>
                    <a:cubicBezTo>
                      <a:pt x="162" y="147"/>
                      <a:pt x="165" y="147"/>
                      <a:pt x="165" y="149"/>
                    </a:cubicBezTo>
                    <a:cubicBezTo>
                      <a:pt x="164" y="150"/>
                      <a:pt x="163" y="149"/>
                      <a:pt x="162" y="149"/>
                    </a:cubicBezTo>
                    <a:close/>
                    <a:moveTo>
                      <a:pt x="163" y="163"/>
                    </a:moveTo>
                    <a:cubicBezTo>
                      <a:pt x="162" y="164"/>
                      <a:pt x="162" y="166"/>
                      <a:pt x="160" y="166"/>
                    </a:cubicBezTo>
                    <a:cubicBezTo>
                      <a:pt x="159" y="166"/>
                      <a:pt x="159" y="165"/>
                      <a:pt x="159" y="165"/>
                    </a:cubicBezTo>
                    <a:cubicBezTo>
                      <a:pt x="159" y="162"/>
                      <a:pt x="162" y="160"/>
                      <a:pt x="163" y="163"/>
                    </a:cubicBezTo>
                    <a:close/>
                    <a:moveTo>
                      <a:pt x="159" y="173"/>
                    </a:moveTo>
                    <a:cubicBezTo>
                      <a:pt x="161" y="174"/>
                      <a:pt x="162" y="176"/>
                      <a:pt x="163" y="178"/>
                    </a:cubicBezTo>
                    <a:cubicBezTo>
                      <a:pt x="162" y="178"/>
                      <a:pt x="161" y="180"/>
                      <a:pt x="160" y="179"/>
                    </a:cubicBezTo>
                    <a:cubicBezTo>
                      <a:pt x="160" y="178"/>
                      <a:pt x="159" y="177"/>
                      <a:pt x="157" y="177"/>
                    </a:cubicBezTo>
                    <a:cubicBezTo>
                      <a:pt x="157" y="175"/>
                      <a:pt x="159" y="175"/>
                      <a:pt x="159" y="173"/>
                    </a:cubicBezTo>
                    <a:close/>
                    <a:moveTo>
                      <a:pt x="154" y="160"/>
                    </a:moveTo>
                    <a:cubicBezTo>
                      <a:pt x="154" y="158"/>
                      <a:pt x="156" y="157"/>
                      <a:pt x="157" y="156"/>
                    </a:cubicBezTo>
                    <a:cubicBezTo>
                      <a:pt x="157" y="156"/>
                      <a:pt x="158" y="156"/>
                      <a:pt x="158" y="157"/>
                    </a:cubicBezTo>
                    <a:cubicBezTo>
                      <a:pt x="158" y="159"/>
                      <a:pt x="156" y="161"/>
                      <a:pt x="154" y="160"/>
                    </a:cubicBezTo>
                    <a:close/>
                    <a:moveTo>
                      <a:pt x="157" y="171"/>
                    </a:moveTo>
                    <a:cubicBezTo>
                      <a:pt x="156" y="173"/>
                      <a:pt x="155" y="173"/>
                      <a:pt x="154" y="175"/>
                    </a:cubicBezTo>
                    <a:cubicBezTo>
                      <a:pt x="152" y="175"/>
                      <a:pt x="152" y="174"/>
                      <a:pt x="152" y="173"/>
                    </a:cubicBezTo>
                    <a:cubicBezTo>
                      <a:pt x="153" y="171"/>
                      <a:pt x="154" y="172"/>
                      <a:pt x="154" y="173"/>
                    </a:cubicBezTo>
                    <a:cubicBezTo>
                      <a:pt x="154" y="172"/>
                      <a:pt x="153" y="170"/>
                      <a:pt x="154" y="169"/>
                    </a:cubicBezTo>
                    <a:cubicBezTo>
                      <a:pt x="156" y="169"/>
                      <a:pt x="156" y="170"/>
                      <a:pt x="157" y="171"/>
                    </a:cubicBezTo>
                    <a:close/>
                    <a:moveTo>
                      <a:pt x="154" y="140"/>
                    </a:moveTo>
                    <a:cubicBezTo>
                      <a:pt x="152" y="139"/>
                      <a:pt x="151" y="138"/>
                      <a:pt x="151" y="136"/>
                    </a:cubicBezTo>
                    <a:cubicBezTo>
                      <a:pt x="153" y="135"/>
                      <a:pt x="155" y="138"/>
                      <a:pt x="154" y="140"/>
                    </a:cubicBezTo>
                    <a:close/>
                    <a:moveTo>
                      <a:pt x="152" y="143"/>
                    </a:moveTo>
                    <a:cubicBezTo>
                      <a:pt x="151" y="142"/>
                      <a:pt x="151" y="143"/>
                      <a:pt x="151" y="144"/>
                    </a:cubicBezTo>
                    <a:cubicBezTo>
                      <a:pt x="150" y="143"/>
                      <a:pt x="150" y="142"/>
                      <a:pt x="148" y="142"/>
                    </a:cubicBezTo>
                    <a:cubicBezTo>
                      <a:pt x="148" y="140"/>
                      <a:pt x="148" y="140"/>
                      <a:pt x="149" y="139"/>
                    </a:cubicBezTo>
                    <a:cubicBezTo>
                      <a:pt x="151" y="140"/>
                      <a:pt x="151" y="141"/>
                      <a:pt x="152" y="143"/>
                    </a:cubicBezTo>
                    <a:close/>
                    <a:moveTo>
                      <a:pt x="148" y="146"/>
                    </a:moveTo>
                    <a:cubicBezTo>
                      <a:pt x="148" y="147"/>
                      <a:pt x="147" y="147"/>
                      <a:pt x="147" y="148"/>
                    </a:cubicBezTo>
                    <a:cubicBezTo>
                      <a:pt x="145" y="147"/>
                      <a:pt x="144" y="145"/>
                      <a:pt x="146" y="144"/>
                    </a:cubicBezTo>
                    <a:cubicBezTo>
                      <a:pt x="147" y="144"/>
                      <a:pt x="147" y="146"/>
                      <a:pt x="148" y="146"/>
                    </a:cubicBezTo>
                    <a:close/>
                    <a:moveTo>
                      <a:pt x="145" y="138"/>
                    </a:moveTo>
                    <a:cubicBezTo>
                      <a:pt x="144" y="136"/>
                      <a:pt x="146" y="135"/>
                      <a:pt x="147" y="134"/>
                    </a:cubicBezTo>
                    <a:cubicBezTo>
                      <a:pt x="148" y="135"/>
                      <a:pt x="147" y="138"/>
                      <a:pt x="145" y="138"/>
                    </a:cubicBezTo>
                    <a:close/>
                    <a:moveTo>
                      <a:pt x="143" y="135"/>
                    </a:moveTo>
                    <a:cubicBezTo>
                      <a:pt x="143" y="133"/>
                      <a:pt x="144" y="132"/>
                      <a:pt x="145" y="131"/>
                    </a:cubicBezTo>
                    <a:cubicBezTo>
                      <a:pt x="146" y="133"/>
                      <a:pt x="144" y="135"/>
                      <a:pt x="143" y="135"/>
                    </a:cubicBezTo>
                    <a:close/>
                    <a:moveTo>
                      <a:pt x="143" y="142"/>
                    </a:moveTo>
                    <a:cubicBezTo>
                      <a:pt x="142" y="141"/>
                      <a:pt x="141" y="140"/>
                      <a:pt x="142" y="139"/>
                    </a:cubicBezTo>
                    <a:cubicBezTo>
                      <a:pt x="143" y="140"/>
                      <a:pt x="144" y="141"/>
                      <a:pt x="143" y="142"/>
                    </a:cubicBezTo>
                    <a:close/>
                    <a:moveTo>
                      <a:pt x="145" y="184"/>
                    </a:moveTo>
                    <a:cubicBezTo>
                      <a:pt x="144" y="186"/>
                      <a:pt x="143" y="188"/>
                      <a:pt x="141" y="189"/>
                    </a:cubicBezTo>
                    <a:cubicBezTo>
                      <a:pt x="141" y="188"/>
                      <a:pt x="141" y="188"/>
                      <a:pt x="140" y="188"/>
                    </a:cubicBezTo>
                    <a:cubicBezTo>
                      <a:pt x="141" y="186"/>
                      <a:pt x="143" y="182"/>
                      <a:pt x="145" y="184"/>
                    </a:cubicBezTo>
                    <a:close/>
                    <a:moveTo>
                      <a:pt x="135" y="153"/>
                    </a:moveTo>
                    <a:cubicBezTo>
                      <a:pt x="134" y="154"/>
                      <a:pt x="133" y="153"/>
                      <a:pt x="132" y="152"/>
                    </a:cubicBezTo>
                    <a:cubicBezTo>
                      <a:pt x="133" y="149"/>
                      <a:pt x="135" y="149"/>
                      <a:pt x="136" y="148"/>
                    </a:cubicBezTo>
                    <a:cubicBezTo>
                      <a:pt x="137" y="148"/>
                      <a:pt x="137" y="149"/>
                      <a:pt x="138" y="149"/>
                    </a:cubicBezTo>
                    <a:cubicBezTo>
                      <a:pt x="137" y="151"/>
                      <a:pt x="136" y="152"/>
                      <a:pt x="135" y="153"/>
                    </a:cubicBezTo>
                    <a:close/>
                    <a:moveTo>
                      <a:pt x="133" y="139"/>
                    </a:moveTo>
                    <a:cubicBezTo>
                      <a:pt x="134" y="139"/>
                      <a:pt x="134" y="136"/>
                      <a:pt x="136" y="136"/>
                    </a:cubicBezTo>
                    <a:cubicBezTo>
                      <a:pt x="136" y="138"/>
                      <a:pt x="135" y="141"/>
                      <a:pt x="133" y="139"/>
                    </a:cubicBezTo>
                    <a:close/>
                    <a:moveTo>
                      <a:pt x="132" y="138"/>
                    </a:moveTo>
                    <a:cubicBezTo>
                      <a:pt x="130" y="138"/>
                      <a:pt x="131" y="136"/>
                      <a:pt x="130" y="136"/>
                    </a:cubicBezTo>
                    <a:cubicBezTo>
                      <a:pt x="130" y="134"/>
                      <a:pt x="133" y="134"/>
                      <a:pt x="133" y="131"/>
                    </a:cubicBezTo>
                    <a:cubicBezTo>
                      <a:pt x="133" y="131"/>
                      <a:pt x="133" y="131"/>
                      <a:pt x="134" y="131"/>
                    </a:cubicBezTo>
                    <a:cubicBezTo>
                      <a:pt x="136" y="134"/>
                      <a:pt x="133" y="136"/>
                      <a:pt x="132" y="138"/>
                    </a:cubicBezTo>
                    <a:close/>
                    <a:moveTo>
                      <a:pt x="130" y="143"/>
                    </a:moveTo>
                    <a:cubicBezTo>
                      <a:pt x="133" y="144"/>
                      <a:pt x="129" y="146"/>
                      <a:pt x="129" y="147"/>
                    </a:cubicBezTo>
                    <a:cubicBezTo>
                      <a:pt x="125" y="146"/>
                      <a:pt x="129" y="144"/>
                      <a:pt x="130" y="143"/>
                    </a:cubicBezTo>
                    <a:close/>
                    <a:moveTo>
                      <a:pt x="126" y="144"/>
                    </a:moveTo>
                    <a:cubicBezTo>
                      <a:pt x="126" y="144"/>
                      <a:pt x="125" y="144"/>
                      <a:pt x="125" y="144"/>
                    </a:cubicBezTo>
                    <a:cubicBezTo>
                      <a:pt x="124" y="141"/>
                      <a:pt x="126" y="141"/>
                      <a:pt x="127" y="139"/>
                    </a:cubicBezTo>
                    <a:cubicBezTo>
                      <a:pt x="128" y="139"/>
                      <a:pt x="128" y="140"/>
                      <a:pt x="129" y="140"/>
                    </a:cubicBezTo>
                    <a:cubicBezTo>
                      <a:pt x="128" y="142"/>
                      <a:pt x="127" y="143"/>
                      <a:pt x="126" y="144"/>
                    </a:cubicBezTo>
                    <a:close/>
                    <a:moveTo>
                      <a:pt x="122" y="140"/>
                    </a:moveTo>
                    <a:cubicBezTo>
                      <a:pt x="120" y="138"/>
                      <a:pt x="123" y="137"/>
                      <a:pt x="124" y="135"/>
                    </a:cubicBezTo>
                    <a:cubicBezTo>
                      <a:pt x="124" y="135"/>
                      <a:pt x="124" y="136"/>
                      <a:pt x="125" y="136"/>
                    </a:cubicBezTo>
                    <a:cubicBezTo>
                      <a:pt x="125" y="138"/>
                      <a:pt x="123" y="138"/>
                      <a:pt x="122" y="140"/>
                    </a:cubicBezTo>
                    <a:close/>
                    <a:moveTo>
                      <a:pt x="123" y="145"/>
                    </a:moveTo>
                    <a:cubicBezTo>
                      <a:pt x="124" y="147"/>
                      <a:pt x="123" y="149"/>
                      <a:pt x="122" y="149"/>
                    </a:cubicBezTo>
                    <a:cubicBezTo>
                      <a:pt x="120" y="149"/>
                      <a:pt x="121" y="145"/>
                      <a:pt x="123" y="145"/>
                    </a:cubicBezTo>
                    <a:close/>
                    <a:moveTo>
                      <a:pt x="121" y="155"/>
                    </a:moveTo>
                    <a:cubicBezTo>
                      <a:pt x="121" y="157"/>
                      <a:pt x="120" y="159"/>
                      <a:pt x="118" y="159"/>
                    </a:cubicBezTo>
                    <a:cubicBezTo>
                      <a:pt x="117" y="157"/>
                      <a:pt x="119" y="157"/>
                      <a:pt x="120" y="155"/>
                    </a:cubicBezTo>
                    <a:cubicBezTo>
                      <a:pt x="121" y="155"/>
                      <a:pt x="121" y="155"/>
                      <a:pt x="121" y="155"/>
                    </a:cubicBezTo>
                    <a:close/>
                    <a:moveTo>
                      <a:pt x="118" y="143"/>
                    </a:moveTo>
                    <a:cubicBezTo>
                      <a:pt x="118" y="142"/>
                      <a:pt x="119" y="142"/>
                      <a:pt x="119" y="142"/>
                    </a:cubicBezTo>
                    <a:cubicBezTo>
                      <a:pt x="120" y="142"/>
                      <a:pt x="120" y="142"/>
                      <a:pt x="120" y="144"/>
                    </a:cubicBezTo>
                    <a:cubicBezTo>
                      <a:pt x="119" y="144"/>
                      <a:pt x="119" y="143"/>
                      <a:pt x="118" y="143"/>
                    </a:cubicBezTo>
                    <a:close/>
                    <a:moveTo>
                      <a:pt x="119" y="152"/>
                    </a:moveTo>
                    <a:cubicBezTo>
                      <a:pt x="119" y="154"/>
                      <a:pt x="117" y="155"/>
                      <a:pt x="116" y="156"/>
                    </a:cubicBezTo>
                    <a:cubicBezTo>
                      <a:pt x="115" y="156"/>
                      <a:pt x="116" y="155"/>
                      <a:pt x="115" y="155"/>
                    </a:cubicBezTo>
                    <a:cubicBezTo>
                      <a:pt x="115" y="153"/>
                      <a:pt x="117" y="153"/>
                      <a:pt x="117" y="151"/>
                    </a:cubicBezTo>
                    <a:cubicBezTo>
                      <a:pt x="118" y="151"/>
                      <a:pt x="119" y="152"/>
                      <a:pt x="119" y="152"/>
                    </a:cubicBezTo>
                    <a:close/>
                    <a:moveTo>
                      <a:pt x="113" y="151"/>
                    </a:moveTo>
                    <a:cubicBezTo>
                      <a:pt x="111" y="151"/>
                      <a:pt x="114" y="149"/>
                      <a:pt x="114" y="148"/>
                    </a:cubicBezTo>
                    <a:cubicBezTo>
                      <a:pt x="116" y="149"/>
                      <a:pt x="114" y="150"/>
                      <a:pt x="113" y="151"/>
                    </a:cubicBezTo>
                    <a:close/>
                    <a:moveTo>
                      <a:pt x="111" y="140"/>
                    </a:moveTo>
                    <a:cubicBezTo>
                      <a:pt x="111" y="138"/>
                      <a:pt x="109" y="138"/>
                      <a:pt x="109" y="136"/>
                    </a:cubicBezTo>
                    <a:cubicBezTo>
                      <a:pt x="109" y="136"/>
                      <a:pt x="110" y="136"/>
                      <a:pt x="110" y="135"/>
                    </a:cubicBezTo>
                    <a:cubicBezTo>
                      <a:pt x="111" y="136"/>
                      <a:pt x="113" y="137"/>
                      <a:pt x="113" y="139"/>
                    </a:cubicBezTo>
                    <a:cubicBezTo>
                      <a:pt x="112" y="139"/>
                      <a:pt x="112" y="141"/>
                      <a:pt x="111" y="140"/>
                    </a:cubicBezTo>
                    <a:close/>
                    <a:moveTo>
                      <a:pt x="105" y="162"/>
                    </a:moveTo>
                    <a:cubicBezTo>
                      <a:pt x="105" y="159"/>
                      <a:pt x="107" y="158"/>
                      <a:pt x="107" y="156"/>
                    </a:cubicBezTo>
                    <a:cubicBezTo>
                      <a:pt x="111" y="157"/>
                      <a:pt x="106" y="160"/>
                      <a:pt x="105" y="162"/>
                    </a:cubicBezTo>
                    <a:close/>
                    <a:moveTo>
                      <a:pt x="107" y="202"/>
                    </a:moveTo>
                    <a:cubicBezTo>
                      <a:pt x="108" y="205"/>
                      <a:pt x="104" y="206"/>
                      <a:pt x="105" y="208"/>
                    </a:cubicBezTo>
                    <a:cubicBezTo>
                      <a:pt x="103" y="209"/>
                      <a:pt x="104" y="207"/>
                      <a:pt x="102" y="208"/>
                    </a:cubicBezTo>
                    <a:cubicBezTo>
                      <a:pt x="104" y="206"/>
                      <a:pt x="106" y="205"/>
                      <a:pt x="107" y="202"/>
                    </a:cubicBezTo>
                    <a:close/>
                    <a:moveTo>
                      <a:pt x="104" y="217"/>
                    </a:moveTo>
                    <a:cubicBezTo>
                      <a:pt x="103" y="217"/>
                      <a:pt x="103" y="215"/>
                      <a:pt x="102" y="215"/>
                    </a:cubicBezTo>
                    <a:cubicBezTo>
                      <a:pt x="103" y="214"/>
                      <a:pt x="104" y="217"/>
                      <a:pt x="104" y="217"/>
                    </a:cubicBezTo>
                    <a:close/>
                    <a:moveTo>
                      <a:pt x="105" y="220"/>
                    </a:moveTo>
                    <a:cubicBezTo>
                      <a:pt x="107" y="219"/>
                      <a:pt x="106" y="221"/>
                      <a:pt x="107" y="221"/>
                    </a:cubicBezTo>
                    <a:cubicBezTo>
                      <a:pt x="106" y="223"/>
                      <a:pt x="105" y="224"/>
                      <a:pt x="104" y="226"/>
                    </a:cubicBezTo>
                    <a:cubicBezTo>
                      <a:pt x="103" y="224"/>
                      <a:pt x="105" y="221"/>
                      <a:pt x="105" y="220"/>
                    </a:cubicBezTo>
                    <a:close/>
                    <a:moveTo>
                      <a:pt x="106" y="232"/>
                    </a:moveTo>
                    <a:cubicBezTo>
                      <a:pt x="108" y="233"/>
                      <a:pt x="107" y="235"/>
                      <a:pt x="105" y="235"/>
                    </a:cubicBezTo>
                    <a:cubicBezTo>
                      <a:pt x="104" y="234"/>
                      <a:pt x="106" y="233"/>
                      <a:pt x="106" y="232"/>
                    </a:cubicBezTo>
                    <a:close/>
                    <a:moveTo>
                      <a:pt x="105" y="261"/>
                    </a:moveTo>
                    <a:cubicBezTo>
                      <a:pt x="105" y="261"/>
                      <a:pt x="105" y="261"/>
                      <a:pt x="106" y="261"/>
                    </a:cubicBezTo>
                    <a:cubicBezTo>
                      <a:pt x="105" y="265"/>
                      <a:pt x="109" y="273"/>
                      <a:pt x="106" y="277"/>
                    </a:cubicBezTo>
                    <a:cubicBezTo>
                      <a:pt x="104" y="272"/>
                      <a:pt x="104" y="266"/>
                      <a:pt x="105" y="261"/>
                    </a:cubicBezTo>
                    <a:close/>
                    <a:moveTo>
                      <a:pt x="108" y="280"/>
                    </a:moveTo>
                    <a:cubicBezTo>
                      <a:pt x="110" y="282"/>
                      <a:pt x="110" y="288"/>
                      <a:pt x="108" y="291"/>
                    </a:cubicBezTo>
                    <a:cubicBezTo>
                      <a:pt x="107" y="289"/>
                      <a:pt x="107" y="285"/>
                      <a:pt x="106" y="282"/>
                    </a:cubicBezTo>
                    <a:cubicBezTo>
                      <a:pt x="107" y="281"/>
                      <a:pt x="108" y="281"/>
                      <a:pt x="108" y="280"/>
                    </a:cubicBezTo>
                    <a:close/>
                    <a:moveTo>
                      <a:pt x="111" y="294"/>
                    </a:moveTo>
                    <a:cubicBezTo>
                      <a:pt x="113" y="295"/>
                      <a:pt x="113" y="298"/>
                      <a:pt x="113" y="300"/>
                    </a:cubicBezTo>
                    <a:cubicBezTo>
                      <a:pt x="111" y="299"/>
                      <a:pt x="110" y="297"/>
                      <a:pt x="109" y="295"/>
                    </a:cubicBezTo>
                    <a:cubicBezTo>
                      <a:pt x="110" y="295"/>
                      <a:pt x="111" y="295"/>
                      <a:pt x="111" y="294"/>
                    </a:cubicBezTo>
                    <a:close/>
                    <a:moveTo>
                      <a:pt x="113" y="307"/>
                    </a:moveTo>
                    <a:cubicBezTo>
                      <a:pt x="117" y="309"/>
                      <a:pt x="116" y="313"/>
                      <a:pt x="112" y="314"/>
                    </a:cubicBezTo>
                    <a:cubicBezTo>
                      <a:pt x="112" y="313"/>
                      <a:pt x="112" y="311"/>
                      <a:pt x="111" y="310"/>
                    </a:cubicBezTo>
                    <a:cubicBezTo>
                      <a:pt x="111" y="309"/>
                      <a:pt x="113" y="308"/>
                      <a:pt x="113" y="307"/>
                    </a:cubicBezTo>
                    <a:close/>
                    <a:moveTo>
                      <a:pt x="114" y="334"/>
                    </a:moveTo>
                    <a:cubicBezTo>
                      <a:pt x="117" y="333"/>
                      <a:pt x="116" y="337"/>
                      <a:pt x="119" y="337"/>
                    </a:cubicBezTo>
                    <a:cubicBezTo>
                      <a:pt x="119" y="338"/>
                      <a:pt x="118" y="339"/>
                      <a:pt x="117" y="340"/>
                    </a:cubicBezTo>
                    <a:cubicBezTo>
                      <a:pt x="116" y="337"/>
                      <a:pt x="114" y="337"/>
                      <a:pt x="114" y="334"/>
                    </a:cubicBezTo>
                    <a:close/>
                    <a:moveTo>
                      <a:pt x="117" y="333"/>
                    </a:moveTo>
                    <a:cubicBezTo>
                      <a:pt x="118" y="329"/>
                      <a:pt x="120" y="329"/>
                      <a:pt x="123" y="332"/>
                    </a:cubicBezTo>
                    <a:cubicBezTo>
                      <a:pt x="122" y="333"/>
                      <a:pt x="122" y="333"/>
                      <a:pt x="121" y="334"/>
                    </a:cubicBezTo>
                    <a:cubicBezTo>
                      <a:pt x="119" y="334"/>
                      <a:pt x="120" y="332"/>
                      <a:pt x="117" y="333"/>
                    </a:cubicBezTo>
                    <a:close/>
                    <a:moveTo>
                      <a:pt x="126" y="337"/>
                    </a:moveTo>
                    <a:cubicBezTo>
                      <a:pt x="128" y="338"/>
                      <a:pt x="129" y="340"/>
                      <a:pt x="130" y="342"/>
                    </a:cubicBezTo>
                    <a:cubicBezTo>
                      <a:pt x="129" y="342"/>
                      <a:pt x="130" y="343"/>
                      <a:pt x="128" y="343"/>
                    </a:cubicBezTo>
                    <a:cubicBezTo>
                      <a:pt x="128" y="341"/>
                      <a:pt x="127" y="340"/>
                      <a:pt x="125" y="340"/>
                    </a:cubicBezTo>
                    <a:cubicBezTo>
                      <a:pt x="125" y="338"/>
                      <a:pt x="126" y="338"/>
                      <a:pt x="126" y="337"/>
                    </a:cubicBezTo>
                    <a:close/>
                    <a:moveTo>
                      <a:pt x="130" y="349"/>
                    </a:moveTo>
                    <a:cubicBezTo>
                      <a:pt x="129" y="350"/>
                      <a:pt x="128" y="351"/>
                      <a:pt x="127" y="352"/>
                    </a:cubicBezTo>
                    <a:cubicBezTo>
                      <a:pt x="127" y="352"/>
                      <a:pt x="128" y="349"/>
                      <a:pt x="130" y="349"/>
                    </a:cubicBezTo>
                    <a:close/>
                    <a:moveTo>
                      <a:pt x="127" y="366"/>
                    </a:moveTo>
                    <a:cubicBezTo>
                      <a:pt x="129" y="367"/>
                      <a:pt x="128" y="370"/>
                      <a:pt x="126" y="370"/>
                    </a:cubicBezTo>
                    <a:cubicBezTo>
                      <a:pt x="126" y="368"/>
                      <a:pt x="127" y="367"/>
                      <a:pt x="127" y="366"/>
                    </a:cubicBezTo>
                    <a:close/>
                    <a:moveTo>
                      <a:pt x="124" y="366"/>
                    </a:moveTo>
                    <a:cubicBezTo>
                      <a:pt x="123" y="365"/>
                      <a:pt x="122" y="365"/>
                      <a:pt x="121" y="364"/>
                    </a:cubicBezTo>
                    <a:cubicBezTo>
                      <a:pt x="121" y="362"/>
                      <a:pt x="123" y="362"/>
                      <a:pt x="123" y="360"/>
                    </a:cubicBezTo>
                    <a:cubicBezTo>
                      <a:pt x="125" y="360"/>
                      <a:pt x="125" y="362"/>
                      <a:pt x="126" y="362"/>
                    </a:cubicBezTo>
                    <a:cubicBezTo>
                      <a:pt x="125" y="364"/>
                      <a:pt x="124" y="364"/>
                      <a:pt x="124" y="366"/>
                    </a:cubicBezTo>
                    <a:close/>
                    <a:moveTo>
                      <a:pt x="126" y="375"/>
                    </a:moveTo>
                    <a:cubicBezTo>
                      <a:pt x="127" y="375"/>
                      <a:pt x="127" y="376"/>
                      <a:pt x="128" y="377"/>
                    </a:cubicBezTo>
                    <a:cubicBezTo>
                      <a:pt x="127" y="378"/>
                      <a:pt x="127" y="379"/>
                      <a:pt x="126" y="379"/>
                    </a:cubicBezTo>
                    <a:cubicBezTo>
                      <a:pt x="125" y="378"/>
                      <a:pt x="124" y="376"/>
                      <a:pt x="126" y="375"/>
                    </a:cubicBezTo>
                    <a:close/>
                    <a:moveTo>
                      <a:pt x="130" y="408"/>
                    </a:moveTo>
                    <a:cubicBezTo>
                      <a:pt x="132" y="410"/>
                      <a:pt x="128" y="412"/>
                      <a:pt x="128" y="413"/>
                    </a:cubicBezTo>
                    <a:cubicBezTo>
                      <a:pt x="124" y="412"/>
                      <a:pt x="127" y="407"/>
                      <a:pt x="130" y="408"/>
                    </a:cubicBezTo>
                    <a:close/>
                    <a:moveTo>
                      <a:pt x="131" y="424"/>
                    </a:moveTo>
                    <a:cubicBezTo>
                      <a:pt x="131" y="426"/>
                      <a:pt x="130" y="426"/>
                      <a:pt x="129" y="428"/>
                    </a:cubicBezTo>
                    <a:cubicBezTo>
                      <a:pt x="128" y="427"/>
                      <a:pt x="130" y="424"/>
                      <a:pt x="131" y="424"/>
                    </a:cubicBezTo>
                    <a:close/>
                    <a:moveTo>
                      <a:pt x="133" y="459"/>
                    </a:moveTo>
                    <a:cubicBezTo>
                      <a:pt x="134" y="461"/>
                      <a:pt x="137" y="464"/>
                      <a:pt x="135" y="466"/>
                    </a:cubicBezTo>
                    <a:cubicBezTo>
                      <a:pt x="133" y="466"/>
                      <a:pt x="133" y="463"/>
                      <a:pt x="131" y="462"/>
                    </a:cubicBezTo>
                    <a:cubicBezTo>
                      <a:pt x="131" y="461"/>
                      <a:pt x="132" y="460"/>
                      <a:pt x="133" y="459"/>
                    </a:cubicBezTo>
                    <a:close/>
                    <a:moveTo>
                      <a:pt x="134" y="493"/>
                    </a:moveTo>
                    <a:cubicBezTo>
                      <a:pt x="137" y="493"/>
                      <a:pt x="135" y="497"/>
                      <a:pt x="133" y="498"/>
                    </a:cubicBezTo>
                    <a:cubicBezTo>
                      <a:pt x="133" y="495"/>
                      <a:pt x="134" y="495"/>
                      <a:pt x="134" y="493"/>
                    </a:cubicBezTo>
                    <a:close/>
                    <a:moveTo>
                      <a:pt x="135" y="508"/>
                    </a:moveTo>
                    <a:cubicBezTo>
                      <a:pt x="135" y="509"/>
                      <a:pt x="134" y="510"/>
                      <a:pt x="134" y="510"/>
                    </a:cubicBezTo>
                    <a:cubicBezTo>
                      <a:pt x="133" y="509"/>
                      <a:pt x="133" y="507"/>
                      <a:pt x="133" y="505"/>
                    </a:cubicBezTo>
                    <a:cubicBezTo>
                      <a:pt x="134" y="505"/>
                      <a:pt x="134" y="507"/>
                      <a:pt x="135" y="508"/>
                    </a:cubicBezTo>
                    <a:close/>
                    <a:moveTo>
                      <a:pt x="136" y="521"/>
                    </a:moveTo>
                    <a:cubicBezTo>
                      <a:pt x="137" y="521"/>
                      <a:pt x="137" y="523"/>
                      <a:pt x="136" y="524"/>
                    </a:cubicBezTo>
                    <a:cubicBezTo>
                      <a:pt x="136" y="524"/>
                      <a:pt x="136" y="524"/>
                      <a:pt x="135" y="524"/>
                    </a:cubicBezTo>
                    <a:cubicBezTo>
                      <a:pt x="135" y="522"/>
                      <a:pt x="136" y="523"/>
                      <a:pt x="136" y="521"/>
                    </a:cubicBezTo>
                    <a:close/>
                    <a:moveTo>
                      <a:pt x="137" y="503"/>
                    </a:moveTo>
                    <a:cubicBezTo>
                      <a:pt x="134" y="502"/>
                      <a:pt x="136" y="499"/>
                      <a:pt x="137" y="498"/>
                    </a:cubicBezTo>
                    <a:cubicBezTo>
                      <a:pt x="138" y="499"/>
                      <a:pt x="138" y="502"/>
                      <a:pt x="137" y="503"/>
                    </a:cubicBezTo>
                    <a:close/>
                    <a:moveTo>
                      <a:pt x="137" y="477"/>
                    </a:moveTo>
                    <a:cubicBezTo>
                      <a:pt x="138" y="477"/>
                      <a:pt x="138" y="478"/>
                      <a:pt x="138" y="478"/>
                    </a:cubicBezTo>
                    <a:cubicBezTo>
                      <a:pt x="139" y="479"/>
                      <a:pt x="137" y="479"/>
                      <a:pt x="138" y="481"/>
                    </a:cubicBezTo>
                    <a:cubicBezTo>
                      <a:pt x="137" y="480"/>
                      <a:pt x="137" y="479"/>
                      <a:pt x="137" y="477"/>
                    </a:cubicBezTo>
                    <a:close/>
                    <a:moveTo>
                      <a:pt x="137" y="454"/>
                    </a:moveTo>
                    <a:cubicBezTo>
                      <a:pt x="137" y="452"/>
                      <a:pt x="137" y="451"/>
                      <a:pt x="137" y="450"/>
                    </a:cubicBezTo>
                    <a:cubicBezTo>
                      <a:pt x="138" y="448"/>
                      <a:pt x="141" y="454"/>
                      <a:pt x="137" y="454"/>
                    </a:cubicBezTo>
                    <a:close/>
                    <a:moveTo>
                      <a:pt x="137" y="444"/>
                    </a:moveTo>
                    <a:cubicBezTo>
                      <a:pt x="138" y="441"/>
                      <a:pt x="139" y="439"/>
                      <a:pt x="141" y="437"/>
                    </a:cubicBezTo>
                    <a:cubicBezTo>
                      <a:pt x="142" y="439"/>
                      <a:pt x="139" y="442"/>
                      <a:pt x="137" y="444"/>
                    </a:cubicBezTo>
                    <a:close/>
                    <a:moveTo>
                      <a:pt x="141" y="613"/>
                    </a:moveTo>
                    <a:cubicBezTo>
                      <a:pt x="143" y="613"/>
                      <a:pt x="141" y="615"/>
                      <a:pt x="141" y="616"/>
                    </a:cubicBezTo>
                    <a:cubicBezTo>
                      <a:pt x="140" y="616"/>
                      <a:pt x="140" y="613"/>
                      <a:pt x="141" y="613"/>
                    </a:cubicBezTo>
                    <a:close/>
                    <a:moveTo>
                      <a:pt x="140" y="601"/>
                    </a:moveTo>
                    <a:cubicBezTo>
                      <a:pt x="140" y="600"/>
                      <a:pt x="141" y="599"/>
                      <a:pt x="141" y="598"/>
                    </a:cubicBezTo>
                    <a:cubicBezTo>
                      <a:pt x="143" y="598"/>
                      <a:pt x="142" y="601"/>
                      <a:pt x="140" y="601"/>
                    </a:cubicBezTo>
                    <a:close/>
                    <a:moveTo>
                      <a:pt x="141" y="610"/>
                    </a:moveTo>
                    <a:cubicBezTo>
                      <a:pt x="143" y="609"/>
                      <a:pt x="143" y="612"/>
                      <a:pt x="143" y="613"/>
                    </a:cubicBezTo>
                    <a:cubicBezTo>
                      <a:pt x="142" y="613"/>
                      <a:pt x="142" y="611"/>
                      <a:pt x="141" y="610"/>
                    </a:cubicBezTo>
                    <a:close/>
                    <a:moveTo>
                      <a:pt x="140" y="580"/>
                    </a:moveTo>
                    <a:cubicBezTo>
                      <a:pt x="141" y="581"/>
                      <a:pt x="143" y="583"/>
                      <a:pt x="143" y="585"/>
                    </a:cubicBezTo>
                    <a:cubicBezTo>
                      <a:pt x="141" y="584"/>
                      <a:pt x="140" y="583"/>
                      <a:pt x="140" y="580"/>
                    </a:cubicBezTo>
                    <a:close/>
                    <a:moveTo>
                      <a:pt x="140" y="570"/>
                    </a:moveTo>
                    <a:cubicBezTo>
                      <a:pt x="141" y="570"/>
                      <a:pt x="141" y="571"/>
                      <a:pt x="142" y="571"/>
                    </a:cubicBezTo>
                    <a:cubicBezTo>
                      <a:pt x="142" y="572"/>
                      <a:pt x="142" y="573"/>
                      <a:pt x="140" y="573"/>
                    </a:cubicBezTo>
                    <a:cubicBezTo>
                      <a:pt x="140" y="571"/>
                      <a:pt x="140" y="572"/>
                      <a:pt x="140" y="570"/>
                    </a:cubicBezTo>
                    <a:close/>
                    <a:moveTo>
                      <a:pt x="143" y="562"/>
                    </a:moveTo>
                    <a:cubicBezTo>
                      <a:pt x="145" y="563"/>
                      <a:pt x="145" y="564"/>
                      <a:pt x="146" y="565"/>
                    </a:cubicBezTo>
                    <a:cubicBezTo>
                      <a:pt x="146" y="567"/>
                      <a:pt x="144" y="566"/>
                      <a:pt x="145" y="567"/>
                    </a:cubicBezTo>
                    <a:cubicBezTo>
                      <a:pt x="142" y="567"/>
                      <a:pt x="143" y="564"/>
                      <a:pt x="143" y="562"/>
                    </a:cubicBezTo>
                    <a:close/>
                    <a:moveTo>
                      <a:pt x="142" y="549"/>
                    </a:moveTo>
                    <a:cubicBezTo>
                      <a:pt x="140" y="548"/>
                      <a:pt x="142" y="546"/>
                      <a:pt x="143" y="546"/>
                    </a:cubicBezTo>
                    <a:cubicBezTo>
                      <a:pt x="144" y="547"/>
                      <a:pt x="142" y="548"/>
                      <a:pt x="142" y="549"/>
                    </a:cubicBezTo>
                    <a:close/>
                    <a:moveTo>
                      <a:pt x="145" y="545"/>
                    </a:moveTo>
                    <a:cubicBezTo>
                      <a:pt x="142" y="544"/>
                      <a:pt x="144" y="542"/>
                      <a:pt x="145" y="540"/>
                    </a:cubicBezTo>
                    <a:cubicBezTo>
                      <a:pt x="146" y="540"/>
                      <a:pt x="147" y="541"/>
                      <a:pt x="147" y="543"/>
                    </a:cubicBezTo>
                    <a:cubicBezTo>
                      <a:pt x="146" y="543"/>
                      <a:pt x="145" y="544"/>
                      <a:pt x="145" y="545"/>
                    </a:cubicBezTo>
                    <a:close/>
                    <a:moveTo>
                      <a:pt x="144" y="528"/>
                    </a:moveTo>
                    <a:cubicBezTo>
                      <a:pt x="140" y="526"/>
                      <a:pt x="141" y="522"/>
                      <a:pt x="142" y="518"/>
                    </a:cubicBezTo>
                    <a:cubicBezTo>
                      <a:pt x="147" y="520"/>
                      <a:pt x="147" y="525"/>
                      <a:pt x="144" y="528"/>
                    </a:cubicBezTo>
                    <a:close/>
                    <a:moveTo>
                      <a:pt x="140" y="482"/>
                    </a:moveTo>
                    <a:cubicBezTo>
                      <a:pt x="142" y="483"/>
                      <a:pt x="142" y="486"/>
                      <a:pt x="141" y="487"/>
                    </a:cubicBezTo>
                    <a:cubicBezTo>
                      <a:pt x="140" y="485"/>
                      <a:pt x="139" y="484"/>
                      <a:pt x="140" y="482"/>
                    </a:cubicBezTo>
                    <a:close/>
                    <a:moveTo>
                      <a:pt x="141" y="444"/>
                    </a:moveTo>
                    <a:cubicBezTo>
                      <a:pt x="143" y="445"/>
                      <a:pt x="140" y="446"/>
                      <a:pt x="141" y="448"/>
                    </a:cubicBezTo>
                    <a:cubicBezTo>
                      <a:pt x="139" y="447"/>
                      <a:pt x="140" y="446"/>
                      <a:pt x="141" y="444"/>
                    </a:cubicBezTo>
                    <a:close/>
                    <a:moveTo>
                      <a:pt x="142" y="500"/>
                    </a:moveTo>
                    <a:cubicBezTo>
                      <a:pt x="143" y="500"/>
                      <a:pt x="144" y="502"/>
                      <a:pt x="143" y="503"/>
                    </a:cubicBezTo>
                    <a:cubicBezTo>
                      <a:pt x="141" y="503"/>
                      <a:pt x="141" y="501"/>
                      <a:pt x="142" y="500"/>
                    </a:cubicBezTo>
                    <a:close/>
                    <a:moveTo>
                      <a:pt x="142" y="472"/>
                    </a:moveTo>
                    <a:cubicBezTo>
                      <a:pt x="140" y="471"/>
                      <a:pt x="143" y="468"/>
                      <a:pt x="143" y="466"/>
                    </a:cubicBezTo>
                    <a:cubicBezTo>
                      <a:pt x="146" y="468"/>
                      <a:pt x="142" y="471"/>
                      <a:pt x="142" y="472"/>
                    </a:cubicBezTo>
                    <a:close/>
                    <a:moveTo>
                      <a:pt x="141" y="507"/>
                    </a:moveTo>
                    <a:cubicBezTo>
                      <a:pt x="140" y="508"/>
                      <a:pt x="140" y="507"/>
                      <a:pt x="139" y="507"/>
                    </a:cubicBezTo>
                    <a:cubicBezTo>
                      <a:pt x="139" y="505"/>
                      <a:pt x="141" y="505"/>
                      <a:pt x="141" y="507"/>
                    </a:cubicBezTo>
                    <a:close/>
                    <a:moveTo>
                      <a:pt x="142" y="530"/>
                    </a:moveTo>
                    <a:cubicBezTo>
                      <a:pt x="142" y="528"/>
                      <a:pt x="139" y="529"/>
                      <a:pt x="140" y="527"/>
                    </a:cubicBezTo>
                    <a:cubicBezTo>
                      <a:pt x="141" y="528"/>
                      <a:pt x="143" y="528"/>
                      <a:pt x="142" y="530"/>
                    </a:cubicBezTo>
                    <a:close/>
                    <a:moveTo>
                      <a:pt x="141" y="557"/>
                    </a:moveTo>
                    <a:cubicBezTo>
                      <a:pt x="142" y="557"/>
                      <a:pt x="141" y="558"/>
                      <a:pt x="142" y="558"/>
                    </a:cubicBezTo>
                    <a:cubicBezTo>
                      <a:pt x="142" y="560"/>
                      <a:pt x="141" y="561"/>
                      <a:pt x="141" y="562"/>
                    </a:cubicBezTo>
                    <a:cubicBezTo>
                      <a:pt x="139" y="562"/>
                      <a:pt x="139" y="561"/>
                      <a:pt x="138" y="561"/>
                    </a:cubicBezTo>
                    <a:cubicBezTo>
                      <a:pt x="138" y="559"/>
                      <a:pt x="140" y="558"/>
                      <a:pt x="141" y="557"/>
                    </a:cubicBezTo>
                    <a:close/>
                    <a:moveTo>
                      <a:pt x="137" y="578"/>
                    </a:moveTo>
                    <a:cubicBezTo>
                      <a:pt x="137" y="577"/>
                      <a:pt x="138" y="577"/>
                      <a:pt x="138" y="576"/>
                    </a:cubicBezTo>
                    <a:cubicBezTo>
                      <a:pt x="139" y="575"/>
                      <a:pt x="138" y="578"/>
                      <a:pt x="137" y="578"/>
                    </a:cubicBezTo>
                    <a:close/>
                    <a:moveTo>
                      <a:pt x="138" y="594"/>
                    </a:moveTo>
                    <a:cubicBezTo>
                      <a:pt x="138" y="592"/>
                      <a:pt x="137" y="589"/>
                      <a:pt x="138" y="587"/>
                    </a:cubicBezTo>
                    <a:cubicBezTo>
                      <a:pt x="138" y="589"/>
                      <a:pt x="140" y="592"/>
                      <a:pt x="138" y="594"/>
                    </a:cubicBezTo>
                    <a:close/>
                    <a:moveTo>
                      <a:pt x="142" y="616"/>
                    </a:moveTo>
                    <a:cubicBezTo>
                      <a:pt x="144" y="616"/>
                      <a:pt x="143" y="617"/>
                      <a:pt x="144" y="617"/>
                    </a:cubicBezTo>
                    <a:cubicBezTo>
                      <a:pt x="144" y="622"/>
                      <a:pt x="141" y="624"/>
                      <a:pt x="139" y="628"/>
                    </a:cubicBezTo>
                    <a:cubicBezTo>
                      <a:pt x="137" y="623"/>
                      <a:pt x="142" y="620"/>
                      <a:pt x="142" y="616"/>
                    </a:cubicBezTo>
                    <a:close/>
                    <a:moveTo>
                      <a:pt x="143" y="628"/>
                    </a:moveTo>
                    <a:cubicBezTo>
                      <a:pt x="144" y="628"/>
                      <a:pt x="144" y="629"/>
                      <a:pt x="144" y="629"/>
                    </a:cubicBezTo>
                    <a:cubicBezTo>
                      <a:pt x="143" y="631"/>
                      <a:pt x="142" y="634"/>
                      <a:pt x="140" y="635"/>
                    </a:cubicBezTo>
                    <a:cubicBezTo>
                      <a:pt x="141" y="632"/>
                      <a:pt x="142" y="630"/>
                      <a:pt x="143" y="628"/>
                    </a:cubicBezTo>
                    <a:close/>
                    <a:moveTo>
                      <a:pt x="149" y="637"/>
                    </a:moveTo>
                    <a:cubicBezTo>
                      <a:pt x="147" y="640"/>
                      <a:pt x="145" y="643"/>
                      <a:pt x="141" y="645"/>
                    </a:cubicBezTo>
                    <a:cubicBezTo>
                      <a:pt x="144" y="643"/>
                      <a:pt x="145" y="638"/>
                      <a:pt x="149" y="637"/>
                    </a:cubicBezTo>
                    <a:close/>
                    <a:moveTo>
                      <a:pt x="144" y="614"/>
                    </a:moveTo>
                    <a:cubicBezTo>
                      <a:pt x="146" y="614"/>
                      <a:pt x="146" y="616"/>
                      <a:pt x="146" y="616"/>
                    </a:cubicBezTo>
                    <a:cubicBezTo>
                      <a:pt x="145" y="616"/>
                      <a:pt x="144" y="615"/>
                      <a:pt x="144" y="614"/>
                    </a:cubicBezTo>
                    <a:close/>
                    <a:moveTo>
                      <a:pt x="147" y="647"/>
                    </a:moveTo>
                    <a:cubicBezTo>
                      <a:pt x="148" y="648"/>
                      <a:pt x="148" y="646"/>
                      <a:pt x="150" y="647"/>
                    </a:cubicBezTo>
                    <a:cubicBezTo>
                      <a:pt x="150" y="648"/>
                      <a:pt x="150" y="648"/>
                      <a:pt x="151" y="648"/>
                    </a:cubicBezTo>
                    <a:cubicBezTo>
                      <a:pt x="151" y="650"/>
                      <a:pt x="149" y="651"/>
                      <a:pt x="148" y="652"/>
                    </a:cubicBezTo>
                    <a:cubicBezTo>
                      <a:pt x="146" y="652"/>
                      <a:pt x="144" y="648"/>
                      <a:pt x="147" y="647"/>
                    </a:cubicBezTo>
                    <a:close/>
                    <a:moveTo>
                      <a:pt x="149" y="623"/>
                    </a:moveTo>
                    <a:cubicBezTo>
                      <a:pt x="148" y="623"/>
                      <a:pt x="149" y="621"/>
                      <a:pt x="148" y="621"/>
                    </a:cubicBezTo>
                    <a:cubicBezTo>
                      <a:pt x="147" y="620"/>
                      <a:pt x="148" y="620"/>
                      <a:pt x="148" y="619"/>
                    </a:cubicBezTo>
                    <a:cubicBezTo>
                      <a:pt x="150" y="619"/>
                      <a:pt x="150" y="620"/>
                      <a:pt x="150" y="622"/>
                    </a:cubicBezTo>
                    <a:cubicBezTo>
                      <a:pt x="150" y="622"/>
                      <a:pt x="149" y="623"/>
                      <a:pt x="149" y="623"/>
                    </a:cubicBezTo>
                    <a:close/>
                    <a:moveTo>
                      <a:pt x="145" y="609"/>
                    </a:moveTo>
                    <a:cubicBezTo>
                      <a:pt x="144" y="607"/>
                      <a:pt x="143" y="605"/>
                      <a:pt x="144" y="602"/>
                    </a:cubicBezTo>
                    <a:cubicBezTo>
                      <a:pt x="146" y="604"/>
                      <a:pt x="146" y="607"/>
                      <a:pt x="148" y="607"/>
                    </a:cubicBezTo>
                    <a:cubicBezTo>
                      <a:pt x="148" y="608"/>
                      <a:pt x="147" y="609"/>
                      <a:pt x="145" y="609"/>
                    </a:cubicBezTo>
                    <a:close/>
                    <a:moveTo>
                      <a:pt x="144" y="574"/>
                    </a:moveTo>
                    <a:cubicBezTo>
                      <a:pt x="145" y="574"/>
                      <a:pt x="145" y="576"/>
                      <a:pt x="146" y="577"/>
                    </a:cubicBezTo>
                    <a:cubicBezTo>
                      <a:pt x="145" y="578"/>
                      <a:pt x="145" y="581"/>
                      <a:pt x="144" y="582"/>
                    </a:cubicBezTo>
                    <a:cubicBezTo>
                      <a:pt x="142" y="580"/>
                      <a:pt x="141" y="576"/>
                      <a:pt x="144" y="574"/>
                    </a:cubicBezTo>
                    <a:close/>
                    <a:moveTo>
                      <a:pt x="146" y="569"/>
                    </a:moveTo>
                    <a:cubicBezTo>
                      <a:pt x="146" y="569"/>
                      <a:pt x="147" y="569"/>
                      <a:pt x="148" y="569"/>
                    </a:cubicBezTo>
                    <a:cubicBezTo>
                      <a:pt x="148" y="570"/>
                      <a:pt x="148" y="571"/>
                      <a:pt x="148" y="572"/>
                    </a:cubicBezTo>
                    <a:cubicBezTo>
                      <a:pt x="146" y="572"/>
                      <a:pt x="146" y="571"/>
                      <a:pt x="146" y="569"/>
                    </a:cubicBezTo>
                    <a:close/>
                    <a:moveTo>
                      <a:pt x="149" y="515"/>
                    </a:moveTo>
                    <a:cubicBezTo>
                      <a:pt x="145" y="514"/>
                      <a:pt x="146" y="509"/>
                      <a:pt x="147" y="506"/>
                    </a:cubicBezTo>
                    <a:cubicBezTo>
                      <a:pt x="148" y="506"/>
                      <a:pt x="148" y="506"/>
                      <a:pt x="149" y="506"/>
                    </a:cubicBezTo>
                    <a:cubicBezTo>
                      <a:pt x="149" y="510"/>
                      <a:pt x="149" y="512"/>
                      <a:pt x="149" y="515"/>
                    </a:cubicBezTo>
                    <a:close/>
                    <a:moveTo>
                      <a:pt x="148" y="496"/>
                    </a:moveTo>
                    <a:cubicBezTo>
                      <a:pt x="142" y="494"/>
                      <a:pt x="147" y="489"/>
                      <a:pt x="148" y="484"/>
                    </a:cubicBezTo>
                    <a:cubicBezTo>
                      <a:pt x="148" y="488"/>
                      <a:pt x="150" y="494"/>
                      <a:pt x="148" y="496"/>
                    </a:cubicBezTo>
                    <a:close/>
                    <a:moveTo>
                      <a:pt x="146" y="479"/>
                    </a:moveTo>
                    <a:cubicBezTo>
                      <a:pt x="143" y="477"/>
                      <a:pt x="146" y="472"/>
                      <a:pt x="147" y="468"/>
                    </a:cubicBezTo>
                    <a:cubicBezTo>
                      <a:pt x="150" y="471"/>
                      <a:pt x="147" y="476"/>
                      <a:pt x="146" y="479"/>
                    </a:cubicBezTo>
                    <a:close/>
                    <a:moveTo>
                      <a:pt x="147" y="460"/>
                    </a:moveTo>
                    <a:cubicBezTo>
                      <a:pt x="148" y="461"/>
                      <a:pt x="147" y="462"/>
                      <a:pt x="147" y="463"/>
                    </a:cubicBezTo>
                    <a:cubicBezTo>
                      <a:pt x="145" y="462"/>
                      <a:pt x="146" y="461"/>
                      <a:pt x="147" y="460"/>
                    </a:cubicBezTo>
                    <a:close/>
                    <a:moveTo>
                      <a:pt x="147" y="433"/>
                    </a:moveTo>
                    <a:cubicBezTo>
                      <a:pt x="146" y="432"/>
                      <a:pt x="145" y="431"/>
                      <a:pt x="145" y="429"/>
                    </a:cubicBezTo>
                    <a:cubicBezTo>
                      <a:pt x="146" y="428"/>
                      <a:pt x="146" y="427"/>
                      <a:pt x="147" y="426"/>
                    </a:cubicBezTo>
                    <a:cubicBezTo>
                      <a:pt x="148" y="429"/>
                      <a:pt x="147" y="430"/>
                      <a:pt x="147" y="433"/>
                    </a:cubicBezTo>
                    <a:close/>
                    <a:moveTo>
                      <a:pt x="146" y="442"/>
                    </a:moveTo>
                    <a:cubicBezTo>
                      <a:pt x="149" y="447"/>
                      <a:pt x="141" y="455"/>
                      <a:pt x="144" y="459"/>
                    </a:cubicBezTo>
                    <a:cubicBezTo>
                      <a:pt x="145" y="461"/>
                      <a:pt x="143" y="461"/>
                      <a:pt x="143" y="462"/>
                    </a:cubicBezTo>
                    <a:cubicBezTo>
                      <a:pt x="139" y="457"/>
                      <a:pt x="145" y="450"/>
                      <a:pt x="146" y="442"/>
                    </a:cubicBezTo>
                    <a:close/>
                    <a:moveTo>
                      <a:pt x="141" y="423"/>
                    </a:moveTo>
                    <a:cubicBezTo>
                      <a:pt x="141" y="422"/>
                      <a:pt x="142" y="421"/>
                      <a:pt x="142" y="420"/>
                    </a:cubicBezTo>
                    <a:cubicBezTo>
                      <a:pt x="144" y="420"/>
                      <a:pt x="143" y="424"/>
                      <a:pt x="141" y="423"/>
                    </a:cubicBezTo>
                    <a:close/>
                    <a:moveTo>
                      <a:pt x="143" y="380"/>
                    </a:moveTo>
                    <a:cubicBezTo>
                      <a:pt x="144" y="380"/>
                      <a:pt x="144" y="382"/>
                      <a:pt x="145" y="382"/>
                    </a:cubicBezTo>
                    <a:cubicBezTo>
                      <a:pt x="144" y="383"/>
                      <a:pt x="144" y="384"/>
                      <a:pt x="142" y="384"/>
                    </a:cubicBezTo>
                    <a:cubicBezTo>
                      <a:pt x="142" y="384"/>
                      <a:pt x="142" y="384"/>
                      <a:pt x="141" y="384"/>
                    </a:cubicBezTo>
                    <a:cubicBezTo>
                      <a:pt x="141" y="382"/>
                      <a:pt x="143" y="382"/>
                      <a:pt x="143" y="380"/>
                    </a:cubicBezTo>
                    <a:close/>
                    <a:moveTo>
                      <a:pt x="147" y="385"/>
                    </a:moveTo>
                    <a:cubicBezTo>
                      <a:pt x="147" y="386"/>
                      <a:pt x="145" y="386"/>
                      <a:pt x="145" y="387"/>
                    </a:cubicBezTo>
                    <a:cubicBezTo>
                      <a:pt x="144" y="387"/>
                      <a:pt x="145" y="384"/>
                      <a:pt x="147" y="385"/>
                    </a:cubicBezTo>
                    <a:close/>
                    <a:moveTo>
                      <a:pt x="147" y="376"/>
                    </a:moveTo>
                    <a:cubicBezTo>
                      <a:pt x="147" y="374"/>
                      <a:pt x="149" y="372"/>
                      <a:pt x="150" y="370"/>
                    </a:cubicBezTo>
                    <a:cubicBezTo>
                      <a:pt x="151" y="370"/>
                      <a:pt x="151" y="371"/>
                      <a:pt x="152" y="372"/>
                    </a:cubicBezTo>
                    <a:cubicBezTo>
                      <a:pt x="151" y="375"/>
                      <a:pt x="149" y="379"/>
                      <a:pt x="147" y="376"/>
                    </a:cubicBezTo>
                    <a:close/>
                    <a:moveTo>
                      <a:pt x="154" y="355"/>
                    </a:moveTo>
                    <a:cubicBezTo>
                      <a:pt x="154" y="356"/>
                      <a:pt x="155" y="356"/>
                      <a:pt x="155" y="357"/>
                    </a:cubicBezTo>
                    <a:cubicBezTo>
                      <a:pt x="155" y="357"/>
                      <a:pt x="155" y="358"/>
                      <a:pt x="155" y="358"/>
                    </a:cubicBezTo>
                    <a:cubicBezTo>
                      <a:pt x="153" y="358"/>
                      <a:pt x="153" y="357"/>
                      <a:pt x="152" y="356"/>
                    </a:cubicBezTo>
                    <a:cubicBezTo>
                      <a:pt x="153" y="356"/>
                      <a:pt x="153" y="356"/>
                      <a:pt x="154" y="355"/>
                    </a:cubicBezTo>
                    <a:close/>
                    <a:moveTo>
                      <a:pt x="155" y="354"/>
                    </a:moveTo>
                    <a:cubicBezTo>
                      <a:pt x="155" y="352"/>
                      <a:pt x="156" y="352"/>
                      <a:pt x="156" y="351"/>
                    </a:cubicBezTo>
                    <a:cubicBezTo>
                      <a:pt x="157" y="351"/>
                      <a:pt x="158" y="352"/>
                      <a:pt x="158" y="353"/>
                    </a:cubicBezTo>
                    <a:cubicBezTo>
                      <a:pt x="159" y="354"/>
                      <a:pt x="157" y="354"/>
                      <a:pt x="157" y="355"/>
                    </a:cubicBezTo>
                    <a:cubicBezTo>
                      <a:pt x="156" y="355"/>
                      <a:pt x="156" y="354"/>
                      <a:pt x="155" y="354"/>
                    </a:cubicBezTo>
                    <a:close/>
                    <a:moveTo>
                      <a:pt x="157" y="347"/>
                    </a:moveTo>
                    <a:cubicBezTo>
                      <a:pt x="155" y="346"/>
                      <a:pt x="156" y="344"/>
                      <a:pt x="157" y="343"/>
                    </a:cubicBezTo>
                    <a:cubicBezTo>
                      <a:pt x="158" y="343"/>
                      <a:pt x="158" y="344"/>
                      <a:pt x="159" y="344"/>
                    </a:cubicBezTo>
                    <a:cubicBezTo>
                      <a:pt x="159" y="346"/>
                      <a:pt x="157" y="346"/>
                      <a:pt x="157" y="347"/>
                    </a:cubicBezTo>
                    <a:close/>
                    <a:moveTo>
                      <a:pt x="158" y="335"/>
                    </a:moveTo>
                    <a:cubicBezTo>
                      <a:pt x="160" y="333"/>
                      <a:pt x="160" y="329"/>
                      <a:pt x="163" y="328"/>
                    </a:cubicBezTo>
                    <a:cubicBezTo>
                      <a:pt x="163" y="331"/>
                      <a:pt x="160" y="333"/>
                      <a:pt x="158" y="335"/>
                    </a:cubicBezTo>
                    <a:close/>
                    <a:moveTo>
                      <a:pt x="160" y="347"/>
                    </a:moveTo>
                    <a:cubicBezTo>
                      <a:pt x="161" y="346"/>
                      <a:pt x="161" y="347"/>
                      <a:pt x="162" y="347"/>
                    </a:cubicBezTo>
                    <a:cubicBezTo>
                      <a:pt x="162" y="348"/>
                      <a:pt x="161" y="348"/>
                      <a:pt x="161" y="349"/>
                    </a:cubicBezTo>
                    <a:cubicBezTo>
                      <a:pt x="159" y="350"/>
                      <a:pt x="159" y="348"/>
                      <a:pt x="160" y="347"/>
                    </a:cubicBezTo>
                    <a:close/>
                    <a:moveTo>
                      <a:pt x="161" y="339"/>
                    </a:moveTo>
                    <a:cubicBezTo>
                      <a:pt x="162" y="336"/>
                      <a:pt x="165" y="330"/>
                      <a:pt x="168" y="332"/>
                    </a:cubicBezTo>
                    <a:cubicBezTo>
                      <a:pt x="166" y="335"/>
                      <a:pt x="165" y="338"/>
                      <a:pt x="162" y="340"/>
                    </a:cubicBezTo>
                    <a:cubicBezTo>
                      <a:pt x="162" y="339"/>
                      <a:pt x="161" y="339"/>
                      <a:pt x="161" y="339"/>
                    </a:cubicBezTo>
                    <a:close/>
                    <a:moveTo>
                      <a:pt x="169" y="334"/>
                    </a:moveTo>
                    <a:cubicBezTo>
                      <a:pt x="170" y="334"/>
                      <a:pt x="170" y="335"/>
                      <a:pt x="171" y="335"/>
                    </a:cubicBezTo>
                    <a:cubicBezTo>
                      <a:pt x="168" y="338"/>
                      <a:pt x="168" y="342"/>
                      <a:pt x="164" y="343"/>
                    </a:cubicBezTo>
                    <a:cubicBezTo>
                      <a:pt x="163" y="339"/>
                      <a:pt x="168" y="337"/>
                      <a:pt x="169" y="334"/>
                    </a:cubicBezTo>
                    <a:close/>
                    <a:moveTo>
                      <a:pt x="170" y="365"/>
                    </a:moveTo>
                    <a:cubicBezTo>
                      <a:pt x="170" y="367"/>
                      <a:pt x="169" y="368"/>
                      <a:pt x="168" y="368"/>
                    </a:cubicBezTo>
                    <a:cubicBezTo>
                      <a:pt x="167" y="366"/>
                      <a:pt x="169" y="364"/>
                      <a:pt x="170" y="365"/>
                    </a:cubicBezTo>
                    <a:close/>
                    <a:moveTo>
                      <a:pt x="167" y="358"/>
                    </a:moveTo>
                    <a:cubicBezTo>
                      <a:pt x="168" y="357"/>
                      <a:pt x="168" y="357"/>
                      <a:pt x="168" y="355"/>
                    </a:cubicBezTo>
                    <a:cubicBezTo>
                      <a:pt x="170" y="355"/>
                      <a:pt x="168" y="358"/>
                      <a:pt x="167" y="358"/>
                    </a:cubicBezTo>
                    <a:close/>
                    <a:moveTo>
                      <a:pt x="173" y="311"/>
                    </a:moveTo>
                    <a:cubicBezTo>
                      <a:pt x="171" y="310"/>
                      <a:pt x="170" y="309"/>
                      <a:pt x="169" y="307"/>
                    </a:cubicBezTo>
                    <a:cubicBezTo>
                      <a:pt x="170" y="305"/>
                      <a:pt x="172" y="305"/>
                      <a:pt x="172" y="303"/>
                    </a:cubicBezTo>
                    <a:cubicBezTo>
                      <a:pt x="175" y="303"/>
                      <a:pt x="174" y="305"/>
                      <a:pt x="176" y="306"/>
                    </a:cubicBezTo>
                    <a:cubicBezTo>
                      <a:pt x="175" y="308"/>
                      <a:pt x="173" y="309"/>
                      <a:pt x="173" y="311"/>
                    </a:cubicBezTo>
                    <a:close/>
                    <a:moveTo>
                      <a:pt x="177" y="326"/>
                    </a:moveTo>
                    <a:cubicBezTo>
                      <a:pt x="177" y="328"/>
                      <a:pt x="175" y="328"/>
                      <a:pt x="175" y="330"/>
                    </a:cubicBezTo>
                    <a:cubicBezTo>
                      <a:pt x="173" y="328"/>
                      <a:pt x="175" y="324"/>
                      <a:pt x="177" y="326"/>
                    </a:cubicBezTo>
                    <a:close/>
                    <a:moveTo>
                      <a:pt x="176" y="364"/>
                    </a:moveTo>
                    <a:cubicBezTo>
                      <a:pt x="177" y="363"/>
                      <a:pt x="176" y="366"/>
                      <a:pt x="176" y="366"/>
                    </a:cubicBezTo>
                    <a:cubicBezTo>
                      <a:pt x="175" y="366"/>
                      <a:pt x="175" y="365"/>
                      <a:pt x="176" y="364"/>
                    </a:cubicBezTo>
                    <a:close/>
                    <a:moveTo>
                      <a:pt x="176" y="335"/>
                    </a:moveTo>
                    <a:cubicBezTo>
                      <a:pt x="176" y="332"/>
                      <a:pt x="179" y="331"/>
                      <a:pt x="179" y="328"/>
                    </a:cubicBezTo>
                    <a:cubicBezTo>
                      <a:pt x="181" y="329"/>
                      <a:pt x="183" y="331"/>
                      <a:pt x="183" y="333"/>
                    </a:cubicBezTo>
                    <a:cubicBezTo>
                      <a:pt x="182" y="335"/>
                      <a:pt x="180" y="336"/>
                      <a:pt x="178" y="338"/>
                    </a:cubicBezTo>
                    <a:cubicBezTo>
                      <a:pt x="176" y="338"/>
                      <a:pt x="177" y="336"/>
                      <a:pt x="176" y="335"/>
                    </a:cubicBezTo>
                    <a:close/>
                    <a:moveTo>
                      <a:pt x="184" y="354"/>
                    </a:moveTo>
                    <a:cubicBezTo>
                      <a:pt x="184" y="354"/>
                      <a:pt x="185" y="354"/>
                      <a:pt x="185" y="354"/>
                    </a:cubicBezTo>
                    <a:cubicBezTo>
                      <a:pt x="184" y="357"/>
                      <a:pt x="183" y="359"/>
                      <a:pt x="181" y="360"/>
                    </a:cubicBezTo>
                    <a:cubicBezTo>
                      <a:pt x="180" y="356"/>
                      <a:pt x="183" y="356"/>
                      <a:pt x="184" y="354"/>
                    </a:cubicBezTo>
                    <a:close/>
                    <a:moveTo>
                      <a:pt x="183" y="369"/>
                    </a:moveTo>
                    <a:cubicBezTo>
                      <a:pt x="183" y="368"/>
                      <a:pt x="181" y="367"/>
                      <a:pt x="180" y="365"/>
                    </a:cubicBezTo>
                    <a:cubicBezTo>
                      <a:pt x="182" y="362"/>
                      <a:pt x="186" y="369"/>
                      <a:pt x="183" y="369"/>
                    </a:cubicBezTo>
                    <a:close/>
                    <a:moveTo>
                      <a:pt x="182" y="291"/>
                    </a:moveTo>
                    <a:cubicBezTo>
                      <a:pt x="183" y="291"/>
                      <a:pt x="185" y="293"/>
                      <a:pt x="185" y="295"/>
                    </a:cubicBezTo>
                    <a:cubicBezTo>
                      <a:pt x="184" y="294"/>
                      <a:pt x="182" y="293"/>
                      <a:pt x="182" y="291"/>
                    </a:cubicBezTo>
                    <a:close/>
                    <a:moveTo>
                      <a:pt x="185" y="285"/>
                    </a:moveTo>
                    <a:cubicBezTo>
                      <a:pt x="187" y="286"/>
                      <a:pt x="186" y="287"/>
                      <a:pt x="186" y="289"/>
                    </a:cubicBezTo>
                    <a:cubicBezTo>
                      <a:pt x="184" y="289"/>
                      <a:pt x="185" y="286"/>
                      <a:pt x="185" y="285"/>
                    </a:cubicBezTo>
                    <a:close/>
                    <a:moveTo>
                      <a:pt x="186" y="268"/>
                    </a:moveTo>
                    <a:cubicBezTo>
                      <a:pt x="184" y="268"/>
                      <a:pt x="185" y="266"/>
                      <a:pt x="183" y="266"/>
                    </a:cubicBezTo>
                    <a:cubicBezTo>
                      <a:pt x="182" y="264"/>
                      <a:pt x="185" y="264"/>
                      <a:pt x="185" y="262"/>
                    </a:cubicBezTo>
                    <a:cubicBezTo>
                      <a:pt x="186" y="261"/>
                      <a:pt x="186" y="263"/>
                      <a:pt x="187" y="263"/>
                    </a:cubicBezTo>
                    <a:cubicBezTo>
                      <a:pt x="187" y="265"/>
                      <a:pt x="186" y="266"/>
                      <a:pt x="186" y="268"/>
                    </a:cubicBezTo>
                    <a:close/>
                    <a:moveTo>
                      <a:pt x="188" y="379"/>
                    </a:moveTo>
                    <a:cubicBezTo>
                      <a:pt x="187" y="379"/>
                      <a:pt x="187" y="378"/>
                      <a:pt x="186" y="377"/>
                    </a:cubicBezTo>
                    <a:cubicBezTo>
                      <a:pt x="188" y="377"/>
                      <a:pt x="188" y="378"/>
                      <a:pt x="188" y="379"/>
                    </a:cubicBezTo>
                    <a:close/>
                    <a:moveTo>
                      <a:pt x="189" y="355"/>
                    </a:moveTo>
                    <a:cubicBezTo>
                      <a:pt x="191" y="355"/>
                      <a:pt x="191" y="357"/>
                      <a:pt x="193" y="357"/>
                    </a:cubicBezTo>
                    <a:cubicBezTo>
                      <a:pt x="191" y="359"/>
                      <a:pt x="191" y="362"/>
                      <a:pt x="188" y="363"/>
                    </a:cubicBezTo>
                    <a:cubicBezTo>
                      <a:pt x="187" y="360"/>
                      <a:pt x="187" y="357"/>
                      <a:pt x="189" y="355"/>
                    </a:cubicBezTo>
                    <a:close/>
                    <a:moveTo>
                      <a:pt x="191" y="393"/>
                    </a:moveTo>
                    <a:cubicBezTo>
                      <a:pt x="192" y="393"/>
                      <a:pt x="191" y="395"/>
                      <a:pt x="192" y="395"/>
                    </a:cubicBezTo>
                    <a:cubicBezTo>
                      <a:pt x="192" y="396"/>
                      <a:pt x="191" y="396"/>
                      <a:pt x="190" y="396"/>
                    </a:cubicBezTo>
                    <a:cubicBezTo>
                      <a:pt x="189" y="394"/>
                      <a:pt x="191" y="394"/>
                      <a:pt x="191" y="393"/>
                    </a:cubicBezTo>
                    <a:close/>
                    <a:moveTo>
                      <a:pt x="193" y="405"/>
                    </a:moveTo>
                    <a:cubicBezTo>
                      <a:pt x="192" y="404"/>
                      <a:pt x="191" y="403"/>
                      <a:pt x="191" y="402"/>
                    </a:cubicBezTo>
                    <a:cubicBezTo>
                      <a:pt x="192" y="403"/>
                      <a:pt x="193" y="403"/>
                      <a:pt x="193" y="405"/>
                    </a:cubicBezTo>
                    <a:close/>
                    <a:moveTo>
                      <a:pt x="194" y="413"/>
                    </a:moveTo>
                    <a:cubicBezTo>
                      <a:pt x="194" y="413"/>
                      <a:pt x="194" y="413"/>
                      <a:pt x="194" y="412"/>
                    </a:cubicBezTo>
                    <a:cubicBezTo>
                      <a:pt x="195" y="414"/>
                      <a:pt x="195" y="418"/>
                      <a:pt x="195" y="420"/>
                    </a:cubicBezTo>
                    <a:cubicBezTo>
                      <a:pt x="193" y="420"/>
                      <a:pt x="193" y="418"/>
                      <a:pt x="191" y="418"/>
                    </a:cubicBezTo>
                    <a:cubicBezTo>
                      <a:pt x="192" y="416"/>
                      <a:pt x="193" y="413"/>
                      <a:pt x="194" y="413"/>
                    </a:cubicBezTo>
                    <a:close/>
                    <a:moveTo>
                      <a:pt x="192" y="441"/>
                    </a:moveTo>
                    <a:cubicBezTo>
                      <a:pt x="193" y="439"/>
                      <a:pt x="194" y="438"/>
                      <a:pt x="195" y="436"/>
                    </a:cubicBezTo>
                    <a:cubicBezTo>
                      <a:pt x="197" y="437"/>
                      <a:pt x="194" y="440"/>
                      <a:pt x="192" y="441"/>
                    </a:cubicBezTo>
                    <a:close/>
                    <a:moveTo>
                      <a:pt x="191" y="259"/>
                    </a:moveTo>
                    <a:cubicBezTo>
                      <a:pt x="190" y="259"/>
                      <a:pt x="191" y="257"/>
                      <a:pt x="190" y="257"/>
                    </a:cubicBezTo>
                    <a:cubicBezTo>
                      <a:pt x="191" y="255"/>
                      <a:pt x="192" y="253"/>
                      <a:pt x="195" y="253"/>
                    </a:cubicBezTo>
                    <a:cubicBezTo>
                      <a:pt x="195" y="254"/>
                      <a:pt x="195" y="254"/>
                      <a:pt x="196" y="254"/>
                    </a:cubicBezTo>
                    <a:cubicBezTo>
                      <a:pt x="194" y="256"/>
                      <a:pt x="193" y="258"/>
                      <a:pt x="191" y="259"/>
                    </a:cubicBezTo>
                    <a:close/>
                    <a:moveTo>
                      <a:pt x="192" y="243"/>
                    </a:moveTo>
                    <a:cubicBezTo>
                      <a:pt x="192" y="242"/>
                      <a:pt x="193" y="242"/>
                      <a:pt x="192" y="241"/>
                    </a:cubicBezTo>
                    <a:cubicBezTo>
                      <a:pt x="194" y="241"/>
                      <a:pt x="197" y="244"/>
                      <a:pt x="196" y="246"/>
                    </a:cubicBezTo>
                    <a:cubicBezTo>
                      <a:pt x="194" y="245"/>
                      <a:pt x="193" y="244"/>
                      <a:pt x="192" y="243"/>
                    </a:cubicBezTo>
                    <a:close/>
                    <a:moveTo>
                      <a:pt x="196" y="395"/>
                    </a:moveTo>
                    <a:cubicBezTo>
                      <a:pt x="198" y="395"/>
                      <a:pt x="198" y="396"/>
                      <a:pt x="198" y="398"/>
                    </a:cubicBezTo>
                    <a:cubicBezTo>
                      <a:pt x="197" y="399"/>
                      <a:pt x="194" y="396"/>
                      <a:pt x="196" y="395"/>
                    </a:cubicBezTo>
                    <a:close/>
                    <a:moveTo>
                      <a:pt x="197" y="410"/>
                    </a:moveTo>
                    <a:cubicBezTo>
                      <a:pt x="199" y="410"/>
                      <a:pt x="199" y="412"/>
                      <a:pt x="198" y="413"/>
                    </a:cubicBezTo>
                    <a:cubicBezTo>
                      <a:pt x="198" y="412"/>
                      <a:pt x="196" y="411"/>
                      <a:pt x="197" y="410"/>
                    </a:cubicBezTo>
                    <a:close/>
                    <a:moveTo>
                      <a:pt x="198" y="430"/>
                    </a:moveTo>
                    <a:cubicBezTo>
                      <a:pt x="199" y="430"/>
                      <a:pt x="199" y="431"/>
                      <a:pt x="200" y="431"/>
                    </a:cubicBezTo>
                    <a:cubicBezTo>
                      <a:pt x="200" y="432"/>
                      <a:pt x="199" y="432"/>
                      <a:pt x="200" y="433"/>
                    </a:cubicBezTo>
                    <a:cubicBezTo>
                      <a:pt x="198" y="433"/>
                      <a:pt x="197" y="433"/>
                      <a:pt x="197" y="431"/>
                    </a:cubicBezTo>
                    <a:cubicBezTo>
                      <a:pt x="197" y="431"/>
                      <a:pt x="198" y="430"/>
                      <a:pt x="198" y="430"/>
                    </a:cubicBezTo>
                    <a:close/>
                    <a:moveTo>
                      <a:pt x="202" y="445"/>
                    </a:moveTo>
                    <a:cubicBezTo>
                      <a:pt x="200" y="443"/>
                      <a:pt x="199" y="441"/>
                      <a:pt x="198" y="437"/>
                    </a:cubicBezTo>
                    <a:cubicBezTo>
                      <a:pt x="199" y="440"/>
                      <a:pt x="203" y="441"/>
                      <a:pt x="202" y="445"/>
                    </a:cubicBezTo>
                    <a:close/>
                    <a:moveTo>
                      <a:pt x="203" y="467"/>
                    </a:moveTo>
                    <a:cubicBezTo>
                      <a:pt x="205" y="468"/>
                      <a:pt x="202" y="470"/>
                      <a:pt x="201" y="471"/>
                    </a:cubicBezTo>
                    <a:cubicBezTo>
                      <a:pt x="200" y="470"/>
                      <a:pt x="203" y="468"/>
                      <a:pt x="203" y="467"/>
                    </a:cubicBezTo>
                    <a:close/>
                    <a:moveTo>
                      <a:pt x="203" y="491"/>
                    </a:moveTo>
                    <a:cubicBezTo>
                      <a:pt x="206" y="492"/>
                      <a:pt x="202" y="494"/>
                      <a:pt x="202" y="496"/>
                    </a:cubicBezTo>
                    <a:cubicBezTo>
                      <a:pt x="201" y="494"/>
                      <a:pt x="203" y="492"/>
                      <a:pt x="203" y="491"/>
                    </a:cubicBezTo>
                    <a:close/>
                    <a:moveTo>
                      <a:pt x="205" y="494"/>
                    </a:moveTo>
                    <a:cubicBezTo>
                      <a:pt x="206" y="494"/>
                      <a:pt x="207" y="495"/>
                      <a:pt x="208" y="496"/>
                    </a:cubicBezTo>
                    <a:cubicBezTo>
                      <a:pt x="208" y="497"/>
                      <a:pt x="207" y="498"/>
                      <a:pt x="206" y="498"/>
                    </a:cubicBezTo>
                    <a:cubicBezTo>
                      <a:pt x="205" y="498"/>
                      <a:pt x="204" y="497"/>
                      <a:pt x="204" y="496"/>
                    </a:cubicBezTo>
                    <a:cubicBezTo>
                      <a:pt x="205" y="495"/>
                      <a:pt x="206" y="495"/>
                      <a:pt x="205" y="494"/>
                    </a:cubicBezTo>
                    <a:close/>
                    <a:moveTo>
                      <a:pt x="210" y="510"/>
                    </a:moveTo>
                    <a:cubicBezTo>
                      <a:pt x="210" y="512"/>
                      <a:pt x="209" y="512"/>
                      <a:pt x="209" y="513"/>
                    </a:cubicBezTo>
                    <a:cubicBezTo>
                      <a:pt x="208" y="511"/>
                      <a:pt x="205" y="508"/>
                      <a:pt x="206" y="505"/>
                    </a:cubicBezTo>
                    <a:cubicBezTo>
                      <a:pt x="208" y="506"/>
                      <a:pt x="209" y="508"/>
                      <a:pt x="210" y="510"/>
                    </a:cubicBezTo>
                    <a:close/>
                    <a:moveTo>
                      <a:pt x="208" y="526"/>
                    </a:moveTo>
                    <a:cubicBezTo>
                      <a:pt x="208" y="526"/>
                      <a:pt x="209" y="526"/>
                      <a:pt x="209" y="526"/>
                    </a:cubicBezTo>
                    <a:cubicBezTo>
                      <a:pt x="209" y="527"/>
                      <a:pt x="211" y="529"/>
                      <a:pt x="210" y="530"/>
                    </a:cubicBezTo>
                    <a:cubicBezTo>
                      <a:pt x="208" y="530"/>
                      <a:pt x="207" y="528"/>
                      <a:pt x="208" y="526"/>
                    </a:cubicBezTo>
                    <a:close/>
                    <a:moveTo>
                      <a:pt x="210" y="539"/>
                    </a:moveTo>
                    <a:cubicBezTo>
                      <a:pt x="211" y="539"/>
                      <a:pt x="211" y="541"/>
                      <a:pt x="211" y="542"/>
                    </a:cubicBezTo>
                    <a:cubicBezTo>
                      <a:pt x="209" y="541"/>
                      <a:pt x="210" y="541"/>
                      <a:pt x="210" y="539"/>
                    </a:cubicBezTo>
                    <a:close/>
                    <a:moveTo>
                      <a:pt x="211" y="522"/>
                    </a:moveTo>
                    <a:cubicBezTo>
                      <a:pt x="212" y="522"/>
                      <a:pt x="212" y="523"/>
                      <a:pt x="212" y="524"/>
                    </a:cubicBezTo>
                    <a:cubicBezTo>
                      <a:pt x="212" y="524"/>
                      <a:pt x="209" y="524"/>
                      <a:pt x="211" y="524"/>
                    </a:cubicBezTo>
                    <a:cubicBezTo>
                      <a:pt x="211" y="523"/>
                      <a:pt x="210" y="523"/>
                      <a:pt x="211" y="522"/>
                    </a:cubicBezTo>
                    <a:close/>
                    <a:moveTo>
                      <a:pt x="213" y="612"/>
                    </a:moveTo>
                    <a:cubicBezTo>
                      <a:pt x="213" y="612"/>
                      <a:pt x="212" y="613"/>
                      <a:pt x="212" y="613"/>
                    </a:cubicBezTo>
                    <a:cubicBezTo>
                      <a:pt x="211" y="613"/>
                      <a:pt x="212" y="611"/>
                      <a:pt x="211" y="611"/>
                    </a:cubicBezTo>
                    <a:cubicBezTo>
                      <a:pt x="211" y="610"/>
                      <a:pt x="212" y="610"/>
                      <a:pt x="213" y="610"/>
                    </a:cubicBezTo>
                    <a:cubicBezTo>
                      <a:pt x="212" y="611"/>
                      <a:pt x="214" y="611"/>
                      <a:pt x="213" y="612"/>
                    </a:cubicBezTo>
                    <a:close/>
                    <a:moveTo>
                      <a:pt x="213" y="588"/>
                    </a:moveTo>
                    <a:cubicBezTo>
                      <a:pt x="213" y="586"/>
                      <a:pt x="214" y="586"/>
                      <a:pt x="214" y="585"/>
                    </a:cubicBezTo>
                    <a:cubicBezTo>
                      <a:pt x="215" y="585"/>
                      <a:pt x="215" y="585"/>
                      <a:pt x="216" y="585"/>
                    </a:cubicBezTo>
                    <a:cubicBezTo>
                      <a:pt x="216" y="587"/>
                      <a:pt x="214" y="587"/>
                      <a:pt x="215" y="588"/>
                    </a:cubicBezTo>
                    <a:cubicBezTo>
                      <a:pt x="213" y="589"/>
                      <a:pt x="214" y="588"/>
                      <a:pt x="213" y="588"/>
                    </a:cubicBezTo>
                    <a:close/>
                    <a:moveTo>
                      <a:pt x="214" y="575"/>
                    </a:moveTo>
                    <a:cubicBezTo>
                      <a:pt x="215" y="576"/>
                      <a:pt x="216" y="576"/>
                      <a:pt x="216" y="577"/>
                    </a:cubicBezTo>
                    <a:cubicBezTo>
                      <a:pt x="214" y="579"/>
                      <a:pt x="212" y="576"/>
                      <a:pt x="214" y="575"/>
                    </a:cubicBezTo>
                    <a:close/>
                    <a:moveTo>
                      <a:pt x="214" y="596"/>
                    </a:moveTo>
                    <a:cubicBezTo>
                      <a:pt x="215" y="596"/>
                      <a:pt x="215" y="598"/>
                      <a:pt x="216" y="597"/>
                    </a:cubicBezTo>
                    <a:cubicBezTo>
                      <a:pt x="216" y="599"/>
                      <a:pt x="216" y="599"/>
                      <a:pt x="215" y="600"/>
                    </a:cubicBezTo>
                    <a:cubicBezTo>
                      <a:pt x="215" y="599"/>
                      <a:pt x="213" y="597"/>
                      <a:pt x="214" y="596"/>
                    </a:cubicBezTo>
                    <a:close/>
                    <a:moveTo>
                      <a:pt x="213" y="567"/>
                    </a:moveTo>
                    <a:cubicBezTo>
                      <a:pt x="212" y="567"/>
                      <a:pt x="212" y="566"/>
                      <a:pt x="211" y="566"/>
                    </a:cubicBezTo>
                    <a:cubicBezTo>
                      <a:pt x="212" y="564"/>
                      <a:pt x="213" y="563"/>
                      <a:pt x="213" y="561"/>
                    </a:cubicBezTo>
                    <a:cubicBezTo>
                      <a:pt x="214" y="562"/>
                      <a:pt x="214" y="563"/>
                      <a:pt x="216" y="562"/>
                    </a:cubicBezTo>
                    <a:cubicBezTo>
                      <a:pt x="215" y="564"/>
                      <a:pt x="214" y="566"/>
                      <a:pt x="213" y="567"/>
                    </a:cubicBezTo>
                    <a:close/>
                    <a:moveTo>
                      <a:pt x="211" y="580"/>
                    </a:moveTo>
                    <a:cubicBezTo>
                      <a:pt x="214" y="581"/>
                      <a:pt x="211" y="584"/>
                      <a:pt x="211" y="584"/>
                    </a:cubicBezTo>
                    <a:cubicBezTo>
                      <a:pt x="210" y="582"/>
                      <a:pt x="211" y="582"/>
                      <a:pt x="211" y="580"/>
                    </a:cubicBezTo>
                    <a:close/>
                    <a:moveTo>
                      <a:pt x="212" y="593"/>
                    </a:moveTo>
                    <a:cubicBezTo>
                      <a:pt x="211" y="593"/>
                      <a:pt x="210" y="591"/>
                      <a:pt x="210" y="590"/>
                    </a:cubicBezTo>
                    <a:cubicBezTo>
                      <a:pt x="212" y="590"/>
                      <a:pt x="212" y="592"/>
                      <a:pt x="212" y="593"/>
                    </a:cubicBezTo>
                    <a:close/>
                    <a:moveTo>
                      <a:pt x="215" y="616"/>
                    </a:moveTo>
                    <a:cubicBezTo>
                      <a:pt x="219" y="619"/>
                      <a:pt x="213" y="624"/>
                      <a:pt x="211" y="626"/>
                    </a:cubicBezTo>
                    <a:cubicBezTo>
                      <a:pt x="212" y="623"/>
                      <a:pt x="214" y="619"/>
                      <a:pt x="215" y="616"/>
                    </a:cubicBezTo>
                    <a:close/>
                    <a:moveTo>
                      <a:pt x="217" y="604"/>
                    </a:moveTo>
                    <a:cubicBezTo>
                      <a:pt x="217" y="603"/>
                      <a:pt x="217" y="601"/>
                      <a:pt x="219" y="601"/>
                    </a:cubicBezTo>
                    <a:cubicBezTo>
                      <a:pt x="219" y="603"/>
                      <a:pt x="219" y="604"/>
                      <a:pt x="217" y="604"/>
                    </a:cubicBezTo>
                    <a:close/>
                    <a:moveTo>
                      <a:pt x="221" y="628"/>
                    </a:moveTo>
                    <a:cubicBezTo>
                      <a:pt x="220" y="627"/>
                      <a:pt x="219" y="627"/>
                      <a:pt x="219" y="625"/>
                    </a:cubicBezTo>
                    <a:cubicBezTo>
                      <a:pt x="221" y="625"/>
                      <a:pt x="221" y="627"/>
                      <a:pt x="221" y="628"/>
                    </a:cubicBezTo>
                    <a:close/>
                    <a:moveTo>
                      <a:pt x="219" y="595"/>
                    </a:moveTo>
                    <a:cubicBezTo>
                      <a:pt x="218" y="595"/>
                      <a:pt x="215" y="592"/>
                      <a:pt x="217" y="591"/>
                    </a:cubicBezTo>
                    <a:cubicBezTo>
                      <a:pt x="219" y="591"/>
                      <a:pt x="219" y="593"/>
                      <a:pt x="219" y="595"/>
                    </a:cubicBezTo>
                    <a:close/>
                    <a:moveTo>
                      <a:pt x="217" y="583"/>
                    </a:moveTo>
                    <a:cubicBezTo>
                      <a:pt x="215" y="583"/>
                      <a:pt x="216" y="579"/>
                      <a:pt x="218" y="580"/>
                    </a:cubicBezTo>
                    <a:cubicBezTo>
                      <a:pt x="219" y="582"/>
                      <a:pt x="217" y="581"/>
                      <a:pt x="217" y="583"/>
                    </a:cubicBezTo>
                    <a:close/>
                    <a:moveTo>
                      <a:pt x="215" y="645"/>
                    </a:moveTo>
                    <a:cubicBezTo>
                      <a:pt x="220" y="647"/>
                      <a:pt x="217" y="652"/>
                      <a:pt x="215" y="655"/>
                    </a:cubicBezTo>
                    <a:cubicBezTo>
                      <a:pt x="214" y="655"/>
                      <a:pt x="214" y="654"/>
                      <a:pt x="213" y="654"/>
                    </a:cubicBezTo>
                    <a:cubicBezTo>
                      <a:pt x="213" y="653"/>
                      <a:pt x="213" y="652"/>
                      <a:pt x="211" y="652"/>
                    </a:cubicBezTo>
                    <a:cubicBezTo>
                      <a:pt x="212" y="649"/>
                      <a:pt x="214" y="648"/>
                      <a:pt x="215" y="645"/>
                    </a:cubicBezTo>
                    <a:close/>
                    <a:moveTo>
                      <a:pt x="218" y="642"/>
                    </a:moveTo>
                    <a:cubicBezTo>
                      <a:pt x="218" y="641"/>
                      <a:pt x="219" y="640"/>
                      <a:pt x="219" y="639"/>
                    </a:cubicBezTo>
                    <a:cubicBezTo>
                      <a:pt x="221" y="640"/>
                      <a:pt x="221" y="641"/>
                      <a:pt x="222" y="642"/>
                    </a:cubicBezTo>
                    <a:cubicBezTo>
                      <a:pt x="222" y="644"/>
                      <a:pt x="221" y="644"/>
                      <a:pt x="220" y="645"/>
                    </a:cubicBezTo>
                    <a:cubicBezTo>
                      <a:pt x="219" y="645"/>
                      <a:pt x="219" y="643"/>
                      <a:pt x="218" y="642"/>
                    </a:cubicBezTo>
                    <a:close/>
                    <a:moveTo>
                      <a:pt x="220" y="633"/>
                    </a:moveTo>
                    <a:cubicBezTo>
                      <a:pt x="217" y="634"/>
                      <a:pt x="216" y="637"/>
                      <a:pt x="214" y="638"/>
                    </a:cubicBezTo>
                    <a:cubicBezTo>
                      <a:pt x="214" y="637"/>
                      <a:pt x="215" y="634"/>
                      <a:pt x="216" y="632"/>
                    </a:cubicBezTo>
                    <a:cubicBezTo>
                      <a:pt x="221" y="631"/>
                      <a:pt x="221" y="636"/>
                      <a:pt x="225" y="637"/>
                    </a:cubicBezTo>
                    <a:cubicBezTo>
                      <a:pt x="223" y="639"/>
                      <a:pt x="221" y="635"/>
                      <a:pt x="220" y="633"/>
                    </a:cubicBezTo>
                    <a:close/>
                    <a:moveTo>
                      <a:pt x="222" y="610"/>
                    </a:moveTo>
                    <a:cubicBezTo>
                      <a:pt x="217" y="610"/>
                      <a:pt x="222" y="605"/>
                      <a:pt x="222" y="603"/>
                    </a:cubicBezTo>
                    <a:cubicBezTo>
                      <a:pt x="223" y="606"/>
                      <a:pt x="223" y="608"/>
                      <a:pt x="222" y="610"/>
                    </a:cubicBezTo>
                    <a:close/>
                    <a:moveTo>
                      <a:pt x="218" y="574"/>
                    </a:moveTo>
                    <a:cubicBezTo>
                      <a:pt x="216" y="573"/>
                      <a:pt x="215" y="571"/>
                      <a:pt x="217" y="569"/>
                    </a:cubicBezTo>
                    <a:cubicBezTo>
                      <a:pt x="218" y="569"/>
                      <a:pt x="217" y="570"/>
                      <a:pt x="219" y="570"/>
                    </a:cubicBezTo>
                    <a:cubicBezTo>
                      <a:pt x="219" y="572"/>
                      <a:pt x="218" y="572"/>
                      <a:pt x="218" y="574"/>
                    </a:cubicBezTo>
                    <a:close/>
                    <a:moveTo>
                      <a:pt x="213" y="528"/>
                    </a:moveTo>
                    <a:cubicBezTo>
                      <a:pt x="214" y="526"/>
                      <a:pt x="216" y="528"/>
                      <a:pt x="216" y="530"/>
                    </a:cubicBezTo>
                    <a:cubicBezTo>
                      <a:pt x="215" y="530"/>
                      <a:pt x="215" y="528"/>
                      <a:pt x="213" y="528"/>
                    </a:cubicBezTo>
                    <a:close/>
                    <a:moveTo>
                      <a:pt x="216" y="510"/>
                    </a:moveTo>
                    <a:cubicBezTo>
                      <a:pt x="215" y="510"/>
                      <a:pt x="214" y="509"/>
                      <a:pt x="215" y="508"/>
                    </a:cubicBezTo>
                    <a:cubicBezTo>
                      <a:pt x="216" y="509"/>
                      <a:pt x="217" y="510"/>
                      <a:pt x="216" y="510"/>
                    </a:cubicBezTo>
                    <a:close/>
                    <a:moveTo>
                      <a:pt x="214" y="521"/>
                    </a:moveTo>
                    <a:cubicBezTo>
                      <a:pt x="212" y="520"/>
                      <a:pt x="213" y="516"/>
                      <a:pt x="214" y="516"/>
                    </a:cubicBezTo>
                    <a:cubicBezTo>
                      <a:pt x="217" y="517"/>
                      <a:pt x="214" y="519"/>
                      <a:pt x="214" y="521"/>
                    </a:cubicBezTo>
                    <a:close/>
                    <a:moveTo>
                      <a:pt x="212" y="538"/>
                    </a:moveTo>
                    <a:cubicBezTo>
                      <a:pt x="211" y="536"/>
                      <a:pt x="211" y="534"/>
                      <a:pt x="212" y="532"/>
                    </a:cubicBezTo>
                    <a:cubicBezTo>
                      <a:pt x="215" y="533"/>
                      <a:pt x="216" y="538"/>
                      <a:pt x="212" y="538"/>
                    </a:cubicBezTo>
                    <a:close/>
                    <a:moveTo>
                      <a:pt x="210" y="502"/>
                    </a:moveTo>
                    <a:cubicBezTo>
                      <a:pt x="212" y="502"/>
                      <a:pt x="212" y="504"/>
                      <a:pt x="212" y="506"/>
                    </a:cubicBezTo>
                    <a:cubicBezTo>
                      <a:pt x="211" y="505"/>
                      <a:pt x="209" y="504"/>
                      <a:pt x="210" y="502"/>
                    </a:cubicBezTo>
                    <a:close/>
                    <a:moveTo>
                      <a:pt x="214" y="475"/>
                    </a:moveTo>
                    <a:cubicBezTo>
                      <a:pt x="215" y="477"/>
                      <a:pt x="215" y="482"/>
                      <a:pt x="212" y="482"/>
                    </a:cubicBezTo>
                    <a:cubicBezTo>
                      <a:pt x="211" y="479"/>
                      <a:pt x="212" y="477"/>
                      <a:pt x="214" y="475"/>
                    </a:cubicBezTo>
                    <a:close/>
                    <a:moveTo>
                      <a:pt x="213" y="463"/>
                    </a:moveTo>
                    <a:cubicBezTo>
                      <a:pt x="214" y="464"/>
                      <a:pt x="214" y="466"/>
                      <a:pt x="214" y="467"/>
                    </a:cubicBezTo>
                    <a:cubicBezTo>
                      <a:pt x="213" y="466"/>
                      <a:pt x="212" y="464"/>
                      <a:pt x="213" y="463"/>
                    </a:cubicBezTo>
                    <a:close/>
                    <a:moveTo>
                      <a:pt x="214" y="252"/>
                    </a:moveTo>
                    <a:cubicBezTo>
                      <a:pt x="213" y="254"/>
                      <a:pt x="212" y="252"/>
                      <a:pt x="212" y="253"/>
                    </a:cubicBezTo>
                    <a:cubicBezTo>
                      <a:pt x="210" y="252"/>
                      <a:pt x="213" y="252"/>
                      <a:pt x="212" y="250"/>
                    </a:cubicBezTo>
                    <a:cubicBezTo>
                      <a:pt x="214" y="250"/>
                      <a:pt x="213" y="252"/>
                      <a:pt x="214" y="252"/>
                    </a:cubicBezTo>
                    <a:close/>
                    <a:moveTo>
                      <a:pt x="209" y="161"/>
                    </a:moveTo>
                    <a:cubicBezTo>
                      <a:pt x="211" y="158"/>
                      <a:pt x="205" y="156"/>
                      <a:pt x="206" y="153"/>
                    </a:cubicBezTo>
                    <a:cubicBezTo>
                      <a:pt x="209" y="154"/>
                      <a:pt x="210" y="157"/>
                      <a:pt x="213" y="159"/>
                    </a:cubicBezTo>
                    <a:cubicBezTo>
                      <a:pt x="211" y="159"/>
                      <a:pt x="211" y="161"/>
                      <a:pt x="209" y="161"/>
                    </a:cubicBezTo>
                    <a:close/>
                    <a:moveTo>
                      <a:pt x="203" y="131"/>
                    </a:moveTo>
                    <a:cubicBezTo>
                      <a:pt x="203" y="130"/>
                      <a:pt x="205" y="131"/>
                      <a:pt x="205" y="130"/>
                    </a:cubicBezTo>
                    <a:cubicBezTo>
                      <a:pt x="208" y="130"/>
                      <a:pt x="207" y="135"/>
                      <a:pt x="209" y="136"/>
                    </a:cubicBezTo>
                    <a:cubicBezTo>
                      <a:pt x="207" y="136"/>
                      <a:pt x="205" y="133"/>
                      <a:pt x="203" y="131"/>
                    </a:cubicBezTo>
                    <a:close/>
                    <a:moveTo>
                      <a:pt x="204" y="108"/>
                    </a:moveTo>
                    <a:cubicBezTo>
                      <a:pt x="204" y="109"/>
                      <a:pt x="204" y="110"/>
                      <a:pt x="205" y="110"/>
                    </a:cubicBezTo>
                    <a:cubicBezTo>
                      <a:pt x="200" y="113"/>
                      <a:pt x="207" y="117"/>
                      <a:pt x="206" y="120"/>
                    </a:cubicBezTo>
                    <a:cubicBezTo>
                      <a:pt x="207" y="122"/>
                      <a:pt x="207" y="119"/>
                      <a:pt x="208" y="120"/>
                    </a:cubicBezTo>
                    <a:cubicBezTo>
                      <a:pt x="208" y="121"/>
                      <a:pt x="208" y="122"/>
                      <a:pt x="208" y="123"/>
                    </a:cubicBezTo>
                    <a:cubicBezTo>
                      <a:pt x="203" y="122"/>
                      <a:pt x="204" y="115"/>
                      <a:pt x="199" y="115"/>
                    </a:cubicBezTo>
                    <a:cubicBezTo>
                      <a:pt x="199" y="115"/>
                      <a:pt x="199" y="116"/>
                      <a:pt x="198" y="116"/>
                    </a:cubicBezTo>
                    <a:cubicBezTo>
                      <a:pt x="198" y="121"/>
                      <a:pt x="202" y="122"/>
                      <a:pt x="203" y="125"/>
                    </a:cubicBezTo>
                    <a:cubicBezTo>
                      <a:pt x="203" y="127"/>
                      <a:pt x="202" y="127"/>
                      <a:pt x="202" y="129"/>
                    </a:cubicBezTo>
                    <a:cubicBezTo>
                      <a:pt x="199" y="127"/>
                      <a:pt x="199" y="123"/>
                      <a:pt x="196" y="123"/>
                    </a:cubicBezTo>
                    <a:cubicBezTo>
                      <a:pt x="196" y="121"/>
                      <a:pt x="196" y="120"/>
                      <a:pt x="194" y="120"/>
                    </a:cubicBezTo>
                    <a:cubicBezTo>
                      <a:pt x="193" y="118"/>
                      <a:pt x="195" y="118"/>
                      <a:pt x="195" y="116"/>
                    </a:cubicBezTo>
                    <a:cubicBezTo>
                      <a:pt x="195" y="115"/>
                      <a:pt x="194" y="116"/>
                      <a:pt x="194" y="115"/>
                    </a:cubicBezTo>
                    <a:cubicBezTo>
                      <a:pt x="193" y="115"/>
                      <a:pt x="192" y="115"/>
                      <a:pt x="191" y="115"/>
                    </a:cubicBezTo>
                    <a:cubicBezTo>
                      <a:pt x="191" y="114"/>
                      <a:pt x="190" y="113"/>
                      <a:pt x="189" y="112"/>
                    </a:cubicBezTo>
                    <a:cubicBezTo>
                      <a:pt x="193" y="110"/>
                      <a:pt x="198" y="109"/>
                      <a:pt x="204" y="108"/>
                    </a:cubicBezTo>
                    <a:close/>
                    <a:moveTo>
                      <a:pt x="186" y="115"/>
                    </a:moveTo>
                    <a:cubicBezTo>
                      <a:pt x="187" y="115"/>
                      <a:pt x="187" y="117"/>
                      <a:pt x="188" y="117"/>
                    </a:cubicBezTo>
                    <a:cubicBezTo>
                      <a:pt x="188" y="119"/>
                      <a:pt x="186" y="120"/>
                      <a:pt x="184" y="121"/>
                    </a:cubicBezTo>
                    <a:cubicBezTo>
                      <a:pt x="183" y="118"/>
                      <a:pt x="185" y="117"/>
                      <a:pt x="186" y="115"/>
                    </a:cubicBezTo>
                    <a:close/>
                    <a:moveTo>
                      <a:pt x="181" y="126"/>
                    </a:moveTo>
                    <a:cubicBezTo>
                      <a:pt x="181" y="126"/>
                      <a:pt x="182" y="126"/>
                      <a:pt x="182" y="126"/>
                    </a:cubicBezTo>
                    <a:cubicBezTo>
                      <a:pt x="182" y="126"/>
                      <a:pt x="182" y="126"/>
                      <a:pt x="183" y="126"/>
                    </a:cubicBezTo>
                    <a:cubicBezTo>
                      <a:pt x="181" y="128"/>
                      <a:pt x="181" y="130"/>
                      <a:pt x="178" y="130"/>
                    </a:cubicBezTo>
                    <a:cubicBezTo>
                      <a:pt x="178" y="127"/>
                      <a:pt x="181" y="128"/>
                      <a:pt x="181" y="126"/>
                    </a:cubicBezTo>
                    <a:close/>
                    <a:moveTo>
                      <a:pt x="176" y="141"/>
                    </a:moveTo>
                    <a:cubicBezTo>
                      <a:pt x="177" y="140"/>
                      <a:pt x="177" y="140"/>
                      <a:pt x="177" y="138"/>
                    </a:cubicBezTo>
                    <a:cubicBezTo>
                      <a:pt x="179" y="138"/>
                      <a:pt x="178" y="141"/>
                      <a:pt x="176" y="141"/>
                    </a:cubicBezTo>
                    <a:close/>
                    <a:moveTo>
                      <a:pt x="177" y="115"/>
                    </a:moveTo>
                    <a:cubicBezTo>
                      <a:pt x="176" y="117"/>
                      <a:pt x="178" y="117"/>
                      <a:pt x="178" y="118"/>
                    </a:cubicBezTo>
                    <a:cubicBezTo>
                      <a:pt x="177" y="120"/>
                      <a:pt x="176" y="122"/>
                      <a:pt x="174" y="123"/>
                    </a:cubicBezTo>
                    <a:cubicBezTo>
                      <a:pt x="171" y="121"/>
                      <a:pt x="170" y="118"/>
                      <a:pt x="169" y="116"/>
                    </a:cubicBezTo>
                    <a:cubicBezTo>
                      <a:pt x="172" y="116"/>
                      <a:pt x="174" y="115"/>
                      <a:pt x="177" y="115"/>
                    </a:cubicBezTo>
                    <a:close/>
                    <a:moveTo>
                      <a:pt x="164" y="116"/>
                    </a:moveTo>
                    <a:cubicBezTo>
                      <a:pt x="165" y="121"/>
                      <a:pt x="169" y="123"/>
                      <a:pt x="169" y="128"/>
                    </a:cubicBezTo>
                    <a:cubicBezTo>
                      <a:pt x="162" y="127"/>
                      <a:pt x="160" y="122"/>
                      <a:pt x="157" y="117"/>
                    </a:cubicBezTo>
                    <a:cubicBezTo>
                      <a:pt x="160" y="117"/>
                      <a:pt x="161" y="116"/>
                      <a:pt x="164" y="116"/>
                    </a:cubicBezTo>
                    <a:close/>
                    <a:moveTo>
                      <a:pt x="157" y="128"/>
                    </a:moveTo>
                    <a:cubicBezTo>
                      <a:pt x="158" y="129"/>
                      <a:pt x="159" y="131"/>
                      <a:pt x="161" y="132"/>
                    </a:cubicBezTo>
                    <a:cubicBezTo>
                      <a:pt x="160" y="134"/>
                      <a:pt x="158" y="135"/>
                      <a:pt x="157" y="136"/>
                    </a:cubicBezTo>
                    <a:cubicBezTo>
                      <a:pt x="152" y="135"/>
                      <a:pt x="155" y="130"/>
                      <a:pt x="157" y="128"/>
                    </a:cubicBezTo>
                    <a:close/>
                    <a:moveTo>
                      <a:pt x="154" y="121"/>
                    </a:moveTo>
                    <a:cubicBezTo>
                      <a:pt x="154" y="122"/>
                      <a:pt x="155" y="123"/>
                      <a:pt x="155" y="124"/>
                    </a:cubicBezTo>
                    <a:cubicBezTo>
                      <a:pt x="152" y="125"/>
                      <a:pt x="152" y="128"/>
                      <a:pt x="149" y="128"/>
                    </a:cubicBezTo>
                    <a:cubicBezTo>
                      <a:pt x="149" y="124"/>
                      <a:pt x="152" y="123"/>
                      <a:pt x="154" y="121"/>
                    </a:cubicBezTo>
                    <a:close/>
                    <a:moveTo>
                      <a:pt x="149" y="119"/>
                    </a:moveTo>
                    <a:cubicBezTo>
                      <a:pt x="148" y="120"/>
                      <a:pt x="147" y="122"/>
                      <a:pt x="145" y="123"/>
                    </a:cubicBezTo>
                    <a:cubicBezTo>
                      <a:pt x="145" y="121"/>
                      <a:pt x="143" y="121"/>
                      <a:pt x="143" y="118"/>
                    </a:cubicBezTo>
                    <a:cubicBezTo>
                      <a:pt x="145" y="118"/>
                      <a:pt x="146" y="120"/>
                      <a:pt x="149" y="119"/>
                    </a:cubicBezTo>
                    <a:close/>
                    <a:moveTo>
                      <a:pt x="141" y="131"/>
                    </a:moveTo>
                    <a:cubicBezTo>
                      <a:pt x="140" y="130"/>
                      <a:pt x="142" y="129"/>
                      <a:pt x="142" y="128"/>
                    </a:cubicBezTo>
                    <a:cubicBezTo>
                      <a:pt x="144" y="129"/>
                      <a:pt x="141" y="130"/>
                      <a:pt x="141" y="131"/>
                    </a:cubicBezTo>
                    <a:close/>
                    <a:moveTo>
                      <a:pt x="139" y="129"/>
                    </a:moveTo>
                    <a:cubicBezTo>
                      <a:pt x="138" y="129"/>
                      <a:pt x="138" y="127"/>
                      <a:pt x="137" y="127"/>
                    </a:cubicBezTo>
                    <a:cubicBezTo>
                      <a:pt x="138" y="125"/>
                      <a:pt x="141" y="121"/>
                      <a:pt x="142" y="125"/>
                    </a:cubicBezTo>
                    <a:cubicBezTo>
                      <a:pt x="142" y="127"/>
                      <a:pt x="140" y="128"/>
                      <a:pt x="139" y="129"/>
                    </a:cubicBezTo>
                    <a:close/>
                    <a:moveTo>
                      <a:pt x="134" y="124"/>
                    </a:moveTo>
                    <a:cubicBezTo>
                      <a:pt x="135" y="121"/>
                      <a:pt x="138" y="117"/>
                      <a:pt x="142" y="116"/>
                    </a:cubicBezTo>
                    <a:cubicBezTo>
                      <a:pt x="139" y="118"/>
                      <a:pt x="137" y="121"/>
                      <a:pt x="134" y="124"/>
                    </a:cubicBezTo>
                    <a:close/>
                    <a:moveTo>
                      <a:pt x="139" y="115"/>
                    </a:moveTo>
                    <a:cubicBezTo>
                      <a:pt x="137" y="118"/>
                      <a:pt x="135" y="119"/>
                      <a:pt x="133" y="121"/>
                    </a:cubicBezTo>
                    <a:cubicBezTo>
                      <a:pt x="132" y="122"/>
                      <a:pt x="132" y="120"/>
                      <a:pt x="131" y="120"/>
                    </a:cubicBezTo>
                    <a:cubicBezTo>
                      <a:pt x="131" y="116"/>
                      <a:pt x="135" y="115"/>
                      <a:pt x="139" y="115"/>
                    </a:cubicBezTo>
                    <a:close/>
                    <a:moveTo>
                      <a:pt x="132" y="127"/>
                    </a:moveTo>
                    <a:cubicBezTo>
                      <a:pt x="130" y="130"/>
                      <a:pt x="129" y="132"/>
                      <a:pt x="126" y="133"/>
                    </a:cubicBezTo>
                    <a:cubicBezTo>
                      <a:pt x="127" y="130"/>
                      <a:pt x="129" y="129"/>
                      <a:pt x="130" y="127"/>
                    </a:cubicBezTo>
                    <a:cubicBezTo>
                      <a:pt x="131" y="127"/>
                      <a:pt x="131" y="127"/>
                      <a:pt x="132" y="127"/>
                    </a:cubicBezTo>
                    <a:close/>
                    <a:moveTo>
                      <a:pt x="125" y="130"/>
                    </a:moveTo>
                    <a:cubicBezTo>
                      <a:pt x="125" y="127"/>
                      <a:pt x="127" y="126"/>
                      <a:pt x="128" y="123"/>
                    </a:cubicBezTo>
                    <a:cubicBezTo>
                      <a:pt x="132" y="125"/>
                      <a:pt x="127" y="129"/>
                      <a:pt x="125" y="130"/>
                    </a:cubicBezTo>
                    <a:close/>
                    <a:moveTo>
                      <a:pt x="126" y="115"/>
                    </a:moveTo>
                    <a:cubicBezTo>
                      <a:pt x="126" y="116"/>
                      <a:pt x="124" y="117"/>
                      <a:pt x="124" y="118"/>
                    </a:cubicBezTo>
                    <a:cubicBezTo>
                      <a:pt x="123" y="117"/>
                      <a:pt x="125" y="115"/>
                      <a:pt x="126" y="115"/>
                    </a:cubicBezTo>
                    <a:close/>
                    <a:moveTo>
                      <a:pt x="126" y="118"/>
                    </a:moveTo>
                    <a:cubicBezTo>
                      <a:pt x="127" y="120"/>
                      <a:pt x="124" y="125"/>
                      <a:pt x="121" y="126"/>
                    </a:cubicBezTo>
                    <a:cubicBezTo>
                      <a:pt x="119" y="123"/>
                      <a:pt x="125" y="121"/>
                      <a:pt x="126" y="118"/>
                    </a:cubicBezTo>
                    <a:close/>
                    <a:moveTo>
                      <a:pt x="122" y="132"/>
                    </a:moveTo>
                    <a:cubicBezTo>
                      <a:pt x="124" y="134"/>
                      <a:pt x="121" y="136"/>
                      <a:pt x="120" y="137"/>
                    </a:cubicBezTo>
                    <a:cubicBezTo>
                      <a:pt x="118" y="135"/>
                      <a:pt x="122" y="134"/>
                      <a:pt x="122" y="132"/>
                    </a:cubicBezTo>
                    <a:close/>
                    <a:moveTo>
                      <a:pt x="116" y="114"/>
                    </a:moveTo>
                    <a:cubicBezTo>
                      <a:pt x="117" y="114"/>
                      <a:pt x="118" y="114"/>
                      <a:pt x="119" y="114"/>
                    </a:cubicBezTo>
                    <a:cubicBezTo>
                      <a:pt x="119" y="116"/>
                      <a:pt x="118" y="117"/>
                      <a:pt x="115" y="117"/>
                    </a:cubicBezTo>
                    <a:cubicBezTo>
                      <a:pt x="115" y="115"/>
                      <a:pt x="117" y="115"/>
                      <a:pt x="116" y="114"/>
                    </a:cubicBezTo>
                    <a:close/>
                    <a:moveTo>
                      <a:pt x="118" y="128"/>
                    </a:moveTo>
                    <a:cubicBezTo>
                      <a:pt x="122" y="128"/>
                      <a:pt x="118" y="132"/>
                      <a:pt x="117" y="133"/>
                    </a:cubicBezTo>
                    <a:cubicBezTo>
                      <a:pt x="115" y="133"/>
                      <a:pt x="116" y="131"/>
                      <a:pt x="114" y="130"/>
                    </a:cubicBezTo>
                    <a:cubicBezTo>
                      <a:pt x="114" y="128"/>
                      <a:pt x="117" y="129"/>
                      <a:pt x="118" y="128"/>
                    </a:cubicBezTo>
                    <a:close/>
                    <a:moveTo>
                      <a:pt x="114" y="123"/>
                    </a:moveTo>
                    <a:cubicBezTo>
                      <a:pt x="115" y="124"/>
                      <a:pt x="112" y="125"/>
                      <a:pt x="112" y="127"/>
                    </a:cubicBezTo>
                    <a:cubicBezTo>
                      <a:pt x="110" y="125"/>
                      <a:pt x="114" y="124"/>
                      <a:pt x="114" y="123"/>
                    </a:cubicBezTo>
                    <a:close/>
                    <a:moveTo>
                      <a:pt x="106" y="115"/>
                    </a:moveTo>
                    <a:cubicBezTo>
                      <a:pt x="106" y="115"/>
                      <a:pt x="107" y="115"/>
                      <a:pt x="107" y="114"/>
                    </a:cubicBezTo>
                    <a:cubicBezTo>
                      <a:pt x="108" y="114"/>
                      <a:pt x="106" y="115"/>
                      <a:pt x="107" y="116"/>
                    </a:cubicBezTo>
                    <a:cubicBezTo>
                      <a:pt x="108" y="116"/>
                      <a:pt x="109" y="114"/>
                      <a:pt x="108" y="114"/>
                    </a:cubicBezTo>
                    <a:cubicBezTo>
                      <a:pt x="109" y="113"/>
                      <a:pt x="110" y="114"/>
                      <a:pt x="110" y="116"/>
                    </a:cubicBezTo>
                    <a:cubicBezTo>
                      <a:pt x="108" y="116"/>
                      <a:pt x="108" y="118"/>
                      <a:pt x="105" y="119"/>
                    </a:cubicBezTo>
                    <a:cubicBezTo>
                      <a:pt x="106" y="117"/>
                      <a:pt x="107" y="116"/>
                      <a:pt x="106" y="115"/>
                    </a:cubicBezTo>
                    <a:close/>
                    <a:moveTo>
                      <a:pt x="108" y="146"/>
                    </a:moveTo>
                    <a:cubicBezTo>
                      <a:pt x="108" y="147"/>
                      <a:pt x="106" y="147"/>
                      <a:pt x="106" y="148"/>
                    </a:cubicBezTo>
                    <a:cubicBezTo>
                      <a:pt x="105" y="148"/>
                      <a:pt x="104" y="147"/>
                      <a:pt x="104" y="146"/>
                    </a:cubicBezTo>
                    <a:cubicBezTo>
                      <a:pt x="104" y="143"/>
                      <a:pt x="107" y="144"/>
                      <a:pt x="108" y="146"/>
                    </a:cubicBezTo>
                    <a:close/>
                    <a:moveTo>
                      <a:pt x="100" y="186"/>
                    </a:moveTo>
                    <a:cubicBezTo>
                      <a:pt x="99" y="184"/>
                      <a:pt x="99" y="181"/>
                      <a:pt x="99" y="180"/>
                    </a:cubicBezTo>
                    <a:cubicBezTo>
                      <a:pt x="101" y="179"/>
                      <a:pt x="102" y="179"/>
                      <a:pt x="103" y="177"/>
                    </a:cubicBezTo>
                    <a:cubicBezTo>
                      <a:pt x="106" y="179"/>
                      <a:pt x="101" y="183"/>
                      <a:pt x="100" y="186"/>
                    </a:cubicBezTo>
                    <a:close/>
                    <a:moveTo>
                      <a:pt x="99" y="171"/>
                    </a:moveTo>
                    <a:cubicBezTo>
                      <a:pt x="97" y="170"/>
                      <a:pt x="98" y="167"/>
                      <a:pt x="98" y="165"/>
                    </a:cubicBezTo>
                    <a:cubicBezTo>
                      <a:pt x="98" y="165"/>
                      <a:pt x="100" y="165"/>
                      <a:pt x="100" y="164"/>
                    </a:cubicBezTo>
                    <a:cubicBezTo>
                      <a:pt x="103" y="166"/>
                      <a:pt x="100" y="169"/>
                      <a:pt x="99" y="171"/>
                    </a:cubicBezTo>
                    <a:close/>
                    <a:moveTo>
                      <a:pt x="101" y="118"/>
                    </a:moveTo>
                    <a:cubicBezTo>
                      <a:pt x="100" y="120"/>
                      <a:pt x="99" y="122"/>
                      <a:pt x="97" y="123"/>
                    </a:cubicBezTo>
                    <a:cubicBezTo>
                      <a:pt x="96" y="120"/>
                      <a:pt x="99" y="119"/>
                      <a:pt x="99" y="116"/>
                    </a:cubicBezTo>
                    <a:cubicBezTo>
                      <a:pt x="101" y="116"/>
                      <a:pt x="101" y="118"/>
                      <a:pt x="101" y="118"/>
                    </a:cubicBezTo>
                    <a:close/>
                    <a:moveTo>
                      <a:pt x="100" y="111"/>
                    </a:moveTo>
                    <a:cubicBezTo>
                      <a:pt x="98" y="113"/>
                      <a:pt x="94" y="113"/>
                      <a:pt x="92" y="116"/>
                    </a:cubicBezTo>
                    <a:cubicBezTo>
                      <a:pt x="91" y="117"/>
                      <a:pt x="91" y="114"/>
                      <a:pt x="91" y="116"/>
                    </a:cubicBezTo>
                    <a:cubicBezTo>
                      <a:pt x="90" y="113"/>
                      <a:pt x="97" y="111"/>
                      <a:pt x="100" y="111"/>
                    </a:cubicBezTo>
                    <a:close/>
                    <a:moveTo>
                      <a:pt x="91" y="123"/>
                    </a:moveTo>
                    <a:cubicBezTo>
                      <a:pt x="91" y="124"/>
                      <a:pt x="88" y="126"/>
                      <a:pt x="89" y="128"/>
                    </a:cubicBezTo>
                    <a:cubicBezTo>
                      <a:pt x="89" y="129"/>
                      <a:pt x="88" y="127"/>
                      <a:pt x="87" y="127"/>
                    </a:cubicBezTo>
                    <a:cubicBezTo>
                      <a:pt x="88" y="126"/>
                      <a:pt x="89" y="123"/>
                      <a:pt x="91" y="123"/>
                    </a:cubicBezTo>
                    <a:close/>
                    <a:moveTo>
                      <a:pt x="63" y="155"/>
                    </a:moveTo>
                    <a:cubicBezTo>
                      <a:pt x="62" y="158"/>
                      <a:pt x="57" y="169"/>
                      <a:pt x="51" y="170"/>
                    </a:cubicBezTo>
                    <a:cubicBezTo>
                      <a:pt x="54" y="164"/>
                      <a:pt x="60" y="161"/>
                      <a:pt x="63" y="155"/>
                    </a:cubicBezTo>
                    <a:close/>
                    <a:moveTo>
                      <a:pt x="45" y="191"/>
                    </a:moveTo>
                    <a:cubicBezTo>
                      <a:pt x="44" y="194"/>
                      <a:pt x="41" y="196"/>
                      <a:pt x="39" y="198"/>
                    </a:cubicBezTo>
                    <a:cubicBezTo>
                      <a:pt x="39" y="196"/>
                      <a:pt x="42" y="192"/>
                      <a:pt x="45" y="191"/>
                    </a:cubicBezTo>
                    <a:close/>
                    <a:moveTo>
                      <a:pt x="35" y="205"/>
                    </a:moveTo>
                    <a:cubicBezTo>
                      <a:pt x="35" y="204"/>
                      <a:pt x="36" y="204"/>
                      <a:pt x="36" y="204"/>
                    </a:cubicBezTo>
                    <a:cubicBezTo>
                      <a:pt x="34" y="209"/>
                      <a:pt x="30" y="213"/>
                      <a:pt x="27" y="217"/>
                    </a:cubicBezTo>
                    <a:cubicBezTo>
                      <a:pt x="24" y="221"/>
                      <a:pt x="22" y="226"/>
                      <a:pt x="17" y="227"/>
                    </a:cubicBezTo>
                    <a:cubicBezTo>
                      <a:pt x="22" y="219"/>
                      <a:pt x="29" y="212"/>
                      <a:pt x="35" y="205"/>
                    </a:cubicBezTo>
                    <a:close/>
                    <a:moveTo>
                      <a:pt x="19" y="244"/>
                    </a:moveTo>
                    <a:cubicBezTo>
                      <a:pt x="20" y="242"/>
                      <a:pt x="17" y="240"/>
                      <a:pt x="16" y="241"/>
                    </a:cubicBezTo>
                    <a:cubicBezTo>
                      <a:pt x="15" y="240"/>
                      <a:pt x="14" y="238"/>
                      <a:pt x="14" y="236"/>
                    </a:cubicBezTo>
                    <a:cubicBezTo>
                      <a:pt x="14" y="236"/>
                      <a:pt x="15" y="235"/>
                      <a:pt x="15" y="235"/>
                    </a:cubicBezTo>
                    <a:cubicBezTo>
                      <a:pt x="22" y="239"/>
                      <a:pt x="28" y="247"/>
                      <a:pt x="31" y="253"/>
                    </a:cubicBezTo>
                    <a:cubicBezTo>
                      <a:pt x="27" y="250"/>
                      <a:pt x="24" y="244"/>
                      <a:pt x="19" y="244"/>
                    </a:cubicBezTo>
                    <a:close/>
                    <a:moveTo>
                      <a:pt x="56" y="271"/>
                    </a:moveTo>
                    <a:cubicBezTo>
                      <a:pt x="52" y="265"/>
                      <a:pt x="46" y="262"/>
                      <a:pt x="42" y="257"/>
                    </a:cubicBezTo>
                    <a:cubicBezTo>
                      <a:pt x="42" y="256"/>
                      <a:pt x="41" y="256"/>
                      <a:pt x="42" y="255"/>
                    </a:cubicBezTo>
                    <a:cubicBezTo>
                      <a:pt x="40" y="254"/>
                      <a:pt x="38" y="252"/>
                      <a:pt x="37" y="250"/>
                    </a:cubicBezTo>
                    <a:cubicBezTo>
                      <a:pt x="45" y="255"/>
                      <a:pt x="53" y="265"/>
                      <a:pt x="60" y="272"/>
                    </a:cubicBezTo>
                    <a:cubicBezTo>
                      <a:pt x="58" y="274"/>
                      <a:pt x="58" y="270"/>
                      <a:pt x="56" y="271"/>
                    </a:cubicBezTo>
                    <a:close/>
                    <a:moveTo>
                      <a:pt x="62" y="281"/>
                    </a:moveTo>
                    <a:cubicBezTo>
                      <a:pt x="63" y="281"/>
                      <a:pt x="65" y="283"/>
                      <a:pt x="66" y="285"/>
                    </a:cubicBezTo>
                    <a:cubicBezTo>
                      <a:pt x="64" y="284"/>
                      <a:pt x="64" y="282"/>
                      <a:pt x="62" y="281"/>
                    </a:cubicBezTo>
                    <a:close/>
                    <a:moveTo>
                      <a:pt x="56" y="265"/>
                    </a:moveTo>
                    <a:cubicBezTo>
                      <a:pt x="50" y="255"/>
                      <a:pt x="41" y="249"/>
                      <a:pt x="33" y="241"/>
                    </a:cubicBezTo>
                    <a:cubicBezTo>
                      <a:pt x="32" y="241"/>
                      <a:pt x="31" y="241"/>
                      <a:pt x="30" y="241"/>
                    </a:cubicBezTo>
                    <a:cubicBezTo>
                      <a:pt x="28" y="238"/>
                      <a:pt x="27" y="235"/>
                      <a:pt x="24" y="234"/>
                    </a:cubicBezTo>
                    <a:cubicBezTo>
                      <a:pt x="24" y="232"/>
                      <a:pt x="26" y="229"/>
                      <a:pt x="24" y="228"/>
                    </a:cubicBezTo>
                    <a:cubicBezTo>
                      <a:pt x="21" y="228"/>
                      <a:pt x="24" y="230"/>
                      <a:pt x="22" y="231"/>
                    </a:cubicBezTo>
                    <a:cubicBezTo>
                      <a:pt x="18" y="228"/>
                      <a:pt x="27" y="226"/>
                      <a:pt x="27" y="222"/>
                    </a:cubicBezTo>
                    <a:cubicBezTo>
                      <a:pt x="29" y="221"/>
                      <a:pt x="29" y="220"/>
                      <a:pt x="30" y="219"/>
                    </a:cubicBezTo>
                    <a:cubicBezTo>
                      <a:pt x="30" y="219"/>
                      <a:pt x="30" y="218"/>
                      <a:pt x="30" y="217"/>
                    </a:cubicBezTo>
                    <a:cubicBezTo>
                      <a:pt x="32" y="218"/>
                      <a:pt x="31" y="215"/>
                      <a:pt x="33" y="215"/>
                    </a:cubicBezTo>
                    <a:cubicBezTo>
                      <a:pt x="42" y="202"/>
                      <a:pt x="52" y="188"/>
                      <a:pt x="62" y="176"/>
                    </a:cubicBezTo>
                    <a:cubicBezTo>
                      <a:pt x="62" y="175"/>
                      <a:pt x="62" y="174"/>
                      <a:pt x="62" y="174"/>
                    </a:cubicBezTo>
                    <a:cubicBezTo>
                      <a:pt x="63" y="174"/>
                      <a:pt x="63" y="172"/>
                      <a:pt x="65" y="172"/>
                    </a:cubicBezTo>
                    <a:cubicBezTo>
                      <a:pt x="65" y="171"/>
                      <a:pt x="64" y="171"/>
                      <a:pt x="64" y="170"/>
                    </a:cubicBezTo>
                    <a:cubicBezTo>
                      <a:pt x="71" y="164"/>
                      <a:pt x="75" y="156"/>
                      <a:pt x="81" y="149"/>
                    </a:cubicBezTo>
                    <a:cubicBezTo>
                      <a:pt x="82" y="147"/>
                      <a:pt x="82" y="146"/>
                      <a:pt x="84" y="144"/>
                    </a:cubicBezTo>
                    <a:cubicBezTo>
                      <a:pt x="84" y="144"/>
                      <a:pt x="85" y="144"/>
                      <a:pt x="85" y="144"/>
                    </a:cubicBezTo>
                    <a:cubicBezTo>
                      <a:pt x="89" y="170"/>
                      <a:pt x="90" y="197"/>
                      <a:pt x="94" y="219"/>
                    </a:cubicBezTo>
                    <a:cubicBezTo>
                      <a:pt x="93" y="228"/>
                      <a:pt x="95" y="242"/>
                      <a:pt x="96" y="252"/>
                    </a:cubicBezTo>
                    <a:cubicBezTo>
                      <a:pt x="96" y="261"/>
                      <a:pt x="97" y="268"/>
                      <a:pt x="99" y="276"/>
                    </a:cubicBezTo>
                    <a:cubicBezTo>
                      <a:pt x="100" y="286"/>
                      <a:pt x="102" y="295"/>
                      <a:pt x="104" y="303"/>
                    </a:cubicBezTo>
                    <a:cubicBezTo>
                      <a:pt x="103" y="309"/>
                      <a:pt x="106" y="317"/>
                      <a:pt x="106" y="324"/>
                    </a:cubicBezTo>
                    <a:cubicBezTo>
                      <a:pt x="104" y="325"/>
                      <a:pt x="104" y="323"/>
                      <a:pt x="105" y="322"/>
                    </a:cubicBezTo>
                    <a:cubicBezTo>
                      <a:pt x="103" y="322"/>
                      <a:pt x="104" y="323"/>
                      <a:pt x="103" y="324"/>
                    </a:cubicBezTo>
                    <a:cubicBezTo>
                      <a:pt x="100" y="323"/>
                      <a:pt x="99" y="320"/>
                      <a:pt x="98" y="318"/>
                    </a:cubicBezTo>
                    <a:cubicBezTo>
                      <a:pt x="103" y="319"/>
                      <a:pt x="102" y="309"/>
                      <a:pt x="97" y="312"/>
                    </a:cubicBezTo>
                    <a:cubicBezTo>
                      <a:pt x="82" y="298"/>
                      <a:pt x="71" y="279"/>
                      <a:pt x="56" y="265"/>
                    </a:cubicBezTo>
                    <a:close/>
                    <a:moveTo>
                      <a:pt x="95" y="325"/>
                    </a:moveTo>
                    <a:cubicBezTo>
                      <a:pt x="96" y="325"/>
                      <a:pt x="96" y="324"/>
                      <a:pt x="97" y="324"/>
                    </a:cubicBezTo>
                    <a:cubicBezTo>
                      <a:pt x="98" y="325"/>
                      <a:pt x="99" y="327"/>
                      <a:pt x="101" y="327"/>
                    </a:cubicBezTo>
                    <a:cubicBezTo>
                      <a:pt x="100" y="329"/>
                      <a:pt x="100" y="330"/>
                      <a:pt x="99" y="332"/>
                    </a:cubicBezTo>
                    <a:cubicBezTo>
                      <a:pt x="97" y="330"/>
                      <a:pt x="96" y="328"/>
                      <a:pt x="95" y="325"/>
                    </a:cubicBezTo>
                    <a:close/>
                    <a:moveTo>
                      <a:pt x="97" y="340"/>
                    </a:moveTo>
                    <a:cubicBezTo>
                      <a:pt x="96" y="337"/>
                      <a:pt x="95" y="334"/>
                      <a:pt x="95" y="331"/>
                    </a:cubicBezTo>
                    <a:cubicBezTo>
                      <a:pt x="100" y="332"/>
                      <a:pt x="98" y="336"/>
                      <a:pt x="97" y="340"/>
                    </a:cubicBezTo>
                    <a:close/>
                    <a:moveTo>
                      <a:pt x="84" y="354"/>
                    </a:moveTo>
                    <a:cubicBezTo>
                      <a:pt x="85" y="353"/>
                      <a:pt x="85" y="351"/>
                      <a:pt x="86" y="350"/>
                    </a:cubicBezTo>
                    <a:cubicBezTo>
                      <a:pt x="88" y="353"/>
                      <a:pt x="88" y="356"/>
                      <a:pt x="88" y="361"/>
                    </a:cubicBezTo>
                    <a:cubicBezTo>
                      <a:pt x="87" y="359"/>
                      <a:pt x="85" y="357"/>
                      <a:pt x="84" y="354"/>
                    </a:cubicBezTo>
                    <a:close/>
                    <a:moveTo>
                      <a:pt x="91" y="330"/>
                    </a:moveTo>
                    <a:cubicBezTo>
                      <a:pt x="93" y="334"/>
                      <a:pt x="93" y="341"/>
                      <a:pt x="93" y="346"/>
                    </a:cubicBezTo>
                    <a:cubicBezTo>
                      <a:pt x="87" y="345"/>
                      <a:pt x="89" y="336"/>
                      <a:pt x="91" y="330"/>
                    </a:cubicBezTo>
                    <a:close/>
                    <a:moveTo>
                      <a:pt x="90" y="354"/>
                    </a:moveTo>
                    <a:cubicBezTo>
                      <a:pt x="91" y="353"/>
                      <a:pt x="91" y="351"/>
                      <a:pt x="90" y="350"/>
                    </a:cubicBezTo>
                    <a:cubicBezTo>
                      <a:pt x="91" y="349"/>
                      <a:pt x="92" y="352"/>
                      <a:pt x="93" y="353"/>
                    </a:cubicBezTo>
                    <a:cubicBezTo>
                      <a:pt x="94" y="354"/>
                      <a:pt x="95" y="352"/>
                      <a:pt x="96" y="353"/>
                    </a:cubicBezTo>
                    <a:cubicBezTo>
                      <a:pt x="97" y="351"/>
                      <a:pt x="96" y="348"/>
                      <a:pt x="97" y="344"/>
                    </a:cubicBezTo>
                    <a:cubicBezTo>
                      <a:pt x="99" y="343"/>
                      <a:pt x="99" y="339"/>
                      <a:pt x="101" y="336"/>
                    </a:cubicBezTo>
                    <a:cubicBezTo>
                      <a:pt x="101" y="347"/>
                      <a:pt x="98" y="356"/>
                      <a:pt x="95" y="365"/>
                    </a:cubicBezTo>
                    <a:cubicBezTo>
                      <a:pt x="94" y="365"/>
                      <a:pt x="94" y="365"/>
                      <a:pt x="93" y="365"/>
                    </a:cubicBezTo>
                    <a:cubicBezTo>
                      <a:pt x="91" y="362"/>
                      <a:pt x="93" y="355"/>
                      <a:pt x="90" y="354"/>
                    </a:cubicBezTo>
                    <a:close/>
                    <a:moveTo>
                      <a:pt x="99" y="367"/>
                    </a:moveTo>
                    <a:cubicBezTo>
                      <a:pt x="100" y="365"/>
                      <a:pt x="100" y="363"/>
                      <a:pt x="101" y="361"/>
                    </a:cubicBezTo>
                    <a:cubicBezTo>
                      <a:pt x="103" y="362"/>
                      <a:pt x="102" y="368"/>
                      <a:pt x="99" y="367"/>
                    </a:cubicBezTo>
                    <a:close/>
                    <a:moveTo>
                      <a:pt x="100" y="377"/>
                    </a:moveTo>
                    <a:cubicBezTo>
                      <a:pt x="99" y="373"/>
                      <a:pt x="93" y="372"/>
                      <a:pt x="93" y="366"/>
                    </a:cubicBezTo>
                    <a:cubicBezTo>
                      <a:pt x="96" y="368"/>
                      <a:pt x="98" y="370"/>
                      <a:pt x="102" y="371"/>
                    </a:cubicBezTo>
                    <a:cubicBezTo>
                      <a:pt x="104" y="372"/>
                      <a:pt x="103" y="369"/>
                      <a:pt x="105" y="369"/>
                    </a:cubicBezTo>
                    <a:cubicBezTo>
                      <a:pt x="106" y="372"/>
                      <a:pt x="107" y="374"/>
                      <a:pt x="108" y="377"/>
                    </a:cubicBezTo>
                    <a:cubicBezTo>
                      <a:pt x="107" y="378"/>
                      <a:pt x="104" y="376"/>
                      <a:pt x="103" y="376"/>
                    </a:cubicBezTo>
                    <a:cubicBezTo>
                      <a:pt x="102" y="376"/>
                      <a:pt x="102" y="378"/>
                      <a:pt x="100" y="377"/>
                    </a:cubicBezTo>
                    <a:close/>
                    <a:moveTo>
                      <a:pt x="112" y="391"/>
                    </a:moveTo>
                    <a:cubicBezTo>
                      <a:pt x="110" y="387"/>
                      <a:pt x="108" y="385"/>
                      <a:pt x="105" y="383"/>
                    </a:cubicBezTo>
                    <a:cubicBezTo>
                      <a:pt x="110" y="381"/>
                      <a:pt x="112" y="389"/>
                      <a:pt x="113" y="391"/>
                    </a:cubicBezTo>
                    <a:cubicBezTo>
                      <a:pt x="113" y="392"/>
                      <a:pt x="113" y="390"/>
                      <a:pt x="112" y="391"/>
                    </a:cubicBezTo>
                    <a:close/>
                    <a:moveTo>
                      <a:pt x="115" y="381"/>
                    </a:moveTo>
                    <a:cubicBezTo>
                      <a:pt x="111" y="374"/>
                      <a:pt x="109" y="366"/>
                      <a:pt x="106" y="360"/>
                    </a:cubicBezTo>
                    <a:cubicBezTo>
                      <a:pt x="108" y="353"/>
                      <a:pt x="107" y="349"/>
                      <a:pt x="109" y="342"/>
                    </a:cubicBezTo>
                    <a:cubicBezTo>
                      <a:pt x="113" y="346"/>
                      <a:pt x="108" y="351"/>
                      <a:pt x="110" y="355"/>
                    </a:cubicBezTo>
                    <a:cubicBezTo>
                      <a:pt x="112" y="355"/>
                      <a:pt x="113" y="354"/>
                      <a:pt x="115" y="353"/>
                    </a:cubicBezTo>
                    <a:cubicBezTo>
                      <a:pt x="115" y="358"/>
                      <a:pt x="115" y="363"/>
                      <a:pt x="113" y="368"/>
                    </a:cubicBezTo>
                    <a:cubicBezTo>
                      <a:pt x="113" y="369"/>
                      <a:pt x="114" y="369"/>
                      <a:pt x="114" y="370"/>
                    </a:cubicBezTo>
                    <a:cubicBezTo>
                      <a:pt x="115" y="370"/>
                      <a:pt x="115" y="369"/>
                      <a:pt x="116" y="370"/>
                    </a:cubicBezTo>
                    <a:cubicBezTo>
                      <a:pt x="115" y="373"/>
                      <a:pt x="116" y="377"/>
                      <a:pt x="115" y="381"/>
                    </a:cubicBezTo>
                    <a:close/>
                    <a:moveTo>
                      <a:pt x="117" y="359"/>
                    </a:moveTo>
                    <a:cubicBezTo>
                      <a:pt x="117" y="356"/>
                      <a:pt x="115" y="353"/>
                      <a:pt x="117" y="350"/>
                    </a:cubicBezTo>
                    <a:cubicBezTo>
                      <a:pt x="119" y="350"/>
                      <a:pt x="119" y="353"/>
                      <a:pt x="120" y="354"/>
                    </a:cubicBezTo>
                    <a:cubicBezTo>
                      <a:pt x="120" y="356"/>
                      <a:pt x="119" y="358"/>
                      <a:pt x="117" y="359"/>
                    </a:cubicBezTo>
                    <a:close/>
                    <a:moveTo>
                      <a:pt x="123" y="342"/>
                    </a:moveTo>
                    <a:cubicBezTo>
                      <a:pt x="124" y="343"/>
                      <a:pt x="126" y="344"/>
                      <a:pt x="127" y="346"/>
                    </a:cubicBezTo>
                    <a:cubicBezTo>
                      <a:pt x="126" y="348"/>
                      <a:pt x="125" y="349"/>
                      <a:pt x="122" y="349"/>
                    </a:cubicBezTo>
                    <a:cubicBezTo>
                      <a:pt x="124" y="347"/>
                      <a:pt x="121" y="346"/>
                      <a:pt x="120" y="344"/>
                    </a:cubicBezTo>
                    <a:cubicBezTo>
                      <a:pt x="121" y="343"/>
                      <a:pt x="123" y="343"/>
                      <a:pt x="123" y="342"/>
                    </a:cubicBezTo>
                    <a:close/>
                    <a:moveTo>
                      <a:pt x="123" y="378"/>
                    </a:moveTo>
                    <a:cubicBezTo>
                      <a:pt x="125" y="381"/>
                      <a:pt x="126" y="385"/>
                      <a:pt x="121" y="385"/>
                    </a:cubicBezTo>
                    <a:cubicBezTo>
                      <a:pt x="123" y="384"/>
                      <a:pt x="118" y="379"/>
                      <a:pt x="123" y="378"/>
                    </a:cubicBezTo>
                    <a:close/>
                    <a:moveTo>
                      <a:pt x="122" y="395"/>
                    </a:moveTo>
                    <a:cubicBezTo>
                      <a:pt x="124" y="396"/>
                      <a:pt x="125" y="398"/>
                      <a:pt x="126" y="400"/>
                    </a:cubicBezTo>
                    <a:cubicBezTo>
                      <a:pt x="124" y="402"/>
                      <a:pt x="124" y="405"/>
                      <a:pt x="121" y="405"/>
                    </a:cubicBezTo>
                    <a:cubicBezTo>
                      <a:pt x="122" y="403"/>
                      <a:pt x="120" y="397"/>
                      <a:pt x="122" y="395"/>
                    </a:cubicBezTo>
                    <a:close/>
                    <a:moveTo>
                      <a:pt x="123" y="425"/>
                    </a:moveTo>
                    <a:cubicBezTo>
                      <a:pt x="123" y="420"/>
                      <a:pt x="122" y="417"/>
                      <a:pt x="123" y="415"/>
                    </a:cubicBezTo>
                    <a:cubicBezTo>
                      <a:pt x="123" y="419"/>
                      <a:pt x="127" y="418"/>
                      <a:pt x="128" y="421"/>
                    </a:cubicBezTo>
                    <a:cubicBezTo>
                      <a:pt x="128" y="422"/>
                      <a:pt x="126" y="423"/>
                      <a:pt x="126" y="425"/>
                    </a:cubicBezTo>
                    <a:cubicBezTo>
                      <a:pt x="125" y="425"/>
                      <a:pt x="125" y="424"/>
                      <a:pt x="123" y="425"/>
                    </a:cubicBezTo>
                    <a:close/>
                    <a:moveTo>
                      <a:pt x="128" y="437"/>
                    </a:moveTo>
                    <a:cubicBezTo>
                      <a:pt x="129" y="441"/>
                      <a:pt x="126" y="441"/>
                      <a:pt x="126" y="445"/>
                    </a:cubicBezTo>
                    <a:cubicBezTo>
                      <a:pt x="124" y="443"/>
                      <a:pt x="124" y="437"/>
                      <a:pt x="128" y="437"/>
                    </a:cubicBezTo>
                    <a:close/>
                    <a:moveTo>
                      <a:pt x="126" y="456"/>
                    </a:moveTo>
                    <a:cubicBezTo>
                      <a:pt x="126" y="455"/>
                      <a:pt x="127" y="453"/>
                      <a:pt x="126" y="452"/>
                    </a:cubicBezTo>
                    <a:cubicBezTo>
                      <a:pt x="127" y="452"/>
                      <a:pt x="128" y="451"/>
                      <a:pt x="128" y="451"/>
                    </a:cubicBezTo>
                    <a:cubicBezTo>
                      <a:pt x="129" y="451"/>
                      <a:pt x="127" y="455"/>
                      <a:pt x="126" y="456"/>
                    </a:cubicBezTo>
                    <a:close/>
                    <a:moveTo>
                      <a:pt x="128" y="467"/>
                    </a:moveTo>
                    <a:cubicBezTo>
                      <a:pt x="132" y="471"/>
                      <a:pt x="131" y="476"/>
                      <a:pt x="128" y="481"/>
                    </a:cubicBezTo>
                    <a:cubicBezTo>
                      <a:pt x="128" y="476"/>
                      <a:pt x="127" y="473"/>
                      <a:pt x="128" y="467"/>
                    </a:cubicBezTo>
                    <a:close/>
                    <a:moveTo>
                      <a:pt x="130" y="496"/>
                    </a:moveTo>
                    <a:cubicBezTo>
                      <a:pt x="128" y="494"/>
                      <a:pt x="129" y="490"/>
                      <a:pt x="128" y="487"/>
                    </a:cubicBezTo>
                    <a:cubicBezTo>
                      <a:pt x="135" y="482"/>
                      <a:pt x="132" y="493"/>
                      <a:pt x="130" y="496"/>
                    </a:cubicBezTo>
                    <a:close/>
                    <a:moveTo>
                      <a:pt x="133" y="512"/>
                    </a:moveTo>
                    <a:cubicBezTo>
                      <a:pt x="133" y="516"/>
                      <a:pt x="131" y="517"/>
                      <a:pt x="132" y="520"/>
                    </a:cubicBezTo>
                    <a:cubicBezTo>
                      <a:pt x="130" y="517"/>
                      <a:pt x="130" y="511"/>
                      <a:pt x="130" y="506"/>
                    </a:cubicBezTo>
                    <a:cubicBezTo>
                      <a:pt x="131" y="508"/>
                      <a:pt x="130" y="511"/>
                      <a:pt x="133" y="512"/>
                    </a:cubicBezTo>
                    <a:close/>
                    <a:moveTo>
                      <a:pt x="132" y="524"/>
                    </a:moveTo>
                    <a:cubicBezTo>
                      <a:pt x="134" y="526"/>
                      <a:pt x="135" y="530"/>
                      <a:pt x="133" y="533"/>
                    </a:cubicBezTo>
                    <a:cubicBezTo>
                      <a:pt x="131" y="531"/>
                      <a:pt x="132" y="527"/>
                      <a:pt x="132" y="524"/>
                    </a:cubicBezTo>
                    <a:close/>
                    <a:moveTo>
                      <a:pt x="136" y="535"/>
                    </a:moveTo>
                    <a:cubicBezTo>
                      <a:pt x="137" y="535"/>
                      <a:pt x="137" y="536"/>
                      <a:pt x="139" y="535"/>
                    </a:cubicBezTo>
                    <a:cubicBezTo>
                      <a:pt x="138" y="539"/>
                      <a:pt x="136" y="540"/>
                      <a:pt x="134" y="543"/>
                    </a:cubicBezTo>
                    <a:cubicBezTo>
                      <a:pt x="131" y="541"/>
                      <a:pt x="135" y="537"/>
                      <a:pt x="136" y="535"/>
                    </a:cubicBezTo>
                    <a:close/>
                    <a:moveTo>
                      <a:pt x="135" y="553"/>
                    </a:moveTo>
                    <a:cubicBezTo>
                      <a:pt x="133" y="551"/>
                      <a:pt x="135" y="549"/>
                      <a:pt x="133" y="548"/>
                    </a:cubicBezTo>
                    <a:cubicBezTo>
                      <a:pt x="135" y="546"/>
                      <a:pt x="138" y="543"/>
                      <a:pt x="138" y="541"/>
                    </a:cubicBezTo>
                    <a:cubicBezTo>
                      <a:pt x="139" y="540"/>
                      <a:pt x="139" y="541"/>
                      <a:pt x="140" y="541"/>
                    </a:cubicBezTo>
                    <a:cubicBezTo>
                      <a:pt x="139" y="546"/>
                      <a:pt x="136" y="548"/>
                      <a:pt x="135" y="553"/>
                    </a:cubicBezTo>
                    <a:close/>
                    <a:moveTo>
                      <a:pt x="141" y="654"/>
                    </a:moveTo>
                    <a:cubicBezTo>
                      <a:pt x="142" y="655"/>
                      <a:pt x="143" y="656"/>
                      <a:pt x="144" y="658"/>
                    </a:cubicBezTo>
                    <a:cubicBezTo>
                      <a:pt x="145" y="658"/>
                      <a:pt x="145" y="657"/>
                      <a:pt x="146" y="658"/>
                    </a:cubicBezTo>
                    <a:cubicBezTo>
                      <a:pt x="145" y="659"/>
                      <a:pt x="144" y="661"/>
                      <a:pt x="143" y="663"/>
                    </a:cubicBezTo>
                    <a:cubicBezTo>
                      <a:pt x="141" y="662"/>
                      <a:pt x="141" y="660"/>
                      <a:pt x="139" y="660"/>
                    </a:cubicBezTo>
                    <a:cubicBezTo>
                      <a:pt x="138" y="660"/>
                      <a:pt x="138" y="661"/>
                      <a:pt x="137" y="661"/>
                    </a:cubicBezTo>
                    <a:cubicBezTo>
                      <a:pt x="138" y="663"/>
                      <a:pt x="139" y="664"/>
                      <a:pt x="141" y="666"/>
                    </a:cubicBezTo>
                    <a:cubicBezTo>
                      <a:pt x="140" y="668"/>
                      <a:pt x="139" y="669"/>
                      <a:pt x="138" y="670"/>
                    </a:cubicBezTo>
                    <a:cubicBezTo>
                      <a:pt x="137" y="667"/>
                      <a:pt x="135" y="666"/>
                      <a:pt x="133" y="664"/>
                    </a:cubicBezTo>
                    <a:cubicBezTo>
                      <a:pt x="136" y="660"/>
                      <a:pt x="140" y="658"/>
                      <a:pt x="141" y="654"/>
                    </a:cubicBezTo>
                    <a:close/>
                    <a:moveTo>
                      <a:pt x="142" y="675"/>
                    </a:moveTo>
                    <a:cubicBezTo>
                      <a:pt x="142" y="673"/>
                      <a:pt x="144" y="672"/>
                      <a:pt x="145" y="671"/>
                    </a:cubicBezTo>
                    <a:cubicBezTo>
                      <a:pt x="146" y="672"/>
                      <a:pt x="143" y="675"/>
                      <a:pt x="142" y="675"/>
                    </a:cubicBezTo>
                    <a:close/>
                    <a:moveTo>
                      <a:pt x="136" y="672"/>
                    </a:moveTo>
                    <a:cubicBezTo>
                      <a:pt x="135" y="671"/>
                      <a:pt x="133" y="670"/>
                      <a:pt x="133" y="668"/>
                    </a:cubicBezTo>
                    <a:cubicBezTo>
                      <a:pt x="134" y="669"/>
                      <a:pt x="135" y="670"/>
                      <a:pt x="136" y="672"/>
                    </a:cubicBezTo>
                    <a:close/>
                    <a:moveTo>
                      <a:pt x="133" y="643"/>
                    </a:moveTo>
                    <a:cubicBezTo>
                      <a:pt x="136" y="643"/>
                      <a:pt x="135" y="651"/>
                      <a:pt x="132" y="651"/>
                    </a:cubicBezTo>
                    <a:cubicBezTo>
                      <a:pt x="131" y="649"/>
                      <a:pt x="130" y="648"/>
                      <a:pt x="128" y="647"/>
                    </a:cubicBezTo>
                    <a:cubicBezTo>
                      <a:pt x="129" y="645"/>
                      <a:pt x="131" y="644"/>
                      <a:pt x="133" y="643"/>
                    </a:cubicBezTo>
                    <a:close/>
                    <a:moveTo>
                      <a:pt x="123" y="650"/>
                    </a:moveTo>
                    <a:cubicBezTo>
                      <a:pt x="124" y="650"/>
                      <a:pt x="125" y="651"/>
                      <a:pt x="125" y="652"/>
                    </a:cubicBezTo>
                    <a:cubicBezTo>
                      <a:pt x="123" y="652"/>
                      <a:pt x="123" y="653"/>
                      <a:pt x="122" y="652"/>
                    </a:cubicBezTo>
                    <a:cubicBezTo>
                      <a:pt x="122" y="651"/>
                      <a:pt x="124" y="652"/>
                      <a:pt x="123" y="650"/>
                    </a:cubicBezTo>
                    <a:close/>
                    <a:moveTo>
                      <a:pt x="116" y="677"/>
                    </a:moveTo>
                    <a:cubicBezTo>
                      <a:pt x="115" y="674"/>
                      <a:pt x="112" y="671"/>
                      <a:pt x="112" y="669"/>
                    </a:cubicBezTo>
                    <a:cubicBezTo>
                      <a:pt x="113" y="671"/>
                      <a:pt x="115" y="673"/>
                      <a:pt x="117" y="674"/>
                    </a:cubicBezTo>
                    <a:cubicBezTo>
                      <a:pt x="117" y="676"/>
                      <a:pt x="116" y="676"/>
                      <a:pt x="116" y="677"/>
                    </a:cubicBezTo>
                    <a:close/>
                    <a:moveTo>
                      <a:pt x="112" y="661"/>
                    </a:moveTo>
                    <a:cubicBezTo>
                      <a:pt x="112" y="661"/>
                      <a:pt x="112" y="661"/>
                      <a:pt x="113" y="661"/>
                    </a:cubicBezTo>
                    <a:cubicBezTo>
                      <a:pt x="114" y="664"/>
                      <a:pt x="116" y="666"/>
                      <a:pt x="117" y="668"/>
                    </a:cubicBezTo>
                    <a:cubicBezTo>
                      <a:pt x="114" y="667"/>
                      <a:pt x="113" y="664"/>
                      <a:pt x="112" y="661"/>
                    </a:cubicBezTo>
                    <a:close/>
                    <a:moveTo>
                      <a:pt x="118" y="657"/>
                    </a:moveTo>
                    <a:cubicBezTo>
                      <a:pt x="121" y="656"/>
                      <a:pt x="123" y="655"/>
                      <a:pt x="126" y="655"/>
                    </a:cubicBezTo>
                    <a:cubicBezTo>
                      <a:pt x="126" y="657"/>
                      <a:pt x="128" y="658"/>
                      <a:pt x="127" y="660"/>
                    </a:cubicBezTo>
                    <a:cubicBezTo>
                      <a:pt x="125" y="660"/>
                      <a:pt x="125" y="658"/>
                      <a:pt x="123" y="658"/>
                    </a:cubicBezTo>
                    <a:cubicBezTo>
                      <a:pt x="122" y="658"/>
                      <a:pt x="121" y="658"/>
                      <a:pt x="121" y="659"/>
                    </a:cubicBezTo>
                    <a:cubicBezTo>
                      <a:pt x="122" y="661"/>
                      <a:pt x="123" y="662"/>
                      <a:pt x="123" y="665"/>
                    </a:cubicBezTo>
                    <a:cubicBezTo>
                      <a:pt x="121" y="663"/>
                      <a:pt x="118" y="661"/>
                      <a:pt x="118" y="657"/>
                    </a:cubicBezTo>
                    <a:close/>
                    <a:moveTo>
                      <a:pt x="150" y="682"/>
                    </a:moveTo>
                    <a:cubicBezTo>
                      <a:pt x="141" y="684"/>
                      <a:pt x="132" y="684"/>
                      <a:pt x="123" y="684"/>
                    </a:cubicBezTo>
                    <a:cubicBezTo>
                      <a:pt x="123" y="683"/>
                      <a:pt x="124" y="684"/>
                      <a:pt x="124" y="683"/>
                    </a:cubicBezTo>
                    <a:cubicBezTo>
                      <a:pt x="122" y="683"/>
                      <a:pt x="122" y="684"/>
                      <a:pt x="120" y="683"/>
                    </a:cubicBezTo>
                    <a:cubicBezTo>
                      <a:pt x="122" y="682"/>
                      <a:pt x="125" y="679"/>
                      <a:pt x="123" y="678"/>
                    </a:cubicBezTo>
                    <a:cubicBezTo>
                      <a:pt x="129" y="673"/>
                      <a:pt x="130" y="683"/>
                      <a:pt x="136" y="682"/>
                    </a:cubicBezTo>
                    <a:cubicBezTo>
                      <a:pt x="138" y="682"/>
                      <a:pt x="137" y="680"/>
                      <a:pt x="139" y="680"/>
                    </a:cubicBezTo>
                    <a:cubicBezTo>
                      <a:pt x="141" y="681"/>
                      <a:pt x="141" y="682"/>
                      <a:pt x="143" y="683"/>
                    </a:cubicBezTo>
                    <a:cubicBezTo>
                      <a:pt x="147" y="682"/>
                      <a:pt x="148" y="678"/>
                      <a:pt x="151" y="676"/>
                    </a:cubicBezTo>
                    <a:cubicBezTo>
                      <a:pt x="153" y="678"/>
                      <a:pt x="151" y="680"/>
                      <a:pt x="150" y="682"/>
                    </a:cubicBezTo>
                    <a:close/>
                    <a:moveTo>
                      <a:pt x="154" y="652"/>
                    </a:moveTo>
                    <a:cubicBezTo>
                      <a:pt x="155" y="653"/>
                      <a:pt x="152" y="654"/>
                      <a:pt x="152" y="656"/>
                    </a:cubicBezTo>
                    <a:cubicBezTo>
                      <a:pt x="151" y="655"/>
                      <a:pt x="153" y="653"/>
                      <a:pt x="154" y="652"/>
                    </a:cubicBezTo>
                    <a:close/>
                    <a:moveTo>
                      <a:pt x="154" y="664"/>
                    </a:moveTo>
                    <a:cubicBezTo>
                      <a:pt x="156" y="665"/>
                      <a:pt x="154" y="666"/>
                      <a:pt x="154" y="667"/>
                    </a:cubicBezTo>
                    <a:cubicBezTo>
                      <a:pt x="152" y="667"/>
                      <a:pt x="154" y="665"/>
                      <a:pt x="154" y="664"/>
                    </a:cubicBezTo>
                    <a:close/>
                    <a:moveTo>
                      <a:pt x="152" y="673"/>
                    </a:moveTo>
                    <a:cubicBezTo>
                      <a:pt x="152" y="671"/>
                      <a:pt x="155" y="672"/>
                      <a:pt x="154" y="674"/>
                    </a:cubicBezTo>
                    <a:cubicBezTo>
                      <a:pt x="153" y="675"/>
                      <a:pt x="153" y="673"/>
                      <a:pt x="152" y="673"/>
                    </a:cubicBezTo>
                    <a:close/>
                    <a:moveTo>
                      <a:pt x="156" y="671"/>
                    </a:moveTo>
                    <a:cubicBezTo>
                      <a:pt x="155" y="671"/>
                      <a:pt x="155" y="670"/>
                      <a:pt x="154" y="670"/>
                    </a:cubicBezTo>
                    <a:cubicBezTo>
                      <a:pt x="155" y="669"/>
                      <a:pt x="157" y="669"/>
                      <a:pt x="156" y="667"/>
                    </a:cubicBezTo>
                    <a:cubicBezTo>
                      <a:pt x="159" y="668"/>
                      <a:pt x="156" y="669"/>
                      <a:pt x="156" y="671"/>
                    </a:cubicBezTo>
                    <a:close/>
                    <a:moveTo>
                      <a:pt x="157" y="658"/>
                    </a:moveTo>
                    <a:cubicBezTo>
                      <a:pt x="160" y="659"/>
                      <a:pt x="158" y="661"/>
                      <a:pt x="157" y="662"/>
                    </a:cubicBezTo>
                    <a:cubicBezTo>
                      <a:pt x="155" y="662"/>
                      <a:pt x="157" y="660"/>
                      <a:pt x="157" y="658"/>
                    </a:cubicBezTo>
                    <a:close/>
                    <a:moveTo>
                      <a:pt x="158" y="675"/>
                    </a:moveTo>
                    <a:cubicBezTo>
                      <a:pt x="158" y="673"/>
                      <a:pt x="159" y="672"/>
                      <a:pt x="160" y="671"/>
                    </a:cubicBezTo>
                    <a:cubicBezTo>
                      <a:pt x="162" y="672"/>
                      <a:pt x="160" y="676"/>
                      <a:pt x="158" y="675"/>
                    </a:cubicBezTo>
                    <a:close/>
                    <a:moveTo>
                      <a:pt x="162" y="668"/>
                    </a:moveTo>
                    <a:cubicBezTo>
                      <a:pt x="162" y="667"/>
                      <a:pt x="162" y="665"/>
                      <a:pt x="164" y="665"/>
                    </a:cubicBezTo>
                    <a:cubicBezTo>
                      <a:pt x="164" y="666"/>
                      <a:pt x="164" y="667"/>
                      <a:pt x="165" y="667"/>
                    </a:cubicBezTo>
                    <a:cubicBezTo>
                      <a:pt x="165" y="668"/>
                      <a:pt x="163" y="668"/>
                      <a:pt x="162" y="668"/>
                    </a:cubicBezTo>
                    <a:close/>
                    <a:moveTo>
                      <a:pt x="165" y="662"/>
                    </a:moveTo>
                    <a:cubicBezTo>
                      <a:pt x="166" y="663"/>
                      <a:pt x="167" y="664"/>
                      <a:pt x="168" y="665"/>
                    </a:cubicBezTo>
                    <a:cubicBezTo>
                      <a:pt x="166" y="666"/>
                      <a:pt x="163" y="663"/>
                      <a:pt x="165" y="662"/>
                    </a:cubicBezTo>
                    <a:close/>
                    <a:moveTo>
                      <a:pt x="169" y="653"/>
                    </a:moveTo>
                    <a:cubicBezTo>
                      <a:pt x="171" y="655"/>
                      <a:pt x="171" y="659"/>
                      <a:pt x="172" y="661"/>
                    </a:cubicBezTo>
                    <a:cubicBezTo>
                      <a:pt x="166" y="662"/>
                      <a:pt x="167" y="657"/>
                      <a:pt x="169" y="653"/>
                    </a:cubicBezTo>
                    <a:close/>
                    <a:moveTo>
                      <a:pt x="170" y="651"/>
                    </a:moveTo>
                    <a:cubicBezTo>
                      <a:pt x="167" y="650"/>
                      <a:pt x="166" y="652"/>
                      <a:pt x="164" y="654"/>
                    </a:cubicBezTo>
                    <a:cubicBezTo>
                      <a:pt x="163" y="654"/>
                      <a:pt x="163" y="652"/>
                      <a:pt x="162" y="652"/>
                    </a:cubicBezTo>
                    <a:cubicBezTo>
                      <a:pt x="163" y="650"/>
                      <a:pt x="165" y="648"/>
                      <a:pt x="166" y="645"/>
                    </a:cubicBezTo>
                    <a:cubicBezTo>
                      <a:pt x="168" y="647"/>
                      <a:pt x="171" y="647"/>
                      <a:pt x="170" y="651"/>
                    </a:cubicBezTo>
                    <a:close/>
                    <a:moveTo>
                      <a:pt x="154" y="639"/>
                    </a:moveTo>
                    <a:cubicBezTo>
                      <a:pt x="154" y="639"/>
                      <a:pt x="154" y="639"/>
                      <a:pt x="154" y="639"/>
                    </a:cubicBezTo>
                    <a:cubicBezTo>
                      <a:pt x="156" y="639"/>
                      <a:pt x="160" y="641"/>
                      <a:pt x="162" y="643"/>
                    </a:cubicBezTo>
                    <a:cubicBezTo>
                      <a:pt x="160" y="644"/>
                      <a:pt x="159" y="647"/>
                      <a:pt x="157" y="648"/>
                    </a:cubicBezTo>
                    <a:cubicBezTo>
                      <a:pt x="156" y="644"/>
                      <a:pt x="154" y="643"/>
                      <a:pt x="152" y="641"/>
                    </a:cubicBezTo>
                    <a:cubicBezTo>
                      <a:pt x="152" y="640"/>
                      <a:pt x="153" y="639"/>
                      <a:pt x="154" y="639"/>
                    </a:cubicBezTo>
                    <a:close/>
                    <a:moveTo>
                      <a:pt x="151" y="587"/>
                    </a:moveTo>
                    <a:cubicBezTo>
                      <a:pt x="153" y="592"/>
                      <a:pt x="152" y="597"/>
                      <a:pt x="152" y="604"/>
                    </a:cubicBezTo>
                    <a:cubicBezTo>
                      <a:pt x="150" y="604"/>
                      <a:pt x="150" y="606"/>
                      <a:pt x="148" y="606"/>
                    </a:cubicBezTo>
                    <a:cubicBezTo>
                      <a:pt x="147" y="603"/>
                      <a:pt x="144" y="601"/>
                      <a:pt x="147" y="598"/>
                    </a:cubicBezTo>
                    <a:cubicBezTo>
                      <a:pt x="147" y="599"/>
                      <a:pt x="149" y="598"/>
                      <a:pt x="149" y="599"/>
                    </a:cubicBezTo>
                    <a:cubicBezTo>
                      <a:pt x="152" y="595"/>
                      <a:pt x="147" y="591"/>
                      <a:pt x="151" y="587"/>
                    </a:cubicBezTo>
                    <a:close/>
                    <a:moveTo>
                      <a:pt x="143" y="407"/>
                    </a:moveTo>
                    <a:cubicBezTo>
                      <a:pt x="139" y="404"/>
                      <a:pt x="144" y="397"/>
                      <a:pt x="148" y="397"/>
                    </a:cubicBezTo>
                    <a:cubicBezTo>
                      <a:pt x="148" y="394"/>
                      <a:pt x="149" y="391"/>
                      <a:pt x="152" y="389"/>
                    </a:cubicBezTo>
                    <a:cubicBezTo>
                      <a:pt x="152" y="389"/>
                      <a:pt x="153" y="389"/>
                      <a:pt x="153" y="389"/>
                    </a:cubicBezTo>
                    <a:cubicBezTo>
                      <a:pt x="149" y="395"/>
                      <a:pt x="148" y="403"/>
                      <a:pt x="143" y="407"/>
                    </a:cubicBezTo>
                    <a:close/>
                    <a:moveTo>
                      <a:pt x="151" y="451"/>
                    </a:moveTo>
                    <a:cubicBezTo>
                      <a:pt x="151" y="446"/>
                      <a:pt x="151" y="443"/>
                      <a:pt x="151" y="439"/>
                    </a:cubicBezTo>
                    <a:cubicBezTo>
                      <a:pt x="152" y="439"/>
                      <a:pt x="152" y="439"/>
                      <a:pt x="153" y="439"/>
                    </a:cubicBezTo>
                    <a:cubicBezTo>
                      <a:pt x="152" y="442"/>
                      <a:pt x="154" y="449"/>
                      <a:pt x="151" y="451"/>
                    </a:cubicBezTo>
                    <a:close/>
                    <a:moveTo>
                      <a:pt x="154" y="420"/>
                    </a:moveTo>
                    <a:cubicBezTo>
                      <a:pt x="152" y="419"/>
                      <a:pt x="153" y="421"/>
                      <a:pt x="151" y="421"/>
                    </a:cubicBezTo>
                    <a:cubicBezTo>
                      <a:pt x="150" y="419"/>
                      <a:pt x="152" y="420"/>
                      <a:pt x="153" y="419"/>
                    </a:cubicBezTo>
                    <a:cubicBezTo>
                      <a:pt x="153" y="409"/>
                      <a:pt x="155" y="400"/>
                      <a:pt x="157" y="392"/>
                    </a:cubicBezTo>
                    <a:cubicBezTo>
                      <a:pt x="157" y="402"/>
                      <a:pt x="155" y="412"/>
                      <a:pt x="154" y="420"/>
                    </a:cubicBezTo>
                    <a:close/>
                    <a:moveTo>
                      <a:pt x="155" y="370"/>
                    </a:moveTo>
                    <a:cubicBezTo>
                      <a:pt x="154" y="369"/>
                      <a:pt x="153" y="368"/>
                      <a:pt x="153" y="368"/>
                    </a:cubicBezTo>
                    <a:cubicBezTo>
                      <a:pt x="153" y="366"/>
                      <a:pt x="154" y="365"/>
                      <a:pt x="154" y="364"/>
                    </a:cubicBezTo>
                    <a:cubicBezTo>
                      <a:pt x="156" y="364"/>
                      <a:pt x="156" y="365"/>
                      <a:pt x="157" y="366"/>
                    </a:cubicBezTo>
                    <a:cubicBezTo>
                      <a:pt x="157" y="368"/>
                      <a:pt x="155" y="367"/>
                      <a:pt x="155" y="370"/>
                    </a:cubicBezTo>
                    <a:close/>
                    <a:moveTo>
                      <a:pt x="157" y="371"/>
                    </a:moveTo>
                    <a:cubicBezTo>
                      <a:pt x="157" y="371"/>
                      <a:pt x="158" y="368"/>
                      <a:pt x="160" y="368"/>
                    </a:cubicBezTo>
                    <a:cubicBezTo>
                      <a:pt x="159" y="370"/>
                      <a:pt x="158" y="370"/>
                      <a:pt x="157" y="371"/>
                    </a:cubicBezTo>
                    <a:close/>
                    <a:moveTo>
                      <a:pt x="158" y="360"/>
                    </a:moveTo>
                    <a:cubicBezTo>
                      <a:pt x="159" y="360"/>
                      <a:pt x="160" y="361"/>
                      <a:pt x="160" y="363"/>
                    </a:cubicBezTo>
                    <a:cubicBezTo>
                      <a:pt x="159" y="362"/>
                      <a:pt x="157" y="361"/>
                      <a:pt x="158" y="360"/>
                    </a:cubicBezTo>
                    <a:close/>
                    <a:moveTo>
                      <a:pt x="159" y="358"/>
                    </a:moveTo>
                    <a:cubicBezTo>
                      <a:pt x="159" y="357"/>
                      <a:pt x="161" y="357"/>
                      <a:pt x="161" y="356"/>
                    </a:cubicBezTo>
                    <a:cubicBezTo>
                      <a:pt x="164" y="356"/>
                      <a:pt x="165" y="360"/>
                      <a:pt x="161" y="360"/>
                    </a:cubicBezTo>
                    <a:cubicBezTo>
                      <a:pt x="160" y="360"/>
                      <a:pt x="160" y="358"/>
                      <a:pt x="159" y="358"/>
                    </a:cubicBezTo>
                    <a:close/>
                    <a:moveTo>
                      <a:pt x="162" y="388"/>
                    </a:moveTo>
                    <a:cubicBezTo>
                      <a:pt x="162" y="387"/>
                      <a:pt x="163" y="387"/>
                      <a:pt x="163" y="386"/>
                    </a:cubicBezTo>
                    <a:cubicBezTo>
                      <a:pt x="164" y="386"/>
                      <a:pt x="164" y="386"/>
                      <a:pt x="165" y="386"/>
                    </a:cubicBezTo>
                    <a:cubicBezTo>
                      <a:pt x="165" y="388"/>
                      <a:pt x="164" y="388"/>
                      <a:pt x="162" y="388"/>
                    </a:cubicBezTo>
                    <a:close/>
                    <a:moveTo>
                      <a:pt x="164" y="355"/>
                    </a:moveTo>
                    <a:cubicBezTo>
                      <a:pt x="163" y="353"/>
                      <a:pt x="163" y="352"/>
                      <a:pt x="164" y="351"/>
                    </a:cubicBezTo>
                    <a:cubicBezTo>
                      <a:pt x="166" y="351"/>
                      <a:pt x="166" y="352"/>
                      <a:pt x="167" y="354"/>
                    </a:cubicBezTo>
                    <a:cubicBezTo>
                      <a:pt x="166" y="355"/>
                      <a:pt x="165" y="355"/>
                      <a:pt x="164" y="355"/>
                    </a:cubicBezTo>
                    <a:close/>
                    <a:moveTo>
                      <a:pt x="167" y="382"/>
                    </a:moveTo>
                    <a:cubicBezTo>
                      <a:pt x="168" y="377"/>
                      <a:pt x="172" y="378"/>
                      <a:pt x="174" y="382"/>
                    </a:cubicBezTo>
                    <a:cubicBezTo>
                      <a:pt x="172" y="382"/>
                      <a:pt x="170" y="382"/>
                      <a:pt x="170" y="385"/>
                    </a:cubicBezTo>
                    <a:cubicBezTo>
                      <a:pt x="168" y="385"/>
                      <a:pt x="167" y="383"/>
                      <a:pt x="167" y="382"/>
                    </a:cubicBezTo>
                    <a:close/>
                    <a:moveTo>
                      <a:pt x="174" y="390"/>
                    </a:moveTo>
                    <a:cubicBezTo>
                      <a:pt x="174" y="387"/>
                      <a:pt x="171" y="388"/>
                      <a:pt x="170" y="387"/>
                    </a:cubicBezTo>
                    <a:cubicBezTo>
                      <a:pt x="171" y="387"/>
                      <a:pt x="172" y="386"/>
                      <a:pt x="173" y="386"/>
                    </a:cubicBezTo>
                    <a:cubicBezTo>
                      <a:pt x="173" y="387"/>
                      <a:pt x="174" y="387"/>
                      <a:pt x="174" y="389"/>
                    </a:cubicBezTo>
                    <a:cubicBezTo>
                      <a:pt x="174" y="388"/>
                      <a:pt x="175" y="388"/>
                      <a:pt x="176" y="389"/>
                    </a:cubicBezTo>
                    <a:cubicBezTo>
                      <a:pt x="176" y="390"/>
                      <a:pt x="175" y="390"/>
                      <a:pt x="174" y="390"/>
                    </a:cubicBezTo>
                    <a:close/>
                    <a:moveTo>
                      <a:pt x="177" y="378"/>
                    </a:moveTo>
                    <a:cubicBezTo>
                      <a:pt x="175" y="377"/>
                      <a:pt x="174" y="375"/>
                      <a:pt x="173" y="373"/>
                    </a:cubicBezTo>
                    <a:cubicBezTo>
                      <a:pt x="175" y="373"/>
                      <a:pt x="174" y="372"/>
                      <a:pt x="175" y="371"/>
                    </a:cubicBezTo>
                    <a:cubicBezTo>
                      <a:pt x="178" y="371"/>
                      <a:pt x="179" y="376"/>
                      <a:pt x="177" y="378"/>
                    </a:cubicBezTo>
                    <a:close/>
                    <a:moveTo>
                      <a:pt x="182" y="347"/>
                    </a:moveTo>
                    <a:cubicBezTo>
                      <a:pt x="183" y="347"/>
                      <a:pt x="183" y="348"/>
                      <a:pt x="183" y="349"/>
                    </a:cubicBezTo>
                    <a:cubicBezTo>
                      <a:pt x="182" y="352"/>
                      <a:pt x="180" y="354"/>
                      <a:pt x="178" y="356"/>
                    </a:cubicBezTo>
                    <a:cubicBezTo>
                      <a:pt x="176" y="353"/>
                      <a:pt x="181" y="350"/>
                      <a:pt x="182" y="347"/>
                    </a:cubicBezTo>
                    <a:close/>
                    <a:moveTo>
                      <a:pt x="178" y="368"/>
                    </a:moveTo>
                    <a:cubicBezTo>
                      <a:pt x="180" y="368"/>
                      <a:pt x="182" y="369"/>
                      <a:pt x="182" y="372"/>
                    </a:cubicBezTo>
                    <a:cubicBezTo>
                      <a:pt x="179" y="372"/>
                      <a:pt x="179" y="370"/>
                      <a:pt x="178" y="368"/>
                    </a:cubicBezTo>
                    <a:close/>
                    <a:moveTo>
                      <a:pt x="182" y="390"/>
                    </a:moveTo>
                    <a:cubicBezTo>
                      <a:pt x="181" y="390"/>
                      <a:pt x="180" y="389"/>
                      <a:pt x="181" y="387"/>
                    </a:cubicBezTo>
                    <a:cubicBezTo>
                      <a:pt x="182" y="388"/>
                      <a:pt x="183" y="389"/>
                      <a:pt x="182" y="390"/>
                    </a:cubicBezTo>
                    <a:close/>
                    <a:moveTo>
                      <a:pt x="181" y="382"/>
                    </a:moveTo>
                    <a:cubicBezTo>
                      <a:pt x="181" y="380"/>
                      <a:pt x="182" y="380"/>
                      <a:pt x="183" y="378"/>
                    </a:cubicBezTo>
                    <a:cubicBezTo>
                      <a:pt x="184" y="379"/>
                      <a:pt x="185" y="381"/>
                      <a:pt x="187" y="382"/>
                    </a:cubicBezTo>
                    <a:cubicBezTo>
                      <a:pt x="186" y="383"/>
                      <a:pt x="186" y="384"/>
                      <a:pt x="185" y="384"/>
                    </a:cubicBezTo>
                    <a:cubicBezTo>
                      <a:pt x="183" y="384"/>
                      <a:pt x="183" y="382"/>
                      <a:pt x="181" y="382"/>
                    </a:cubicBezTo>
                    <a:close/>
                    <a:moveTo>
                      <a:pt x="188" y="391"/>
                    </a:moveTo>
                    <a:cubicBezTo>
                      <a:pt x="188" y="392"/>
                      <a:pt x="185" y="396"/>
                      <a:pt x="183" y="395"/>
                    </a:cubicBezTo>
                    <a:cubicBezTo>
                      <a:pt x="184" y="393"/>
                      <a:pt x="187" y="393"/>
                      <a:pt x="188" y="391"/>
                    </a:cubicBezTo>
                    <a:close/>
                    <a:moveTo>
                      <a:pt x="186" y="402"/>
                    </a:moveTo>
                    <a:cubicBezTo>
                      <a:pt x="185" y="401"/>
                      <a:pt x="186" y="400"/>
                      <a:pt x="186" y="399"/>
                    </a:cubicBezTo>
                    <a:cubicBezTo>
                      <a:pt x="188" y="400"/>
                      <a:pt x="187" y="401"/>
                      <a:pt x="186" y="402"/>
                    </a:cubicBezTo>
                    <a:close/>
                    <a:moveTo>
                      <a:pt x="187" y="414"/>
                    </a:moveTo>
                    <a:cubicBezTo>
                      <a:pt x="186" y="413"/>
                      <a:pt x="187" y="410"/>
                      <a:pt x="185" y="409"/>
                    </a:cubicBezTo>
                    <a:cubicBezTo>
                      <a:pt x="187" y="407"/>
                      <a:pt x="186" y="405"/>
                      <a:pt x="189" y="403"/>
                    </a:cubicBezTo>
                    <a:cubicBezTo>
                      <a:pt x="190" y="404"/>
                      <a:pt x="190" y="406"/>
                      <a:pt x="191" y="407"/>
                    </a:cubicBezTo>
                    <a:cubicBezTo>
                      <a:pt x="190" y="410"/>
                      <a:pt x="189" y="412"/>
                      <a:pt x="187" y="414"/>
                    </a:cubicBezTo>
                    <a:close/>
                    <a:moveTo>
                      <a:pt x="189" y="421"/>
                    </a:moveTo>
                    <a:cubicBezTo>
                      <a:pt x="191" y="421"/>
                      <a:pt x="191" y="423"/>
                      <a:pt x="192" y="424"/>
                    </a:cubicBezTo>
                    <a:cubicBezTo>
                      <a:pt x="192" y="426"/>
                      <a:pt x="191" y="427"/>
                      <a:pt x="190" y="429"/>
                    </a:cubicBezTo>
                    <a:cubicBezTo>
                      <a:pt x="189" y="427"/>
                      <a:pt x="187" y="424"/>
                      <a:pt x="189" y="421"/>
                    </a:cubicBezTo>
                    <a:close/>
                    <a:moveTo>
                      <a:pt x="189" y="434"/>
                    </a:moveTo>
                    <a:cubicBezTo>
                      <a:pt x="190" y="433"/>
                      <a:pt x="191" y="433"/>
                      <a:pt x="192" y="434"/>
                    </a:cubicBezTo>
                    <a:cubicBezTo>
                      <a:pt x="192" y="435"/>
                      <a:pt x="191" y="435"/>
                      <a:pt x="191" y="436"/>
                    </a:cubicBezTo>
                    <a:cubicBezTo>
                      <a:pt x="190" y="436"/>
                      <a:pt x="190" y="434"/>
                      <a:pt x="189" y="434"/>
                    </a:cubicBezTo>
                    <a:close/>
                    <a:moveTo>
                      <a:pt x="192" y="446"/>
                    </a:moveTo>
                    <a:cubicBezTo>
                      <a:pt x="193" y="443"/>
                      <a:pt x="197" y="443"/>
                      <a:pt x="196" y="439"/>
                    </a:cubicBezTo>
                    <a:cubicBezTo>
                      <a:pt x="198" y="442"/>
                      <a:pt x="200" y="446"/>
                      <a:pt x="201" y="449"/>
                    </a:cubicBezTo>
                    <a:cubicBezTo>
                      <a:pt x="197" y="451"/>
                      <a:pt x="197" y="457"/>
                      <a:pt x="194" y="460"/>
                    </a:cubicBezTo>
                    <a:cubicBezTo>
                      <a:pt x="194" y="458"/>
                      <a:pt x="193" y="455"/>
                      <a:pt x="192" y="452"/>
                    </a:cubicBezTo>
                    <a:cubicBezTo>
                      <a:pt x="192" y="454"/>
                      <a:pt x="192" y="445"/>
                      <a:pt x="192" y="446"/>
                    </a:cubicBezTo>
                    <a:close/>
                    <a:moveTo>
                      <a:pt x="194" y="461"/>
                    </a:moveTo>
                    <a:cubicBezTo>
                      <a:pt x="195" y="461"/>
                      <a:pt x="195" y="462"/>
                      <a:pt x="196" y="463"/>
                    </a:cubicBezTo>
                    <a:cubicBezTo>
                      <a:pt x="197" y="462"/>
                      <a:pt x="198" y="461"/>
                      <a:pt x="199" y="460"/>
                    </a:cubicBezTo>
                    <a:cubicBezTo>
                      <a:pt x="203" y="464"/>
                      <a:pt x="196" y="468"/>
                      <a:pt x="196" y="474"/>
                    </a:cubicBezTo>
                    <a:cubicBezTo>
                      <a:pt x="195" y="470"/>
                      <a:pt x="194" y="464"/>
                      <a:pt x="194" y="461"/>
                    </a:cubicBezTo>
                    <a:close/>
                    <a:moveTo>
                      <a:pt x="197" y="486"/>
                    </a:moveTo>
                    <a:cubicBezTo>
                      <a:pt x="196" y="483"/>
                      <a:pt x="197" y="481"/>
                      <a:pt x="196" y="478"/>
                    </a:cubicBezTo>
                    <a:cubicBezTo>
                      <a:pt x="198" y="477"/>
                      <a:pt x="198" y="480"/>
                      <a:pt x="199" y="481"/>
                    </a:cubicBezTo>
                    <a:cubicBezTo>
                      <a:pt x="199" y="483"/>
                      <a:pt x="198" y="484"/>
                      <a:pt x="197" y="486"/>
                    </a:cubicBezTo>
                    <a:close/>
                    <a:moveTo>
                      <a:pt x="198" y="504"/>
                    </a:moveTo>
                    <a:cubicBezTo>
                      <a:pt x="202" y="497"/>
                      <a:pt x="204" y="507"/>
                      <a:pt x="200" y="510"/>
                    </a:cubicBezTo>
                    <a:cubicBezTo>
                      <a:pt x="198" y="509"/>
                      <a:pt x="199" y="505"/>
                      <a:pt x="198" y="504"/>
                    </a:cubicBezTo>
                    <a:close/>
                    <a:moveTo>
                      <a:pt x="202" y="526"/>
                    </a:moveTo>
                    <a:cubicBezTo>
                      <a:pt x="201" y="524"/>
                      <a:pt x="201" y="520"/>
                      <a:pt x="201" y="517"/>
                    </a:cubicBezTo>
                    <a:cubicBezTo>
                      <a:pt x="201" y="520"/>
                      <a:pt x="204" y="524"/>
                      <a:pt x="202" y="526"/>
                    </a:cubicBezTo>
                    <a:close/>
                    <a:moveTo>
                      <a:pt x="203" y="510"/>
                    </a:moveTo>
                    <a:cubicBezTo>
                      <a:pt x="206" y="511"/>
                      <a:pt x="208" y="514"/>
                      <a:pt x="207" y="517"/>
                    </a:cubicBezTo>
                    <a:cubicBezTo>
                      <a:pt x="206" y="515"/>
                      <a:pt x="202" y="513"/>
                      <a:pt x="203" y="510"/>
                    </a:cubicBezTo>
                    <a:close/>
                    <a:moveTo>
                      <a:pt x="204" y="544"/>
                    </a:moveTo>
                    <a:cubicBezTo>
                      <a:pt x="204" y="538"/>
                      <a:pt x="202" y="532"/>
                      <a:pt x="207" y="531"/>
                    </a:cubicBezTo>
                    <a:cubicBezTo>
                      <a:pt x="210" y="535"/>
                      <a:pt x="206" y="541"/>
                      <a:pt x="204" y="544"/>
                    </a:cubicBezTo>
                    <a:close/>
                    <a:moveTo>
                      <a:pt x="206" y="559"/>
                    </a:moveTo>
                    <a:cubicBezTo>
                      <a:pt x="206" y="556"/>
                      <a:pt x="204" y="551"/>
                      <a:pt x="209" y="551"/>
                    </a:cubicBezTo>
                    <a:cubicBezTo>
                      <a:pt x="210" y="554"/>
                      <a:pt x="209" y="558"/>
                      <a:pt x="206" y="559"/>
                    </a:cubicBezTo>
                    <a:close/>
                    <a:moveTo>
                      <a:pt x="209" y="577"/>
                    </a:moveTo>
                    <a:cubicBezTo>
                      <a:pt x="208" y="576"/>
                      <a:pt x="208" y="574"/>
                      <a:pt x="208" y="573"/>
                    </a:cubicBezTo>
                    <a:cubicBezTo>
                      <a:pt x="209" y="572"/>
                      <a:pt x="209" y="574"/>
                      <a:pt x="210" y="574"/>
                    </a:cubicBezTo>
                    <a:cubicBezTo>
                      <a:pt x="210" y="575"/>
                      <a:pt x="209" y="575"/>
                      <a:pt x="209" y="577"/>
                    </a:cubicBezTo>
                    <a:close/>
                    <a:moveTo>
                      <a:pt x="210" y="634"/>
                    </a:moveTo>
                    <a:cubicBezTo>
                      <a:pt x="209" y="638"/>
                      <a:pt x="206" y="639"/>
                      <a:pt x="206" y="644"/>
                    </a:cubicBezTo>
                    <a:cubicBezTo>
                      <a:pt x="205" y="643"/>
                      <a:pt x="204" y="642"/>
                      <a:pt x="203" y="641"/>
                    </a:cubicBezTo>
                    <a:cubicBezTo>
                      <a:pt x="205" y="639"/>
                      <a:pt x="206" y="635"/>
                      <a:pt x="210" y="634"/>
                    </a:cubicBezTo>
                    <a:close/>
                    <a:moveTo>
                      <a:pt x="198" y="640"/>
                    </a:moveTo>
                    <a:cubicBezTo>
                      <a:pt x="199" y="644"/>
                      <a:pt x="193" y="649"/>
                      <a:pt x="192" y="653"/>
                    </a:cubicBezTo>
                    <a:cubicBezTo>
                      <a:pt x="191" y="653"/>
                      <a:pt x="191" y="651"/>
                      <a:pt x="189" y="651"/>
                    </a:cubicBezTo>
                    <a:cubicBezTo>
                      <a:pt x="191" y="646"/>
                      <a:pt x="195" y="644"/>
                      <a:pt x="198" y="640"/>
                    </a:cubicBezTo>
                    <a:close/>
                    <a:moveTo>
                      <a:pt x="194" y="662"/>
                    </a:moveTo>
                    <a:cubicBezTo>
                      <a:pt x="194" y="663"/>
                      <a:pt x="193" y="663"/>
                      <a:pt x="192" y="663"/>
                    </a:cubicBezTo>
                    <a:cubicBezTo>
                      <a:pt x="192" y="662"/>
                      <a:pt x="192" y="661"/>
                      <a:pt x="192" y="660"/>
                    </a:cubicBezTo>
                    <a:cubicBezTo>
                      <a:pt x="193" y="660"/>
                      <a:pt x="193" y="662"/>
                      <a:pt x="194" y="662"/>
                    </a:cubicBezTo>
                    <a:close/>
                    <a:moveTo>
                      <a:pt x="192" y="678"/>
                    </a:moveTo>
                    <a:cubicBezTo>
                      <a:pt x="190" y="676"/>
                      <a:pt x="189" y="674"/>
                      <a:pt x="188" y="671"/>
                    </a:cubicBezTo>
                    <a:cubicBezTo>
                      <a:pt x="191" y="671"/>
                      <a:pt x="190" y="675"/>
                      <a:pt x="193" y="675"/>
                    </a:cubicBezTo>
                    <a:cubicBezTo>
                      <a:pt x="192" y="676"/>
                      <a:pt x="192" y="677"/>
                      <a:pt x="192" y="678"/>
                    </a:cubicBezTo>
                    <a:close/>
                    <a:moveTo>
                      <a:pt x="192" y="668"/>
                    </a:moveTo>
                    <a:cubicBezTo>
                      <a:pt x="194" y="669"/>
                      <a:pt x="195" y="671"/>
                      <a:pt x="195" y="672"/>
                    </a:cubicBezTo>
                    <a:cubicBezTo>
                      <a:pt x="193" y="671"/>
                      <a:pt x="192" y="670"/>
                      <a:pt x="192" y="668"/>
                    </a:cubicBezTo>
                    <a:close/>
                    <a:moveTo>
                      <a:pt x="196" y="665"/>
                    </a:moveTo>
                    <a:cubicBezTo>
                      <a:pt x="197" y="665"/>
                      <a:pt x="197" y="666"/>
                      <a:pt x="197" y="668"/>
                    </a:cubicBezTo>
                    <a:cubicBezTo>
                      <a:pt x="196" y="668"/>
                      <a:pt x="195" y="666"/>
                      <a:pt x="196" y="665"/>
                    </a:cubicBezTo>
                    <a:close/>
                    <a:moveTo>
                      <a:pt x="197" y="659"/>
                    </a:moveTo>
                    <a:cubicBezTo>
                      <a:pt x="195" y="659"/>
                      <a:pt x="194" y="656"/>
                      <a:pt x="196" y="654"/>
                    </a:cubicBezTo>
                    <a:cubicBezTo>
                      <a:pt x="197" y="655"/>
                      <a:pt x="198" y="656"/>
                      <a:pt x="198" y="658"/>
                    </a:cubicBezTo>
                    <a:cubicBezTo>
                      <a:pt x="198" y="658"/>
                      <a:pt x="198" y="659"/>
                      <a:pt x="197" y="659"/>
                    </a:cubicBezTo>
                    <a:close/>
                    <a:moveTo>
                      <a:pt x="200" y="674"/>
                    </a:moveTo>
                    <a:cubicBezTo>
                      <a:pt x="200" y="673"/>
                      <a:pt x="199" y="672"/>
                      <a:pt x="200" y="670"/>
                    </a:cubicBezTo>
                    <a:cubicBezTo>
                      <a:pt x="201" y="671"/>
                      <a:pt x="202" y="671"/>
                      <a:pt x="202" y="673"/>
                    </a:cubicBezTo>
                    <a:cubicBezTo>
                      <a:pt x="201" y="673"/>
                      <a:pt x="202" y="675"/>
                      <a:pt x="200" y="674"/>
                    </a:cubicBezTo>
                    <a:close/>
                    <a:moveTo>
                      <a:pt x="199" y="659"/>
                    </a:moveTo>
                    <a:cubicBezTo>
                      <a:pt x="200" y="659"/>
                      <a:pt x="201" y="661"/>
                      <a:pt x="201" y="659"/>
                    </a:cubicBezTo>
                    <a:cubicBezTo>
                      <a:pt x="202" y="660"/>
                      <a:pt x="200" y="662"/>
                      <a:pt x="200" y="664"/>
                    </a:cubicBezTo>
                    <a:cubicBezTo>
                      <a:pt x="197" y="663"/>
                      <a:pt x="200" y="661"/>
                      <a:pt x="199" y="659"/>
                    </a:cubicBezTo>
                    <a:close/>
                    <a:moveTo>
                      <a:pt x="198" y="649"/>
                    </a:moveTo>
                    <a:cubicBezTo>
                      <a:pt x="199" y="647"/>
                      <a:pt x="200" y="646"/>
                      <a:pt x="201" y="645"/>
                    </a:cubicBezTo>
                    <a:cubicBezTo>
                      <a:pt x="201" y="646"/>
                      <a:pt x="203" y="646"/>
                      <a:pt x="203" y="646"/>
                    </a:cubicBezTo>
                    <a:cubicBezTo>
                      <a:pt x="204" y="647"/>
                      <a:pt x="203" y="648"/>
                      <a:pt x="203" y="648"/>
                    </a:cubicBezTo>
                    <a:cubicBezTo>
                      <a:pt x="205" y="648"/>
                      <a:pt x="205" y="649"/>
                      <a:pt x="205" y="649"/>
                    </a:cubicBezTo>
                    <a:cubicBezTo>
                      <a:pt x="205" y="651"/>
                      <a:pt x="204" y="652"/>
                      <a:pt x="202" y="653"/>
                    </a:cubicBezTo>
                    <a:cubicBezTo>
                      <a:pt x="201" y="652"/>
                      <a:pt x="200" y="650"/>
                      <a:pt x="198" y="649"/>
                    </a:cubicBezTo>
                    <a:close/>
                    <a:moveTo>
                      <a:pt x="203" y="665"/>
                    </a:moveTo>
                    <a:cubicBezTo>
                      <a:pt x="204" y="666"/>
                      <a:pt x="205" y="668"/>
                      <a:pt x="205" y="669"/>
                    </a:cubicBezTo>
                    <a:cubicBezTo>
                      <a:pt x="204" y="669"/>
                      <a:pt x="202" y="667"/>
                      <a:pt x="203" y="665"/>
                    </a:cubicBezTo>
                    <a:close/>
                    <a:moveTo>
                      <a:pt x="203" y="688"/>
                    </a:moveTo>
                    <a:cubicBezTo>
                      <a:pt x="203" y="687"/>
                      <a:pt x="204" y="686"/>
                      <a:pt x="204" y="685"/>
                    </a:cubicBezTo>
                    <a:cubicBezTo>
                      <a:pt x="205" y="685"/>
                      <a:pt x="205" y="686"/>
                      <a:pt x="206" y="686"/>
                    </a:cubicBezTo>
                    <a:cubicBezTo>
                      <a:pt x="206" y="687"/>
                      <a:pt x="205" y="688"/>
                      <a:pt x="203" y="688"/>
                    </a:cubicBezTo>
                    <a:close/>
                    <a:moveTo>
                      <a:pt x="206" y="665"/>
                    </a:moveTo>
                    <a:cubicBezTo>
                      <a:pt x="206" y="664"/>
                      <a:pt x="206" y="663"/>
                      <a:pt x="205" y="663"/>
                    </a:cubicBezTo>
                    <a:cubicBezTo>
                      <a:pt x="206" y="661"/>
                      <a:pt x="207" y="664"/>
                      <a:pt x="208" y="665"/>
                    </a:cubicBezTo>
                    <a:cubicBezTo>
                      <a:pt x="208" y="666"/>
                      <a:pt x="207" y="665"/>
                      <a:pt x="206" y="665"/>
                    </a:cubicBezTo>
                    <a:close/>
                    <a:moveTo>
                      <a:pt x="207" y="658"/>
                    </a:moveTo>
                    <a:cubicBezTo>
                      <a:pt x="208" y="657"/>
                      <a:pt x="209" y="657"/>
                      <a:pt x="209" y="655"/>
                    </a:cubicBezTo>
                    <a:cubicBezTo>
                      <a:pt x="211" y="656"/>
                      <a:pt x="211" y="657"/>
                      <a:pt x="213" y="658"/>
                    </a:cubicBezTo>
                    <a:cubicBezTo>
                      <a:pt x="211" y="658"/>
                      <a:pt x="211" y="661"/>
                      <a:pt x="211" y="662"/>
                    </a:cubicBezTo>
                    <a:cubicBezTo>
                      <a:pt x="209" y="661"/>
                      <a:pt x="208" y="660"/>
                      <a:pt x="207" y="658"/>
                    </a:cubicBezTo>
                    <a:close/>
                    <a:moveTo>
                      <a:pt x="214" y="678"/>
                    </a:moveTo>
                    <a:cubicBezTo>
                      <a:pt x="213" y="676"/>
                      <a:pt x="212" y="673"/>
                      <a:pt x="211" y="672"/>
                    </a:cubicBezTo>
                    <a:cubicBezTo>
                      <a:pt x="211" y="671"/>
                      <a:pt x="212" y="671"/>
                      <a:pt x="212" y="669"/>
                    </a:cubicBezTo>
                    <a:cubicBezTo>
                      <a:pt x="214" y="670"/>
                      <a:pt x="215" y="673"/>
                      <a:pt x="217" y="674"/>
                    </a:cubicBezTo>
                    <a:cubicBezTo>
                      <a:pt x="216" y="676"/>
                      <a:pt x="215" y="677"/>
                      <a:pt x="214" y="678"/>
                    </a:cubicBezTo>
                    <a:close/>
                    <a:moveTo>
                      <a:pt x="215" y="665"/>
                    </a:moveTo>
                    <a:cubicBezTo>
                      <a:pt x="216" y="666"/>
                      <a:pt x="216" y="667"/>
                      <a:pt x="217" y="668"/>
                    </a:cubicBezTo>
                    <a:cubicBezTo>
                      <a:pt x="216" y="668"/>
                      <a:pt x="214" y="667"/>
                      <a:pt x="215" y="665"/>
                    </a:cubicBezTo>
                    <a:close/>
                    <a:moveTo>
                      <a:pt x="216" y="662"/>
                    </a:moveTo>
                    <a:cubicBezTo>
                      <a:pt x="218" y="664"/>
                      <a:pt x="221" y="665"/>
                      <a:pt x="221" y="668"/>
                    </a:cubicBezTo>
                    <a:cubicBezTo>
                      <a:pt x="218" y="668"/>
                      <a:pt x="216" y="664"/>
                      <a:pt x="216" y="662"/>
                    </a:cubicBezTo>
                    <a:close/>
                    <a:moveTo>
                      <a:pt x="225" y="672"/>
                    </a:moveTo>
                    <a:cubicBezTo>
                      <a:pt x="227" y="672"/>
                      <a:pt x="227" y="673"/>
                      <a:pt x="227" y="673"/>
                    </a:cubicBezTo>
                    <a:cubicBezTo>
                      <a:pt x="226" y="677"/>
                      <a:pt x="223" y="673"/>
                      <a:pt x="225" y="672"/>
                    </a:cubicBezTo>
                    <a:close/>
                    <a:moveTo>
                      <a:pt x="224" y="665"/>
                    </a:moveTo>
                    <a:cubicBezTo>
                      <a:pt x="220" y="662"/>
                      <a:pt x="216" y="658"/>
                      <a:pt x="221" y="653"/>
                    </a:cubicBezTo>
                    <a:cubicBezTo>
                      <a:pt x="224" y="654"/>
                      <a:pt x="225" y="659"/>
                      <a:pt x="227" y="659"/>
                    </a:cubicBezTo>
                    <a:cubicBezTo>
                      <a:pt x="228" y="661"/>
                      <a:pt x="225" y="663"/>
                      <a:pt x="224" y="665"/>
                    </a:cubicBezTo>
                    <a:close/>
                    <a:moveTo>
                      <a:pt x="228" y="679"/>
                    </a:moveTo>
                    <a:cubicBezTo>
                      <a:pt x="227" y="678"/>
                      <a:pt x="229" y="677"/>
                      <a:pt x="230" y="676"/>
                    </a:cubicBezTo>
                    <a:cubicBezTo>
                      <a:pt x="232" y="677"/>
                      <a:pt x="230" y="679"/>
                      <a:pt x="228" y="679"/>
                    </a:cubicBezTo>
                    <a:close/>
                    <a:moveTo>
                      <a:pt x="230" y="671"/>
                    </a:moveTo>
                    <a:cubicBezTo>
                      <a:pt x="227" y="670"/>
                      <a:pt x="227" y="667"/>
                      <a:pt x="229" y="665"/>
                    </a:cubicBezTo>
                    <a:cubicBezTo>
                      <a:pt x="231" y="665"/>
                      <a:pt x="232" y="667"/>
                      <a:pt x="232" y="669"/>
                    </a:cubicBezTo>
                    <a:cubicBezTo>
                      <a:pt x="232" y="669"/>
                      <a:pt x="231" y="670"/>
                      <a:pt x="230" y="671"/>
                    </a:cubicBezTo>
                    <a:close/>
                    <a:moveTo>
                      <a:pt x="231" y="663"/>
                    </a:moveTo>
                    <a:cubicBezTo>
                      <a:pt x="232" y="662"/>
                      <a:pt x="235" y="665"/>
                      <a:pt x="234" y="666"/>
                    </a:cubicBezTo>
                    <a:cubicBezTo>
                      <a:pt x="232" y="666"/>
                      <a:pt x="233" y="663"/>
                      <a:pt x="231" y="663"/>
                    </a:cubicBezTo>
                    <a:close/>
                    <a:moveTo>
                      <a:pt x="235" y="676"/>
                    </a:moveTo>
                    <a:cubicBezTo>
                      <a:pt x="236" y="675"/>
                      <a:pt x="236" y="675"/>
                      <a:pt x="236" y="674"/>
                    </a:cubicBezTo>
                    <a:cubicBezTo>
                      <a:pt x="237" y="675"/>
                      <a:pt x="238" y="676"/>
                      <a:pt x="239" y="678"/>
                    </a:cubicBezTo>
                    <a:cubicBezTo>
                      <a:pt x="237" y="678"/>
                      <a:pt x="237" y="676"/>
                      <a:pt x="235" y="676"/>
                    </a:cubicBezTo>
                    <a:close/>
                    <a:moveTo>
                      <a:pt x="245" y="658"/>
                    </a:moveTo>
                    <a:cubicBezTo>
                      <a:pt x="247" y="659"/>
                      <a:pt x="246" y="660"/>
                      <a:pt x="247" y="662"/>
                    </a:cubicBezTo>
                    <a:cubicBezTo>
                      <a:pt x="246" y="661"/>
                      <a:pt x="244" y="660"/>
                      <a:pt x="245" y="658"/>
                    </a:cubicBezTo>
                    <a:close/>
                    <a:moveTo>
                      <a:pt x="246" y="677"/>
                    </a:moveTo>
                    <a:cubicBezTo>
                      <a:pt x="241" y="681"/>
                      <a:pt x="241" y="672"/>
                      <a:pt x="238" y="672"/>
                    </a:cubicBezTo>
                    <a:cubicBezTo>
                      <a:pt x="241" y="666"/>
                      <a:pt x="243" y="676"/>
                      <a:pt x="246" y="677"/>
                    </a:cubicBezTo>
                    <a:close/>
                    <a:moveTo>
                      <a:pt x="242" y="655"/>
                    </a:moveTo>
                    <a:cubicBezTo>
                      <a:pt x="240" y="653"/>
                      <a:pt x="238" y="651"/>
                      <a:pt x="237" y="648"/>
                    </a:cubicBezTo>
                    <a:cubicBezTo>
                      <a:pt x="238" y="651"/>
                      <a:pt x="243" y="652"/>
                      <a:pt x="242" y="655"/>
                    </a:cubicBezTo>
                    <a:close/>
                    <a:moveTo>
                      <a:pt x="236" y="658"/>
                    </a:moveTo>
                    <a:cubicBezTo>
                      <a:pt x="236" y="659"/>
                      <a:pt x="236" y="659"/>
                      <a:pt x="235" y="659"/>
                    </a:cubicBezTo>
                    <a:cubicBezTo>
                      <a:pt x="235" y="659"/>
                      <a:pt x="235" y="660"/>
                      <a:pt x="236" y="660"/>
                    </a:cubicBezTo>
                    <a:cubicBezTo>
                      <a:pt x="236" y="658"/>
                      <a:pt x="237" y="659"/>
                      <a:pt x="238" y="660"/>
                    </a:cubicBezTo>
                    <a:cubicBezTo>
                      <a:pt x="238" y="661"/>
                      <a:pt x="237" y="661"/>
                      <a:pt x="237" y="662"/>
                    </a:cubicBezTo>
                    <a:cubicBezTo>
                      <a:pt x="235" y="661"/>
                      <a:pt x="235" y="660"/>
                      <a:pt x="233" y="659"/>
                    </a:cubicBezTo>
                    <a:cubicBezTo>
                      <a:pt x="234" y="658"/>
                      <a:pt x="234" y="658"/>
                      <a:pt x="236" y="658"/>
                    </a:cubicBezTo>
                    <a:close/>
                    <a:moveTo>
                      <a:pt x="232" y="648"/>
                    </a:moveTo>
                    <a:cubicBezTo>
                      <a:pt x="231" y="648"/>
                      <a:pt x="229" y="646"/>
                      <a:pt x="228" y="643"/>
                    </a:cubicBezTo>
                    <a:cubicBezTo>
                      <a:pt x="231" y="644"/>
                      <a:pt x="231" y="646"/>
                      <a:pt x="232" y="648"/>
                    </a:cubicBezTo>
                    <a:close/>
                    <a:moveTo>
                      <a:pt x="231" y="655"/>
                    </a:moveTo>
                    <a:cubicBezTo>
                      <a:pt x="227" y="656"/>
                      <a:pt x="226" y="650"/>
                      <a:pt x="223" y="649"/>
                    </a:cubicBezTo>
                    <a:cubicBezTo>
                      <a:pt x="224" y="648"/>
                      <a:pt x="224" y="646"/>
                      <a:pt x="226" y="647"/>
                    </a:cubicBezTo>
                    <a:cubicBezTo>
                      <a:pt x="227" y="650"/>
                      <a:pt x="230" y="652"/>
                      <a:pt x="231" y="655"/>
                    </a:cubicBezTo>
                    <a:close/>
                    <a:moveTo>
                      <a:pt x="225" y="598"/>
                    </a:moveTo>
                    <a:cubicBezTo>
                      <a:pt x="226" y="599"/>
                      <a:pt x="226" y="603"/>
                      <a:pt x="225" y="605"/>
                    </a:cubicBezTo>
                    <a:cubicBezTo>
                      <a:pt x="222" y="603"/>
                      <a:pt x="224" y="599"/>
                      <a:pt x="225" y="598"/>
                    </a:cubicBezTo>
                    <a:close/>
                    <a:moveTo>
                      <a:pt x="223" y="588"/>
                    </a:moveTo>
                    <a:cubicBezTo>
                      <a:pt x="223" y="585"/>
                      <a:pt x="223" y="584"/>
                      <a:pt x="222" y="583"/>
                    </a:cubicBezTo>
                    <a:cubicBezTo>
                      <a:pt x="223" y="582"/>
                      <a:pt x="224" y="582"/>
                      <a:pt x="225" y="582"/>
                    </a:cubicBezTo>
                    <a:cubicBezTo>
                      <a:pt x="225" y="585"/>
                      <a:pt x="226" y="587"/>
                      <a:pt x="223" y="588"/>
                    </a:cubicBezTo>
                    <a:close/>
                    <a:moveTo>
                      <a:pt x="221" y="557"/>
                    </a:moveTo>
                    <a:cubicBezTo>
                      <a:pt x="222" y="559"/>
                      <a:pt x="226" y="568"/>
                      <a:pt x="221" y="568"/>
                    </a:cubicBezTo>
                    <a:cubicBezTo>
                      <a:pt x="222" y="564"/>
                      <a:pt x="220" y="561"/>
                      <a:pt x="221" y="557"/>
                    </a:cubicBezTo>
                    <a:close/>
                    <a:moveTo>
                      <a:pt x="220" y="546"/>
                    </a:moveTo>
                    <a:cubicBezTo>
                      <a:pt x="219" y="544"/>
                      <a:pt x="219" y="542"/>
                      <a:pt x="219" y="538"/>
                    </a:cubicBezTo>
                    <a:cubicBezTo>
                      <a:pt x="221" y="540"/>
                      <a:pt x="221" y="545"/>
                      <a:pt x="220" y="546"/>
                    </a:cubicBezTo>
                    <a:close/>
                    <a:moveTo>
                      <a:pt x="219" y="529"/>
                    </a:moveTo>
                    <a:cubicBezTo>
                      <a:pt x="216" y="526"/>
                      <a:pt x="220" y="522"/>
                      <a:pt x="218" y="519"/>
                    </a:cubicBezTo>
                    <a:cubicBezTo>
                      <a:pt x="218" y="520"/>
                      <a:pt x="219" y="520"/>
                      <a:pt x="219" y="520"/>
                    </a:cubicBezTo>
                    <a:cubicBezTo>
                      <a:pt x="220" y="524"/>
                      <a:pt x="219" y="525"/>
                      <a:pt x="220" y="529"/>
                    </a:cubicBezTo>
                    <a:cubicBezTo>
                      <a:pt x="220" y="529"/>
                      <a:pt x="219" y="529"/>
                      <a:pt x="219" y="529"/>
                    </a:cubicBezTo>
                    <a:close/>
                    <a:moveTo>
                      <a:pt x="219" y="493"/>
                    </a:moveTo>
                    <a:cubicBezTo>
                      <a:pt x="216" y="492"/>
                      <a:pt x="216" y="487"/>
                      <a:pt x="219" y="486"/>
                    </a:cubicBezTo>
                    <a:cubicBezTo>
                      <a:pt x="219" y="489"/>
                      <a:pt x="220" y="490"/>
                      <a:pt x="219" y="493"/>
                    </a:cubicBezTo>
                    <a:close/>
                    <a:moveTo>
                      <a:pt x="217" y="471"/>
                    </a:moveTo>
                    <a:cubicBezTo>
                      <a:pt x="218" y="472"/>
                      <a:pt x="219" y="477"/>
                      <a:pt x="218" y="477"/>
                    </a:cubicBezTo>
                    <a:cubicBezTo>
                      <a:pt x="215" y="476"/>
                      <a:pt x="217" y="473"/>
                      <a:pt x="217" y="471"/>
                    </a:cubicBezTo>
                    <a:close/>
                    <a:moveTo>
                      <a:pt x="218" y="443"/>
                    </a:moveTo>
                    <a:cubicBezTo>
                      <a:pt x="218" y="440"/>
                      <a:pt x="218" y="438"/>
                      <a:pt x="218" y="436"/>
                    </a:cubicBezTo>
                    <a:cubicBezTo>
                      <a:pt x="219" y="437"/>
                      <a:pt x="220" y="442"/>
                      <a:pt x="218" y="443"/>
                    </a:cubicBezTo>
                    <a:close/>
                    <a:moveTo>
                      <a:pt x="218" y="428"/>
                    </a:moveTo>
                    <a:cubicBezTo>
                      <a:pt x="216" y="428"/>
                      <a:pt x="216" y="423"/>
                      <a:pt x="218" y="422"/>
                    </a:cubicBezTo>
                    <a:cubicBezTo>
                      <a:pt x="219" y="425"/>
                      <a:pt x="219" y="427"/>
                      <a:pt x="218" y="428"/>
                    </a:cubicBezTo>
                    <a:close/>
                    <a:moveTo>
                      <a:pt x="217" y="413"/>
                    </a:moveTo>
                    <a:cubicBezTo>
                      <a:pt x="215" y="406"/>
                      <a:pt x="215" y="398"/>
                      <a:pt x="217" y="390"/>
                    </a:cubicBezTo>
                    <a:cubicBezTo>
                      <a:pt x="218" y="398"/>
                      <a:pt x="219" y="407"/>
                      <a:pt x="217" y="413"/>
                    </a:cubicBezTo>
                    <a:close/>
                    <a:moveTo>
                      <a:pt x="217" y="384"/>
                    </a:moveTo>
                    <a:cubicBezTo>
                      <a:pt x="215" y="383"/>
                      <a:pt x="215" y="381"/>
                      <a:pt x="215" y="379"/>
                    </a:cubicBezTo>
                    <a:cubicBezTo>
                      <a:pt x="217" y="379"/>
                      <a:pt x="216" y="382"/>
                      <a:pt x="217" y="384"/>
                    </a:cubicBezTo>
                    <a:close/>
                    <a:moveTo>
                      <a:pt x="213" y="502"/>
                    </a:moveTo>
                    <a:cubicBezTo>
                      <a:pt x="213" y="500"/>
                      <a:pt x="211" y="501"/>
                      <a:pt x="212" y="499"/>
                    </a:cubicBezTo>
                    <a:cubicBezTo>
                      <a:pt x="213" y="499"/>
                      <a:pt x="214" y="498"/>
                      <a:pt x="214" y="497"/>
                    </a:cubicBezTo>
                    <a:cubicBezTo>
                      <a:pt x="216" y="498"/>
                      <a:pt x="215" y="502"/>
                      <a:pt x="213" y="502"/>
                    </a:cubicBezTo>
                    <a:close/>
                    <a:moveTo>
                      <a:pt x="215" y="299"/>
                    </a:moveTo>
                    <a:cubicBezTo>
                      <a:pt x="216" y="288"/>
                      <a:pt x="214" y="285"/>
                      <a:pt x="215" y="274"/>
                    </a:cubicBezTo>
                    <a:cubicBezTo>
                      <a:pt x="216" y="275"/>
                      <a:pt x="217" y="276"/>
                      <a:pt x="218" y="277"/>
                    </a:cubicBezTo>
                    <a:cubicBezTo>
                      <a:pt x="216" y="283"/>
                      <a:pt x="217" y="293"/>
                      <a:pt x="215" y="299"/>
                    </a:cubicBezTo>
                    <a:close/>
                    <a:moveTo>
                      <a:pt x="215" y="271"/>
                    </a:moveTo>
                    <a:cubicBezTo>
                      <a:pt x="216" y="265"/>
                      <a:pt x="215" y="259"/>
                      <a:pt x="216" y="252"/>
                    </a:cubicBezTo>
                    <a:cubicBezTo>
                      <a:pt x="216" y="253"/>
                      <a:pt x="216" y="253"/>
                      <a:pt x="217" y="253"/>
                    </a:cubicBezTo>
                    <a:cubicBezTo>
                      <a:pt x="217" y="261"/>
                      <a:pt x="218" y="266"/>
                      <a:pt x="218" y="274"/>
                    </a:cubicBezTo>
                    <a:cubicBezTo>
                      <a:pt x="216" y="274"/>
                      <a:pt x="217" y="272"/>
                      <a:pt x="215" y="271"/>
                    </a:cubicBezTo>
                    <a:close/>
                    <a:moveTo>
                      <a:pt x="215" y="190"/>
                    </a:moveTo>
                    <a:cubicBezTo>
                      <a:pt x="215" y="189"/>
                      <a:pt x="216" y="187"/>
                      <a:pt x="216" y="186"/>
                    </a:cubicBezTo>
                    <a:cubicBezTo>
                      <a:pt x="217" y="186"/>
                      <a:pt x="217" y="186"/>
                      <a:pt x="218" y="186"/>
                    </a:cubicBezTo>
                    <a:cubicBezTo>
                      <a:pt x="219" y="189"/>
                      <a:pt x="217" y="194"/>
                      <a:pt x="217" y="197"/>
                    </a:cubicBezTo>
                    <a:cubicBezTo>
                      <a:pt x="214" y="196"/>
                      <a:pt x="218" y="191"/>
                      <a:pt x="215" y="190"/>
                    </a:cubicBezTo>
                    <a:close/>
                    <a:moveTo>
                      <a:pt x="218" y="185"/>
                    </a:moveTo>
                    <a:cubicBezTo>
                      <a:pt x="216" y="182"/>
                      <a:pt x="216" y="179"/>
                      <a:pt x="215" y="175"/>
                    </a:cubicBezTo>
                    <a:cubicBezTo>
                      <a:pt x="215" y="174"/>
                      <a:pt x="217" y="174"/>
                      <a:pt x="218" y="174"/>
                    </a:cubicBezTo>
                    <a:cubicBezTo>
                      <a:pt x="217" y="169"/>
                      <a:pt x="215" y="167"/>
                      <a:pt x="212" y="164"/>
                    </a:cubicBezTo>
                    <a:cubicBezTo>
                      <a:pt x="213" y="162"/>
                      <a:pt x="216" y="161"/>
                      <a:pt x="218" y="161"/>
                    </a:cubicBezTo>
                    <a:cubicBezTo>
                      <a:pt x="218" y="155"/>
                      <a:pt x="215" y="153"/>
                      <a:pt x="213" y="149"/>
                    </a:cubicBezTo>
                    <a:cubicBezTo>
                      <a:pt x="212" y="149"/>
                      <a:pt x="212" y="148"/>
                      <a:pt x="212" y="148"/>
                    </a:cubicBezTo>
                    <a:cubicBezTo>
                      <a:pt x="224" y="153"/>
                      <a:pt x="219" y="175"/>
                      <a:pt x="218" y="185"/>
                    </a:cubicBezTo>
                    <a:close/>
                    <a:moveTo>
                      <a:pt x="224" y="215"/>
                    </a:moveTo>
                    <a:cubicBezTo>
                      <a:pt x="223" y="228"/>
                      <a:pt x="221" y="242"/>
                      <a:pt x="219" y="253"/>
                    </a:cubicBezTo>
                    <a:cubicBezTo>
                      <a:pt x="219" y="245"/>
                      <a:pt x="219" y="234"/>
                      <a:pt x="222" y="226"/>
                    </a:cubicBezTo>
                    <a:cubicBezTo>
                      <a:pt x="221" y="225"/>
                      <a:pt x="220" y="227"/>
                      <a:pt x="219" y="226"/>
                    </a:cubicBezTo>
                    <a:cubicBezTo>
                      <a:pt x="219" y="197"/>
                      <a:pt x="222" y="180"/>
                      <a:pt x="223" y="158"/>
                    </a:cubicBezTo>
                    <a:cubicBezTo>
                      <a:pt x="224" y="158"/>
                      <a:pt x="224" y="158"/>
                      <a:pt x="225" y="158"/>
                    </a:cubicBezTo>
                    <a:cubicBezTo>
                      <a:pt x="225" y="158"/>
                      <a:pt x="225" y="158"/>
                      <a:pt x="225" y="159"/>
                    </a:cubicBezTo>
                    <a:cubicBezTo>
                      <a:pt x="225" y="178"/>
                      <a:pt x="226" y="197"/>
                      <a:pt x="224" y="215"/>
                    </a:cubicBezTo>
                    <a:close/>
                    <a:moveTo>
                      <a:pt x="240" y="170"/>
                    </a:moveTo>
                    <a:cubicBezTo>
                      <a:pt x="243" y="175"/>
                      <a:pt x="244" y="184"/>
                      <a:pt x="246" y="189"/>
                    </a:cubicBezTo>
                    <a:cubicBezTo>
                      <a:pt x="250" y="193"/>
                      <a:pt x="252" y="199"/>
                      <a:pt x="253" y="206"/>
                    </a:cubicBezTo>
                    <a:cubicBezTo>
                      <a:pt x="247" y="195"/>
                      <a:pt x="240" y="185"/>
                      <a:pt x="240" y="170"/>
                    </a:cubicBezTo>
                    <a:close/>
                    <a:moveTo>
                      <a:pt x="253" y="208"/>
                    </a:moveTo>
                    <a:cubicBezTo>
                      <a:pt x="255" y="209"/>
                      <a:pt x="255" y="209"/>
                      <a:pt x="257" y="209"/>
                    </a:cubicBezTo>
                    <a:cubicBezTo>
                      <a:pt x="259" y="214"/>
                      <a:pt x="260" y="221"/>
                      <a:pt x="261" y="225"/>
                    </a:cubicBezTo>
                    <a:cubicBezTo>
                      <a:pt x="258" y="220"/>
                      <a:pt x="256" y="214"/>
                      <a:pt x="253" y="208"/>
                    </a:cubicBezTo>
                    <a:close/>
                    <a:moveTo>
                      <a:pt x="254" y="190"/>
                    </a:moveTo>
                    <a:cubicBezTo>
                      <a:pt x="260" y="198"/>
                      <a:pt x="264" y="209"/>
                      <a:pt x="265" y="221"/>
                    </a:cubicBezTo>
                    <a:cubicBezTo>
                      <a:pt x="261" y="210"/>
                      <a:pt x="257" y="201"/>
                      <a:pt x="254" y="190"/>
                    </a:cubicBezTo>
                    <a:close/>
                    <a:moveTo>
                      <a:pt x="267" y="203"/>
                    </a:moveTo>
                    <a:cubicBezTo>
                      <a:pt x="264" y="202"/>
                      <a:pt x="266" y="196"/>
                      <a:pt x="267" y="194"/>
                    </a:cubicBezTo>
                    <a:cubicBezTo>
                      <a:pt x="267" y="193"/>
                      <a:pt x="267" y="192"/>
                      <a:pt x="268" y="192"/>
                    </a:cubicBezTo>
                    <a:cubicBezTo>
                      <a:pt x="267" y="193"/>
                      <a:pt x="267" y="196"/>
                      <a:pt x="270" y="195"/>
                    </a:cubicBezTo>
                    <a:cubicBezTo>
                      <a:pt x="267" y="198"/>
                      <a:pt x="268" y="200"/>
                      <a:pt x="267" y="203"/>
                    </a:cubicBezTo>
                    <a:close/>
                    <a:moveTo>
                      <a:pt x="271" y="197"/>
                    </a:moveTo>
                    <a:cubicBezTo>
                      <a:pt x="271" y="199"/>
                      <a:pt x="272" y="202"/>
                      <a:pt x="270" y="203"/>
                    </a:cubicBezTo>
                    <a:cubicBezTo>
                      <a:pt x="270" y="199"/>
                      <a:pt x="272" y="191"/>
                      <a:pt x="273" y="184"/>
                    </a:cubicBezTo>
                    <a:cubicBezTo>
                      <a:pt x="273" y="182"/>
                      <a:pt x="273" y="180"/>
                      <a:pt x="273" y="179"/>
                    </a:cubicBezTo>
                    <a:cubicBezTo>
                      <a:pt x="273" y="178"/>
                      <a:pt x="273" y="178"/>
                      <a:pt x="274" y="177"/>
                    </a:cubicBezTo>
                    <a:cubicBezTo>
                      <a:pt x="274" y="177"/>
                      <a:pt x="274" y="177"/>
                      <a:pt x="274" y="178"/>
                    </a:cubicBezTo>
                    <a:cubicBezTo>
                      <a:pt x="274" y="185"/>
                      <a:pt x="272" y="191"/>
                      <a:pt x="271" y="197"/>
                    </a:cubicBezTo>
                    <a:close/>
                    <a:moveTo>
                      <a:pt x="281" y="44"/>
                    </a:moveTo>
                    <a:cubicBezTo>
                      <a:pt x="284" y="45"/>
                      <a:pt x="284" y="48"/>
                      <a:pt x="285" y="51"/>
                    </a:cubicBezTo>
                    <a:cubicBezTo>
                      <a:pt x="283" y="51"/>
                      <a:pt x="282" y="52"/>
                      <a:pt x="281" y="52"/>
                    </a:cubicBezTo>
                    <a:cubicBezTo>
                      <a:pt x="281" y="49"/>
                      <a:pt x="281" y="46"/>
                      <a:pt x="281" y="44"/>
                    </a:cubicBezTo>
                    <a:close/>
                    <a:moveTo>
                      <a:pt x="281" y="95"/>
                    </a:moveTo>
                    <a:cubicBezTo>
                      <a:pt x="283" y="96"/>
                      <a:pt x="282" y="99"/>
                      <a:pt x="283" y="101"/>
                    </a:cubicBezTo>
                    <a:cubicBezTo>
                      <a:pt x="282" y="100"/>
                      <a:pt x="280" y="97"/>
                      <a:pt x="281" y="95"/>
                    </a:cubicBezTo>
                    <a:close/>
                    <a:moveTo>
                      <a:pt x="282" y="107"/>
                    </a:moveTo>
                    <a:cubicBezTo>
                      <a:pt x="282" y="105"/>
                      <a:pt x="283" y="105"/>
                      <a:pt x="283" y="103"/>
                    </a:cubicBezTo>
                    <a:cubicBezTo>
                      <a:pt x="284" y="104"/>
                      <a:pt x="284" y="106"/>
                      <a:pt x="284" y="107"/>
                    </a:cubicBezTo>
                    <a:cubicBezTo>
                      <a:pt x="283" y="107"/>
                      <a:pt x="283" y="107"/>
                      <a:pt x="282" y="107"/>
                    </a:cubicBezTo>
                    <a:close/>
                    <a:moveTo>
                      <a:pt x="286" y="93"/>
                    </a:moveTo>
                    <a:cubicBezTo>
                      <a:pt x="282" y="83"/>
                      <a:pt x="284" y="66"/>
                      <a:pt x="284" y="57"/>
                    </a:cubicBezTo>
                    <a:cubicBezTo>
                      <a:pt x="287" y="60"/>
                      <a:pt x="286" y="64"/>
                      <a:pt x="287" y="69"/>
                    </a:cubicBezTo>
                    <a:cubicBezTo>
                      <a:pt x="292" y="75"/>
                      <a:pt x="285" y="84"/>
                      <a:pt x="286" y="93"/>
                    </a:cubicBezTo>
                    <a:close/>
                    <a:moveTo>
                      <a:pt x="295" y="67"/>
                    </a:moveTo>
                    <a:cubicBezTo>
                      <a:pt x="293" y="76"/>
                      <a:pt x="292" y="86"/>
                      <a:pt x="289" y="95"/>
                    </a:cubicBezTo>
                    <a:cubicBezTo>
                      <a:pt x="289" y="88"/>
                      <a:pt x="290" y="70"/>
                      <a:pt x="289" y="62"/>
                    </a:cubicBezTo>
                    <a:cubicBezTo>
                      <a:pt x="291" y="62"/>
                      <a:pt x="292" y="69"/>
                      <a:pt x="29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7" name="群組 66"/>
          <p:cNvGrpSpPr/>
          <p:nvPr/>
        </p:nvGrpSpPr>
        <p:grpSpPr>
          <a:xfrm>
            <a:off x="729361" y="1374742"/>
            <a:ext cx="2672208" cy="2243716"/>
            <a:chOff x="9033019" y="2743198"/>
            <a:chExt cx="2808625" cy="2493449"/>
          </a:xfrm>
        </p:grpSpPr>
        <p:sp>
          <p:nvSpPr>
            <p:cNvPr id="68" name="圓角矩形 67"/>
            <p:cNvSpPr/>
            <p:nvPr/>
          </p:nvSpPr>
          <p:spPr>
            <a:xfrm>
              <a:off x="9033019" y="3770753"/>
              <a:ext cx="2808625" cy="146589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查詢：</a:t>
              </a:r>
              <a:endParaRPr lang="en-US" altLang="zh-TW" sz="20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  <a:p>
              <a:pPr algn="ctr"/>
              <a:r>
                <a:rPr lang="zh-TW" altLang="en-US" sz="20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大學多元入學升學網</a:t>
              </a:r>
              <a:endParaRPr lang="en-US" altLang="zh-TW" sz="20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  <a:p>
              <a:pPr algn="ctr"/>
              <a:r>
                <a:rPr lang="zh-TW" altLang="en-US" sz="20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特殊選</a:t>
              </a:r>
              <a:r>
                <a:rPr lang="zh-TW" altLang="en-US" sz="20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才招生專區</a:t>
              </a:r>
              <a:endParaRPr lang="en-US" altLang="zh-TW" sz="20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  <p:grpSp>
          <p:nvGrpSpPr>
            <p:cNvPr id="69" name="组合 215"/>
            <p:cNvGrpSpPr/>
            <p:nvPr/>
          </p:nvGrpSpPr>
          <p:grpSpPr>
            <a:xfrm>
              <a:off x="9998241" y="2743198"/>
              <a:ext cx="1037728" cy="957264"/>
              <a:chOff x="6410328" y="1171575"/>
              <a:chExt cx="693738" cy="700088"/>
            </a:xfrm>
            <a:noFill/>
          </p:grpSpPr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6410328" y="1171575"/>
                <a:ext cx="693738" cy="700088"/>
              </a:xfrm>
              <a:custGeom>
                <a:avLst/>
                <a:gdLst>
                  <a:gd name="T0" fmla="*/ 276 w 286"/>
                  <a:gd name="T1" fmla="*/ 52 h 289"/>
                  <a:gd name="T2" fmla="*/ 230 w 286"/>
                  <a:gd name="T3" fmla="*/ 6 h 289"/>
                  <a:gd name="T4" fmla="*/ 210 w 286"/>
                  <a:gd name="T5" fmla="*/ 0 h 289"/>
                  <a:gd name="T6" fmla="*/ 141 w 286"/>
                  <a:gd name="T7" fmla="*/ 76 h 289"/>
                  <a:gd name="T8" fmla="*/ 90 w 286"/>
                  <a:gd name="T9" fmla="*/ 128 h 289"/>
                  <a:gd name="T10" fmla="*/ 63 w 286"/>
                  <a:gd name="T11" fmla="*/ 176 h 289"/>
                  <a:gd name="T12" fmla="*/ 48 w 286"/>
                  <a:gd name="T13" fmla="*/ 205 h 289"/>
                  <a:gd name="T14" fmla="*/ 41 w 286"/>
                  <a:gd name="T15" fmla="*/ 226 h 289"/>
                  <a:gd name="T16" fmla="*/ 18 w 286"/>
                  <a:gd name="T17" fmla="*/ 257 h 289"/>
                  <a:gd name="T18" fmla="*/ 33 w 286"/>
                  <a:gd name="T19" fmla="*/ 278 h 289"/>
                  <a:gd name="T20" fmla="*/ 42 w 286"/>
                  <a:gd name="T21" fmla="*/ 276 h 289"/>
                  <a:gd name="T22" fmla="*/ 74 w 286"/>
                  <a:gd name="T23" fmla="*/ 253 h 289"/>
                  <a:gd name="T24" fmla="*/ 80 w 286"/>
                  <a:gd name="T25" fmla="*/ 247 h 289"/>
                  <a:gd name="T26" fmla="*/ 98 w 286"/>
                  <a:gd name="T27" fmla="*/ 232 h 289"/>
                  <a:gd name="T28" fmla="*/ 130 w 286"/>
                  <a:gd name="T29" fmla="*/ 219 h 289"/>
                  <a:gd name="T30" fmla="*/ 138 w 286"/>
                  <a:gd name="T31" fmla="*/ 214 h 289"/>
                  <a:gd name="T32" fmla="*/ 210 w 286"/>
                  <a:gd name="T33" fmla="*/ 142 h 289"/>
                  <a:gd name="T34" fmla="*/ 276 w 286"/>
                  <a:gd name="T35" fmla="*/ 77 h 289"/>
                  <a:gd name="T36" fmla="*/ 286 w 286"/>
                  <a:gd name="T37" fmla="*/ 72 h 289"/>
                  <a:gd name="T38" fmla="*/ 24 w 286"/>
                  <a:gd name="T39" fmla="*/ 269 h 289"/>
                  <a:gd name="T40" fmla="*/ 24 w 286"/>
                  <a:gd name="T41" fmla="*/ 269 h 289"/>
                  <a:gd name="T42" fmla="*/ 28 w 286"/>
                  <a:gd name="T43" fmla="*/ 273 h 289"/>
                  <a:gd name="T44" fmla="*/ 41 w 286"/>
                  <a:gd name="T45" fmla="*/ 270 h 289"/>
                  <a:gd name="T46" fmla="*/ 45 w 286"/>
                  <a:gd name="T47" fmla="*/ 227 h 289"/>
                  <a:gd name="T48" fmla="*/ 41 w 286"/>
                  <a:gd name="T49" fmla="*/ 270 h 289"/>
                  <a:gd name="T50" fmla="*/ 42 w 286"/>
                  <a:gd name="T51" fmla="*/ 220 h 289"/>
                  <a:gd name="T52" fmla="*/ 61 w 286"/>
                  <a:gd name="T53" fmla="*/ 195 h 289"/>
                  <a:gd name="T54" fmla="*/ 66 w 286"/>
                  <a:gd name="T55" fmla="*/ 178 h 289"/>
                  <a:gd name="T56" fmla="*/ 71 w 286"/>
                  <a:gd name="T57" fmla="*/ 161 h 289"/>
                  <a:gd name="T58" fmla="*/ 71 w 286"/>
                  <a:gd name="T59" fmla="*/ 161 h 289"/>
                  <a:gd name="T60" fmla="*/ 106 w 286"/>
                  <a:gd name="T61" fmla="*/ 182 h 289"/>
                  <a:gd name="T62" fmla="*/ 107 w 286"/>
                  <a:gd name="T63" fmla="*/ 184 h 289"/>
                  <a:gd name="T64" fmla="*/ 132 w 286"/>
                  <a:gd name="T65" fmla="*/ 215 h 289"/>
                  <a:gd name="T66" fmla="*/ 264 w 286"/>
                  <a:gd name="T67" fmla="*/ 83 h 289"/>
                  <a:gd name="T68" fmla="*/ 219 w 286"/>
                  <a:gd name="T69" fmla="*/ 130 h 289"/>
                  <a:gd name="T70" fmla="*/ 193 w 286"/>
                  <a:gd name="T71" fmla="*/ 153 h 289"/>
                  <a:gd name="T72" fmla="*/ 135 w 286"/>
                  <a:gd name="T73" fmla="*/ 211 h 289"/>
                  <a:gd name="T74" fmla="*/ 76 w 286"/>
                  <a:gd name="T75" fmla="*/ 156 h 289"/>
                  <a:gd name="T76" fmla="*/ 138 w 286"/>
                  <a:gd name="T77" fmla="*/ 85 h 289"/>
                  <a:gd name="T78" fmla="*/ 176 w 286"/>
                  <a:gd name="T79" fmla="*/ 42 h 289"/>
                  <a:gd name="T80" fmla="*/ 178 w 286"/>
                  <a:gd name="T81" fmla="*/ 40 h 289"/>
                  <a:gd name="T82" fmla="*/ 205 w 286"/>
                  <a:gd name="T83" fmla="*/ 12 h 289"/>
                  <a:gd name="T84" fmla="*/ 213 w 286"/>
                  <a:gd name="T85" fmla="*/ 7 h 289"/>
                  <a:gd name="T86" fmla="*/ 225 w 286"/>
                  <a:gd name="T87" fmla="*/ 7 h 289"/>
                  <a:gd name="T88" fmla="*/ 228 w 286"/>
                  <a:gd name="T89" fmla="*/ 8 h 289"/>
                  <a:gd name="T90" fmla="*/ 231 w 286"/>
                  <a:gd name="T91" fmla="*/ 13 h 289"/>
                  <a:gd name="T92" fmla="*/ 248 w 286"/>
                  <a:gd name="T93" fmla="*/ 26 h 289"/>
                  <a:gd name="T94" fmla="*/ 278 w 286"/>
                  <a:gd name="T95" fmla="*/ 66 h 289"/>
                  <a:gd name="T96" fmla="*/ 278 w 286"/>
                  <a:gd name="T97" fmla="*/ 75 h 289"/>
                  <a:gd name="T98" fmla="*/ 278 w 286"/>
                  <a:gd name="T99" fmla="*/ 7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6" h="289">
                    <a:moveTo>
                      <a:pt x="283" y="68"/>
                    </a:moveTo>
                    <a:cubicBezTo>
                      <a:pt x="283" y="60"/>
                      <a:pt x="279" y="58"/>
                      <a:pt x="276" y="52"/>
                    </a:cubicBezTo>
                    <a:cubicBezTo>
                      <a:pt x="272" y="45"/>
                      <a:pt x="269" y="41"/>
                      <a:pt x="264" y="35"/>
                    </a:cubicBezTo>
                    <a:cubicBezTo>
                      <a:pt x="256" y="23"/>
                      <a:pt x="242" y="13"/>
                      <a:pt x="230" y="6"/>
                    </a:cubicBezTo>
                    <a:cubicBezTo>
                      <a:pt x="226" y="3"/>
                      <a:pt x="217" y="1"/>
                      <a:pt x="213" y="3"/>
                    </a:cubicBezTo>
                    <a:cubicBezTo>
                      <a:pt x="214" y="1"/>
                      <a:pt x="212" y="0"/>
                      <a:pt x="210" y="0"/>
                    </a:cubicBezTo>
                    <a:cubicBezTo>
                      <a:pt x="203" y="10"/>
                      <a:pt x="193" y="17"/>
                      <a:pt x="187" y="28"/>
                    </a:cubicBezTo>
                    <a:cubicBezTo>
                      <a:pt x="170" y="42"/>
                      <a:pt x="157" y="60"/>
                      <a:pt x="141" y="76"/>
                    </a:cubicBezTo>
                    <a:cubicBezTo>
                      <a:pt x="126" y="92"/>
                      <a:pt x="110" y="107"/>
                      <a:pt x="96" y="125"/>
                    </a:cubicBezTo>
                    <a:cubicBezTo>
                      <a:pt x="93" y="125"/>
                      <a:pt x="92" y="127"/>
                      <a:pt x="90" y="128"/>
                    </a:cubicBezTo>
                    <a:cubicBezTo>
                      <a:pt x="81" y="138"/>
                      <a:pt x="72" y="147"/>
                      <a:pt x="64" y="157"/>
                    </a:cubicBezTo>
                    <a:cubicBezTo>
                      <a:pt x="67" y="163"/>
                      <a:pt x="64" y="169"/>
                      <a:pt x="63" y="176"/>
                    </a:cubicBezTo>
                    <a:cubicBezTo>
                      <a:pt x="62" y="178"/>
                      <a:pt x="63" y="180"/>
                      <a:pt x="62" y="182"/>
                    </a:cubicBezTo>
                    <a:cubicBezTo>
                      <a:pt x="60" y="188"/>
                      <a:pt x="51" y="201"/>
                      <a:pt x="48" y="205"/>
                    </a:cubicBezTo>
                    <a:cubicBezTo>
                      <a:pt x="44" y="210"/>
                      <a:pt x="40" y="216"/>
                      <a:pt x="37" y="220"/>
                    </a:cubicBezTo>
                    <a:cubicBezTo>
                      <a:pt x="38" y="222"/>
                      <a:pt x="41" y="222"/>
                      <a:pt x="41" y="226"/>
                    </a:cubicBezTo>
                    <a:cubicBezTo>
                      <a:pt x="33" y="235"/>
                      <a:pt x="23" y="243"/>
                      <a:pt x="15" y="253"/>
                    </a:cubicBezTo>
                    <a:cubicBezTo>
                      <a:pt x="16" y="254"/>
                      <a:pt x="17" y="255"/>
                      <a:pt x="18" y="257"/>
                    </a:cubicBezTo>
                    <a:cubicBezTo>
                      <a:pt x="11" y="264"/>
                      <a:pt x="0" y="277"/>
                      <a:pt x="11" y="286"/>
                    </a:cubicBezTo>
                    <a:cubicBezTo>
                      <a:pt x="23" y="289"/>
                      <a:pt x="28" y="280"/>
                      <a:pt x="33" y="278"/>
                    </a:cubicBezTo>
                    <a:cubicBezTo>
                      <a:pt x="33" y="277"/>
                      <a:pt x="36" y="274"/>
                      <a:pt x="38" y="274"/>
                    </a:cubicBezTo>
                    <a:cubicBezTo>
                      <a:pt x="39" y="275"/>
                      <a:pt x="39" y="277"/>
                      <a:pt x="42" y="276"/>
                    </a:cubicBezTo>
                    <a:cubicBezTo>
                      <a:pt x="51" y="267"/>
                      <a:pt x="59" y="255"/>
                      <a:pt x="69" y="247"/>
                    </a:cubicBezTo>
                    <a:cubicBezTo>
                      <a:pt x="72" y="248"/>
                      <a:pt x="72" y="252"/>
                      <a:pt x="74" y="253"/>
                    </a:cubicBezTo>
                    <a:cubicBezTo>
                      <a:pt x="75" y="253"/>
                      <a:pt x="76" y="252"/>
                      <a:pt x="78" y="253"/>
                    </a:cubicBezTo>
                    <a:cubicBezTo>
                      <a:pt x="79" y="251"/>
                      <a:pt x="78" y="249"/>
                      <a:pt x="80" y="247"/>
                    </a:cubicBezTo>
                    <a:cubicBezTo>
                      <a:pt x="84" y="246"/>
                      <a:pt x="88" y="240"/>
                      <a:pt x="91" y="237"/>
                    </a:cubicBezTo>
                    <a:cubicBezTo>
                      <a:pt x="94" y="235"/>
                      <a:pt x="99" y="234"/>
                      <a:pt x="98" y="232"/>
                    </a:cubicBezTo>
                    <a:cubicBezTo>
                      <a:pt x="99" y="232"/>
                      <a:pt x="100" y="232"/>
                      <a:pt x="100" y="233"/>
                    </a:cubicBezTo>
                    <a:cubicBezTo>
                      <a:pt x="108" y="223"/>
                      <a:pt x="120" y="222"/>
                      <a:pt x="130" y="219"/>
                    </a:cubicBezTo>
                    <a:cubicBezTo>
                      <a:pt x="133" y="218"/>
                      <a:pt x="135" y="221"/>
                      <a:pt x="137" y="219"/>
                    </a:cubicBezTo>
                    <a:cubicBezTo>
                      <a:pt x="139" y="218"/>
                      <a:pt x="138" y="217"/>
                      <a:pt x="138" y="214"/>
                    </a:cubicBezTo>
                    <a:cubicBezTo>
                      <a:pt x="141" y="213"/>
                      <a:pt x="142" y="209"/>
                      <a:pt x="146" y="208"/>
                    </a:cubicBezTo>
                    <a:cubicBezTo>
                      <a:pt x="165" y="183"/>
                      <a:pt x="190" y="165"/>
                      <a:pt x="210" y="142"/>
                    </a:cubicBezTo>
                    <a:cubicBezTo>
                      <a:pt x="218" y="134"/>
                      <a:pt x="227" y="126"/>
                      <a:pt x="234" y="118"/>
                    </a:cubicBezTo>
                    <a:cubicBezTo>
                      <a:pt x="248" y="104"/>
                      <a:pt x="262" y="90"/>
                      <a:pt x="276" y="77"/>
                    </a:cubicBezTo>
                    <a:cubicBezTo>
                      <a:pt x="275" y="79"/>
                      <a:pt x="279" y="77"/>
                      <a:pt x="280" y="76"/>
                    </a:cubicBezTo>
                    <a:cubicBezTo>
                      <a:pt x="282" y="75"/>
                      <a:pt x="285" y="74"/>
                      <a:pt x="286" y="72"/>
                    </a:cubicBezTo>
                    <a:cubicBezTo>
                      <a:pt x="286" y="69"/>
                      <a:pt x="283" y="70"/>
                      <a:pt x="283" y="68"/>
                    </a:cubicBezTo>
                    <a:close/>
                    <a:moveTo>
                      <a:pt x="24" y="269"/>
                    </a:moveTo>
                    <a:cubicBezTo>
                      <a:pt x="22" y="268"/>
                      <a:pt x="26" y="268"/>
                      <a:pt x="25" y="267"/>
                    </a:cubicBezTo>
                    <a:cubicBezTo>
                      <a:pt x="28" y="267"/>
                      <a:pt x="24" y="268"/>
                      <a:pt x="24" y="269"/>
                    </a:cubicBezTo>
                    <a:close/>
                    <a:moveTo>
                      <a:pt x="26" y="275"/>
                    </a:moveTo>
                    <a:cubicBezTo>
                      <a:pt x="25" y="274"/>
                      <a:pt x="28" y="274"/>
                      <a:pt x="28" y="273"/>
                    </a:cubicBezTo>
                    <a:cubicBezTo>
                      <a:pt x="30" y="274"/>
                      <a:pt x="27" y="275"/>
                      <a:pt x="26" y="275"/>
                    </a:cubicBezTo>
                    <a:close/>
                    <a:moveTo>
                      <a:pt x="41" y="270"/>
                    </a:moveTo>
                    <a:cubicBezTo>
                      <a:pt x="35" y="264"/>
                      <a:pt x="29" y="258"/>
                      <a:pt x="20" y="254"/>
                    </a:cubicBezTo>
                    <a:cubicBezTo>
                      <a:pt x="27" y="244"/>
                      <a:pt x="36" y="236"/>
                      <a:pt x="45" y="227"/>
                    </a:cubicBezTo>
                    <a:cubicBezTo>
                      <a:pt x="53" y="232"/>
                      <a:pt x="58" y="239"/>
                      <a:pt x="65" y="244"/>
                    </a:cubicBezTo>
                    <a:cubicBezTo>
                      <a:pt x="58" y="253"/>
                      <a:pt x="50" y="262"/>
                      <a:pt x="41" y="270"/>
                    </a:cubicBezTo>
                    <a:close/>
                    <a:moveTo>
                      <a:pt x="76" y="247"/>
                    </a:moveTo>
                    <a:cubicBezTo>
                      <a:pt x="63" y="239"/>
                      <a:pt x="54" y="228"/>
                      <a:pt x="42" y="220"/>
                    </a:cubicBezTo>
                    <a:cubicBezTo>
                      <a:pt x="47" y="212"/>
                      <a:pt x="54" y="205"/>
                      <a:pt x="58" y="196"/>
                    </a:cubicBezTo>
                    <a:cubicBezTo>
                      <a:pt x="58" y="195"/>
                      <a:pt x="59" y="195"/>
                      <a:pt x="61" y="195"/>
                    </a:cubicBezTo>
                    <a:cubicBezTo>
                      <a:pt x="61" y="194"/>
                      <a:pt x="60" y="194"/>
                      <a:pt x="59" y="194"/>
                    </a:cubicBezTo>
                    <a:cubicBezTo>
                      <a:pt x="64" y="189"/>
                      <a:pt x="65" y="183"/>
                      <a:pt x="66" y="178"/>
                    </a:cubicBezTo>
                    <a:cubicBezTo>
                      <a:pt x="66" y="176"/>
                      <a:pt x="68" y="175"/>
                      <a:pt x="69" y="173"/>
                    </a:cubicBezTo>
                    <a:cubicBezTo>
                      <a:pt x="70" y="170"/>
                      <a:pt x="67" y="163"/>
                      <a:pt x="71" y="161"/>
                    </a:cubicBezTo>
                    <a:cubicBezTo>
                      <a:pt x="71" y="159"/>
                      <a:pt x="67" y="161"/>
                      <a:pt x="69" y="159"/>
                    </a:cubicBezTo>
                    <a:cubicBezTo>
                      <a:pt x="71" y="159"/>
                      <a:pt x="72" y="159"/>
                      <a:pt x="71" y="161"/>
                    </a:cubicBezTo>
                    <a:cubicBezTo>
                      <a:pt x="73" y="162"/>
                      <a:pt x="73" y="160"/>
                      <a:pt x="74" y="160"/>
                    </a:cubicBezTo>
                    <a:cubicBezTo>
                      <a:pt x="86" y="164"/>
                      <a:pt x="97" y="174"/>
                      <a:pt x="106" y="182"/>
                    </a:cubicBezTo>
                    <a:cubicBezTo>
                      <a:pt x="106" y="183"/>
                      <a:pt x="105" y="185"/>
                      <a:pt x="106" y="185"/>
                    </a:cubicBezTo>
                    <a:cubicBezTo>
                      <a:pt x="107" y="185"/>
                      <a:pt x="107" y="184"/>
                      <a:pt x="107" y="184"/>
                    </a:cubicBezTo>
                    <a:cubicBezTo>
                      <a:pt x="109" y="182"/>
                      <a:pt x="111" y="191"/>
                      <a:pt x="114" y="189"/>
                    </a:cubicBezTo>
                    <a:cubicBezTo>
                      <a:pt x="121" y="196"/>
                      <a:pt x="127" y="205"/>
                      <a:pt x="132" y="215"/>
                    </a:cubicBezTo>
                    <a:cubicBezTo>
                      <a:pt x="109" y="219"/>
                      <a:pt x="91" y="231"/>
                      <a:pt x="76" y="247"/>
                    </a:cubicBezTo>
                    <a:close/>
                    <a:moveTo>
                      <a:pt x="264" y="83"/>
                    </a:moveTo>
                    <a:cubicBezTo>
                      <a:pt x="253" y="93"/>
                      <a:pt x="244" y="104"/>
                      <a:pt x="233" y="114"/>
                    </a:cubicBezTo>
                    <a:cubicBezTo>
                      <a:pt x="228" y="119"/>
                      <a:pt x="224" y="125"/>
                      <a:pt x="219" y="130"/>
                    </a:cubicBezTo>
                    <a:cubicBezTo>
                      <a:pt x="216" y="132"/>
                      <a:pt x="214" y="133"/>
                      <a:pt x="212" y="135"/>
                    </a:cubicBezTo>
                    <a:cubicBezTo>
                      <a:pt x="206" y="141"/>
                      <a:pt x="201" y="149"/>
                      <a:pt x="193" y="153"/>
                    </a:cubicBezTo>
                    <a:cubicBezTo>
                      <a:pt x="184" y="164"/>
                      <a:pt x="173" y="172"/>
                      <a:pt x="164" y="182"/>
                    </a:cubicBezTo>
                    <a:cubicBezTo>
                      <a:pt x="155" y="192"/>
                      <a:pt x="146" y="203"/>
                      <a:pt x="135" y="211"/>
                    </a:cubicBezTo>
                    <a:cubicBezTo>
                      <a:pt x="129" y="198"/>
                      <a:pt x="120" y="188"/>
                      <a:pt x="110" y="180"/>
                    </a:cubicBezTo>
                    <a:cubicBezTo>
                      <a:pt x="100" y="171"/>
                      <a:pt x="89" y="162"/>
                      <a:pt x="76" y="156"/>
                    </a:cubicBezTo>
                    <a:cubicBezTo>
                      <a:pt x="74" y="156"/>
                      <a:pt x="72" y="156"/>
                      <a:pt x="70" y="156"/>
                    </a:cubicBezTo>
                    <a:cubicBezTo>
                      <a:pt x="92" y="130"/>
                      <a:pt x="116" y="108"/>
                      <a:pt x="138" y="85"/>
                    </a:cubicBezTo>
                    <a:cubicBezTo>
                      <a:pt x="145" y="79"/>
                      <a:pt x="151" y="71"/>
                      <a:pt x="157" y="64"/>
                    </a:cubicBezTo>
                    <a:cubicBezTo>
                      <a:pt x="164" y="57"/>
                      <a:pt x="170" y="50"/>
                      <a:pt x="176" y="42"/>
                    </a:cubicBezTo>
                    <a:cubicBezTo>
                      <a:pt x="177" y="44"/>
                      <a:pt x="177" y="44"/>
                      <a:pt x="178" y="43"/>
                    </a:cubicBezTo>
                    <a:cubicBezTo>
                      <a:pt x="181" y="42"/>
                      <a:pt x="176" y="42"/>
                      <a:pt x="178" y="40"/>
                    </a:cubicBezTo>
                    <a:cubicBezTo>
                      <a:pt x="185" y="36"/>
                      <a:pt x="189" y="27"/>
                      <a:pt x="197" y="22"/>
                    </a:cubicBezTo>
                    <a:cubicBezTo>
                      <a:pt x="198" y="17"/>
                      <a:pt x="202" y="15"/>
                      <a:pt x="205" y="12"/>
                    </a:cubicBezTo>
                    <a:cubicBezTo>
                      <a:pt x="205" y="12"/>
                      <a:pt x="205" y="14"/>
                      <a:pt x="206" y="14"/>
                    </a:cubicBezTo>
                    <a:cubicBezTo>
                      <a:pt x="207" y="10"/>
                      <a:pt x="211" y="9"/>
                      <a:pt x="213" y="7"/>
                    </a:cubicBezTo>
                    <a:cubicBezTo>
                      <a:pt x="216" y="8"/>
                      <a:pt x="218" y="6"/>
                      <a:pt x="219" y="9"/>
                    </a:cubicBezTo>
                    <a:cubicBezTo>
                      <a:pt x="222" y="8"/>
                      <a:pt x="221" y="6"/>
                      <a:pt x="225" y="7"/>
                    </a:cubicBezTo>
                    <a:cubicBezTo>
                      <a:pt x="228" y="7"/>
                      <a:pt x="225" y="8"/>
                      <a:pt x="225" y="9"/>
                    </a:cubicBezTo>
                    <a:cubicBezTo>
                      <a:pt x="225" y="10"/>
                      <a:pt x="227" y="10"/>
                      <a:pt x="228" y="8"/>
                    </a:cubicBezTo>
                    <a:cubicBezTo>
                      <a:pt x="229" y="8"/>
                      <a:pt x="229" y="10"/>
                      <a:pt x="229" y="11"/>
                    </a:cubicBezTo>
                    <a:cubicBezTo>
                      <a:pt x="230" y="10"/>
                      <a:pt x="232" y="11"/>
                      <a:pt x="231" y="13"/>
                    </a:cubicBezTo>
                    <a:cubicBezTo>
                      <a:pt x="237" y="13"/>
                      <a:pt x="243" y="19"/>
                      <a:pt x="248" y="23"/>
                    </a:cubicBezTo>
                    <a:cubicBezTo>
                      <a:pt x="249" y="24"/>
                      <a:pt x="248" y="24"/>
                      <a:pt x="248" y="26"/>
                    </a:cubicBezTo>
                    <a:cubicBezTo>
                      <a:pt x="249" y="26"/>
                      <a:pt x="250" y="25"/>
                      <a:pt x="251" y="25"/>
                    </a:cubicBezTo>
                    <a:cubicBezTo>
                      <a:pt x="262" y="37"/>
                      <a:pt x="271" y="51"/>
                      <a:pt x="278" y="66"/>
                    </a:cubicBezTo>
                    <a:cubicBezTo>
                      <a:pt x="275" y="74"/>
                      <a:pt x="269" y="78"/>
                      <a:pt x="264" y="83"/>
                    </a:cubicBezTo>
                    <a:close/>
                    <a:moveTo>
                      <a:pt x="278" y="75"/>
                    </a:moveTo>
                    <a:cubicBezTo>
                      <a:pt x="277" y="74"/>
                      <a:pt x="279" y="70"/>
                      <a:pt x="282" y="71"/>
                    </a:cubicBezTo>
                    <a:cubicBezTo>
                      <a:pt x="281" y="73"/>
                      <a:pt x="279" y="73"/>
                      <a:pt x="278" y="7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6673850" y="1239838"/>
                <a:ext cx="320675" cy="322263"/>
              </a:xfrm>
              <a:custGeom>
                <a:avLst/>
                <a:gdLst>
                  <a:gd name="T0" fmla="*/ 108 w 132"/>
                  <a:gd name="T1" fmla="*/ 0 h 133"/>
                  <a:gd name="T2" fmla="*/ 96 w 132"/>
                  <a:gd name="T3" fmla="*/ 3 h 133"/>
                  <a:gd name="T4" fmla="*/ 75 w 132"/>
                  <a:gd name="T5" fmla="*/ 18 h 133"/>
                  <a:gd name="T6" fmla="*/ 54 w 132"/>
                  <a:gd name="T7" fmla="*/ 50 h 133"/>
                  <a:gd name="T8" fmla="*/ 46 w 132"/>
                  <a:gd name="T9" fmla="*/ 66 h 133"/>
                  <a:gd name="T10" fmla="*/ 22 w 132"/>
                  <a:gd name="T11" fmla="*/ 105 h 133"/>
                  <a:gd name="T12" fmla="*/ 8 w 132"/>
                  <a:gd name="T13" fmla="*/ 123 h 133"/>
                  <a:gd name="T14" fmla="*/ 0 w 132"/>
                  <a:gd name="T15" fmla="*/ 133 h 133"/>
                  <a:gd name="T16" fmla="*/ 17 w 132"/>
                  <a:gd name="T17" fmla="*/ 121 h 133"/>
                  <a:gd name="T18" fmla="*/ 17 w 132"/>
                  <a:gd name="T19" fmla="*/ 120 h 133"/>
                  <a:gd name="T20" fmla="*/ 126 w 132"/>
                  <a:gd name="T21" fmla="*/ 13 h 133"/>
                  <a:gd name="T22" fmla="*/ 132 w 132"/>
                  <a:gd name="T23" fmla="*/ 12 h 133"/>
                  <a:gd name="T24" fmla="*/ 108 w 132"/>
                  <a:gd name="T25" fmla="*/ 0 h 133"/>
                  <a:gd name="T26" fmla="*/ 125 w 132"/>
                  <a:gd name="T27" fmla="*/ 10 h 133"/>
                  <a:gd name="T28" fmla="*/ 120 w 132"/>
                  <a:gd name="T29" fmla="*/ 12 h 133"/>
                  <a:gd name="T30" fmla="*/ 88 w 132"/>
                  <a:gd name="T31" fmla="*/ 43 h 133"/>
                  <a:gd name="T32" fmla="*/ 60 w 132"/>
                  <a:gd name="T33" fmla="*/ 71 h 133"/>
                  <a:gd name="T34" fmla="*/ 32 w 132"/>
                  <a:gd name="T35" fmla="*/ 98 h 133"/>
                  <a:gd name="T36" fmla="*/ 57 w 132"/>
                  <a:gd name="T37" fmla="*/ 53 h 133"/>
                  <a:gd name="T38" fmla="*/ 70 w 132"/>
                  <a:gd name="T39" fmla="*/ 30 h 133"/>
                  <a:gd name="T40" fmla="*/ 93 w 132"/>
                  <a:gd name="T41" fmla="*/ 7 h 133"/>
                  <a:gd name="T42" fmla="*/ 125 w 132"/>
                  <a:gd name="T43" fmla="*/ 8 h 133"/>
                  <a:gd name="T44" fmla="*/ 125 w 132"/>
                  <a:gd name="T45" fmla="*/ 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3">
                    <a:moveTo>
                      <a:pt x="108" y="0"/>
                    </a:moveTo>
                    <a:cubicBezTo>
                      <a:pt x="103" y="0"/>
                      <a:pt x="99" y="2"/>
                      <a:pt x="96" y="3"/>
                    </a:cubicBezTo>
                    <a:cubicBezTo>
                      <a:pt x="86" y="8"/>
                      <a:pt x="82" y="11"/>
                      <a:pt x="75" y="18"/>
                    </a:cubicBezTo>
                    <a:cubicBezTo>
                      <a:pt x="67" y="27"/>
                      <a:pt x="59" y="38"/>
                      <a:pt x="54" y="50"/>
                    </a:cubicBezTo>
                    <a:cubicBezTo>
                      <a:pt x="52" y="55"/>
                      <a:pt x="49" y="61"/>
                      <a:pt x="46" y="66"/>
                    </a:cubicBezTo>
                    <a:cubicBezTo>
                      <a:pt x="40" y="80"/>
                      <a:pt x="30" y="93"/>
                      <a:pt x="22" y="105"/>
                    </a:cubicBezTo>
                    <a:cubicBezTo>
                      <a:pt x="17" y="111"/>
                      <a:pt x="12" y="117"/>
                      <a:pt x="8" y="123"/>
                    </a:cubicBezTo>
                    <a:cubicBezTo>
                      <a:pt x="5" y="125"/>
                      <a:pt x="1" y="128"/>
                      <a:pt x="0" y="133"/>
                    </a:cubicBezTo>
                    <a:cubicBezTo>
                      <a:pt x="7" y="131"/>
                      <a:pt x="14" y="125"/>
                      <a:pt x="17" y="121"/>
                    </a:cubicBezTo>
                    <a:cubicBezTo>
                      <a:pt x="17" y="121"/>
                      <a:pt x="17" y="121"/>
                      <a:pt x="17" y="120"/>
                    </a:cubicBezTo>
                    <a:cubicBezTo>
                      <a:pt x="51" y="83"/>
                      <a:pt x="88" y="47"/>
                      <a:pt x="126" y="13"/>
                    </a:cubicBezTo>
                    <a:cubicBezTo>
                      <a:pt x="128" y="13"/>
                      <a:pt x="129" y="12"/>
                      <a:pt x="132" y="12"/>
                    </a:cubicBezTo>
                    <a:cubicBezTo>
                      <a:pt x="128" y="3"/>
                      <a:pt x="118" y="0"/>
                      <a:pt x="108" y="0"/>
                    </a:cubicBezTo>
                    <a:close/>
                    <a:moveTo>
                      <a:pt x="125" y="10"/>
                    </a:moveTo>
                    <a:cubicBezTo>
                      <a:pt x="124" y="10"/>
                      <a:pt x="122" y="10"/>
                      <a:pt x="120" y="12"/>
                    </a:cubicBezTo>
                    <a:cubicBezTo>
                      <a:pt x="110" y="21"/>
                      <a:pt x="99" y="32"/>
                      <a:pt x="88" y="43"/>
                    </a:cubicBezTo>
                    <a:cubicBezTo>
                      <a:pt x="79" y="52"/>
                      <a:pt x="70" y="62"/>
                      <a:pt x="60" y="71"/>
                    </a:cubicBezTo>
                    <a:cubicBezTo>
                      <a:pt x="51" y="78"/>
                      <a:pt x="41" y="89"/>
                      <a:pt x="32" y="98"/>
                    </a:cubicBezTo>
                    <a:cubicBezTo>
                      <a:pt x="39" y="86"/>
                      <a:pt x="49" y="70"/>
                      <a:pt x="57" y="53"/>
                    </a:cubicBezTo>
                    <a:cubicBezTo>
                      <a:pt x="61" y="44"/>
                      <a:pt x="64" y="37"/>
                      <a:pt x="70" y="30"/>
                    </a:cubicBezTo>
                    <a:cubicBezTo>
                      <a:pt x="77" y="21"/>
                      <a:pt x="84" y="12"/>
                      <a:pt x="93" y="7"/>
                    </a:cubicBezTo>
                    <a:cubicBezTo>
                      <a:pt x="100" y="3"/>
                      <a:pt x="114" y="1"/>
                      <a:pt x="125" y="8"/>
                    </a:cubicBezTo>
                    <a:cubicBezTo>
                      <a:pt x="124" y="9"/>
                      <a:pt x="124" y="9"/>
                      <a:pt x="125" y="1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</p:grpSp>
      <p:graphicFrame>
        <p:nvGraphicFramePr>
          <p:cNvPr id="53" name="表格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20671"/>
              </p:ext>
            </p:extLst>
          </p:nvPr>
        </p:nvGraphicFramePr>
        <p:xfrm>
          <a:off x="640541" y="3801082"/>
          <a:ext cx="8424936" cy="26330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88231"/>
                <a:gridCol w="6336705"/>
              </a:tblGrid>
              <a:tr h="10175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招生理念</a:t>
                      </a:r>
                      <a:endParaRPr lang="zh-TW" altLang="en-US" sz="24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為改善現行多元入學制度較難鑑別部分具有特殊才能、經歷或成就之學生，並利大學錄取該類真正具有潛力與才能學生。</a:t>
                      </a:r>
                      <a:endParaRPr lang="zh-TW" altLang="en-US" sz="20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注意事項</a:t>
                      </a:r>
                      <a:endParaRPr lang="zh-TW" altLang="en-US" sz="24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如錄取了特殊選才，</a:t>
                      </a:r>
                      <a:r>
                        <a:rPr lang="zh-TW" altLang="en-US" sz="2000" b="1" kern="1200" noProof="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欲放棄者未於指定時間內辦理放棄</a:t>
                      </a:r>
                      <a:r>
                        <a:rPr lang="zh-TW" altLang="en-US" sz="2000" b="1" kern="1200" noProof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，將不得參與當年度接下來所有大學入學管道。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招生方式</a:t>
                      </a:r>
                      <a:endParaRPr lang="zh-TW" altLang="en-US" sz="24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各校單獨招生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簡章公布時間</a:t>
                      </a:r>
                      <a:endParaRPr lang="zh-TW" altLang="en-US" sz="24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原則上</a:t>
                      </a:r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10-11</a:t>
                      </a:r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月各校自行公布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5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繁星推薦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525587" y="1524794"/>
            <a:ext cx="960822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一位學生最多可以申請一所大學的一個學群。</a:t>
            </a:r>
            <a:endParaRPr lang="en-US" altLang="zh-TW" dirty="0" smtClean="0">
              <a:latin typeface="+mn-ea"/>
            </a:endParaRPr>
          </a:p>
          <a:p>
            <a:pPr marL="0" indent="0">
              <a:lnSpc>
                <a:spcPts val="4200"/>
              </a:lnSpc>
              <a:buNone/>
            </a:pPr>
            <a:endParaRPr lang="en-US" altLang="zh-TW" dirty="0" smtClean="0">
              <a:latin typeface="華康新特黑體(P)" panose="02010600010101010101" pitchFamily="2" charset="-120"/>
              <a:ea typeface="華康新特黑體(P)" panose="02010600010101010101" pitchFamily="2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816443" y="2281905"/>
            <a:ext cx="9284032" cy="3925824"/>
            <a:chOff x="1550492" y="2609088"/>
            <a:chExt cx="9284032" cy="3925824"/>
          </a:xfrm>
        </p:grpSpPr>
        <p:sp>
          <p:nvSpPr>
            <p:cNvPr id="5" name="圓角矩形 4"/>
            <p:cNvSpPr/>
            <p:nvPr/>
          </p:nvSpPr>
          <p:spPr>
            <a:xfrm>
              <a:off x="1550492" y="2609088"/>
              <a:ext cx="9284032" cy="3925824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003262" y="2863840"/>
              <a:ext cx="8378491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latin typeface="+mn-ea"/>
                  <a:ea typeface="+mn-ea"/>
                </a:rPr>
                <a:t>共分成八個類群：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第一類學群：文、法、商、社會科學、教育、管理相關學系。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第二類學群：理、工相關學系。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第三類學群：醫藥衛生、生命科學、農相關學系。</a:t>
              </a:r>
            </a:p>
            <a:p>
              <a:r>
                <a:rPr lang="zh-TW" altLang="en-US" sz="2400" dirty="0">
                  <a:latin typeface="+mn-ea"/>
                  <a:ea typeface="+mn-ea"/>
                </a:rPr>
                <a:t>第四類學群：音樂相關學系。</a:t>
              </a:r>
            </a:p>
            <a:p>
              <a:r>
                <a:rPr lang="zh-TW" altLang="en-US" sz="2400" dirty="0">
                  <a:latin typeface="+mn-ea"/>
                  <a:ea typeface="+mn-ea"/>
                </a:rPr>
                <a:t>第五類學群：美術相關學系。</a:t>
              </a:r>
            </a:p>
            <a:p>
              <a:r>
                <a:rPr lang="zh-TW" altLang="en-US" sz="2400" dirty="0">
                  <a:latin typeface="+mn-ea"/>
                  <a:ea typeface="+mn-ea"/>
                </a:rPr>
                <a:t>第六類學群：舞蹈相關學系。</a:t>
              </a:r>
            </a:p>
            <a:p>
              <a:r>
                <a:rPr lang="zh-TW" altLang="en-US" sz="2400" dirty="0">
                  <a:latin typeface="+mn-ea"/>
                  <a:ea typeface="+mn-ea"/>
                </a:rPr>
                <a:t>第七類學群：體育相關學系。</a:t>
              </a:r>
            </a:p>
            <a:p>
              <a:r>
                <a:rPr lang="zh-TW" altLang="en-US" sz="2400" dirty="0">
                  <a:solidFill>
                    <a:srgbClr val="FF0000"/>
                  </a:solidFill>
                  <a:latin typeface="+mn-ea"/>
                  <a:ea typeface="+mn-ea"/>
                </a:rPr>
                <a:t>第八類學群：醫學</a:t>
              </a:r>
              <a:r>
                <a:rPr lang="zh-TW" altLang="en-US" sz="2400" dirty="0" smtClean="0">
                  <a:solidFill>
                    <a:srgbClr val="FF0000"/>
                  </a:solidFill>
                  <a:latin typeface="+mn-ea"/>
                  <a:ea typeface="+mn-ea"/>
                </a:rPr>
                <a:t>系、牙醫系。</a:t>
              </a:r>
              <a:endParaRPr lang="zh-TW" altLang="en-US" sz="2400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" name="圓角矩形圖說文字 6"/>
          <p:cNvSpPr/>
          <p:nvPr/>
        </p:nvSpPr>
        <p:spPr>
          <a:xfrm>
            <a:off x="6855118" y="5106194"/>
            <a:ext cx="1727518" cy="675323"/>
          </a:xfrm>
          <a:prstGeom prst="wedgeRoundRectCallout">
            <a:avLst>
              <a:gd name="adj1" fmla="val -63844"/>
              <a:gd name="adj2" fmla="val 402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+mn-ea"/>
              </a:rPr>
              <a:t>需面試</a:t>
            </a:r>
            <a:endParaRPr lang="zh-TW" altLang="en-US" sz="36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38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繁星推</a:t>
            </a:r>
            <a:r>
              <a:rPr lang="zh-TW" altLang="en-US" dirty="0">
                <a:solidFill>
                  <a:srgbClr val="C00000"/>
                </a:solidFill>
              </a:rPr>
              <a:t>薦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260000" y="1600994"/>
            <a:ext cx="1040018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一位學生最多可以申請一所大學的一個學群。</a:t>
            </a:r>
            <a:endParaRPr lang="en-US" altLang="zh-TW" dirty="0" smtClean="0">
              <a:latin typeface="+mn-ea"/>
            </a:endParaRPr>
          </a:p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校內、校外皆使用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校排成績</a:t>
            </a:r>
            <a:r>
              <a:rPr lang="zh-TW" altLang="en-US" dirty="0" smtClean="0">
                <a:latin typeface="+mn-ea"/>
              </a:rPr>
              <a:t>當作第一比序項目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校排至少</a:t>
            </a:r>
            <a:r>
              <a:rPr lang="en-US" altLang="zh-TW" dirty="0" smtClean="0">
                <a:latin typeface="+mn-ea"/>
              </a:rPr>
              <a:t>50%</a:t>
            </a:r>
            <a:r>
              <a:rPr lang="zh-TW" altLang="en-US" dirty="0" smtClean="0">
                <a:latin typeface="+mn-ea"/>
              </a:rPr>
              <a:t>以前</a:t>
            </a:r>
            <a:r>
              <a:rPr lang="en-US" altLang="zh-TW" dirty="0" smtClean="0">
                <a:latin typeface="+mn-ea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zh-TW" altLang="en-US" dirty="0">
                <a:latin typeface="+mn-ea"/>
              </a:rPr>
              <a:t>使用英聽、學測成績檢定</a:t>
            </a:r>
            <a:r>
              <a:rPr lang="zh-TW" altLang="en-US" dirty="0" smtClean="0">
                <a:latin typeface="+mn-ea"/>
              </a:rPr>
              <a:t>門檻。</a:t>
            </a:r>
            <a:endParaRPr lang="en-US" altLang="zh-TW" dirty="0" smtClean="0">
              <a:latin typeface="+mn-ea"/>
            </a:endParaRPr>
          </a:p>
          <a:p>
            <a:pPr>
              <a:lnSpc>
                <a:spcPts val="42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繁星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一旦錄取，不論是否放棄，皆無法參加個人申請及科大申請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。</a:t>
            </a:r>
            <a:endParaRPr lang="en-US" altLang="zh-TW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ts val="4200"/>
              </a:lnSpc>
            </a:pPr>
            <a:r>
              <a:rPr lang="zh-TW" altLang="en-US" dirty="0">
                <a:solidFill>
                  <a:srgbClr val="000000"/>
                </a:solidFill>
                <a:latin typeface="+mn-ea"/>
              </a:rPr>
              <a:t>繁星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未錄取者</a:t>
            </a:r>
            <a:r>
              <a:rPr lang="zh-TW" altLang="en-US" dirty="0">
                <a:solidFill>
                  <a:srgbClr val="000000"/>
                </a:solidFill>
                <a:latin typeface="+mn-ea"/>
              </a:rPr>
              <a:t>，仍可申請入學及參加大學考試入學分發招生</a:t>
            </a:r>
            <a:r>
              <a:rPr lang="zh-TW" altLang="en-US" dirty="0" smtClean="0">
                <a:solidFill>
                  <a:srgbClr val="000000"/>
                </a:solidFill>
                <a:latin typeface="+mn-ea"/>
              </a:rPr>
              <a:t>。</a:t>
            </a:r>
            <a:endParaRPr lang="zh-TW" altLang="en-US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80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繁星推</a:t>
            </a:r>
            <a:r>
              <a:rPr lang="zh-TW" altLang="en-US" dirty="0">
                <a:solidFill>
                  <a:srgbClr val="C00000"/>
                </a:solidFill>
              </a:rPr>
              <a:t>薦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260000" y="1600994"/>
            <a:ext cx="1040018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zh-TW" altLang="en-US" dirty="0" smtClean="0">
                <a:solidFill>
                  <a:srgbClr val="C00000"/>
                </a:solidFill>
                <a:latin typeface="+mn-ea"/>
              </a:rPr>
              <a:t>每校每</a:t>
            </a:r>
            <a:r>
              <a:rPr lang="zh-TW" altLang="en-US" dirty="0">
                <a:solidFill>
                  <a:srgbClr val="C00000"/>
                </a:solidFill>
                <a:latin typeface="+mn-ea"/>
              </a:rPr>
              <a:t>學群至多推薦</a:t>
            </a:r>
            <a:r>
              <a:rPr lang="en-US" altLang="zh-TW" dirty="0">
                <a:solidFill>
                  <a:srgbClr val="C00000"/>
                </a:solidFill>
                <a:latin typeface="+mn-ea"/>
              </a:rPr>
              <a:t>2</a:t>
            </a:r>
            <a:r>
              <a:rPr lang="zh-TW" altLang="en-US" dirty="0">
                <a:solidFill>
                  <a:srgbClr val="C00000"/>
                </a:solidFill>
                <a:latin typeface="+mn-ea"/>
              </a:rPr>
              <a:t>名</a:t>
            </a:r>
            <a:r>
              <a:rPr lang="zh-TW" altLang="en-US" dirty="0">
                <a:latin typeface="+mn-ea"/>
              </a:rPr>
              <a:t>，如推薦超過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名時，須排定推薦順序，依此做為分發</a:t>
            </a:r>
            <a:r>
              <a:rPr lang="en-US" altLang="zh-TW" dirty="0">
                <a:latin typeface="+mn-ea"/>
              </a:rPr>
              <a:t>/</a:t>
            </a:r>
            <a:r>
              <a:rPr lang="zh-TW" altLang="en-US" dirty="0">
                <a:latin typeface="+mn-ea"/>
              </a:rPr>
              <a:t>篩選依據。</a:t>
            </a:r>
          </a:p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具</a:t>
            </a:r>
            <a:r>
              <a:rPr lang="zh-TW" altLang="en-US" dirty="0">
                <a:latin typeface="+mn-ea"/>
              </a:rPr>
              <a:t>原住民身份之學生，得以一般生或原住民生身份擇一參加本招生。</a:t>
            </a:r>
          </a:p>
          <a:p>
            <a:pPr>
              <a:lnSpc>
                <a:spcPts val="4200"/>
              </a:lnSpc>
            </a:pPr>
            <a:r>
              <a:rPr lang="zh-TW" altLang="en-US" dirty="0">
                <a:solidFill>
                  <a:srgbClr val="C00000"/>
                </a:solidFill>
                <a:latin typeface="+mn-ea"/>
              </a:rPr>
              <a:t>未放棄特殊選才錄取資格者</a:t>
            </a:r>
            <a:r>
              <a:rPr lang="zh-TW" altLang="en-US" dirty="0">
                <a:latin typeface="+mn-ea"/>
              </a:rPr>
              <a:t>，</a:t>
            </a:r>
            <a:r>
              <a:rPr lang="zh-TW" altLang="en-US" dirty="0">
                <a:solidFill>
                  <a:srgbClr val="C00000"/>
                </a:solidFill>
                <a:latin typeface="+mn-ea"/>
              </a:rPr>
              <a:t>不得</a:t>
            </a:r>
            <a:r>
              <a:rPr lang="zh-TW" altLang="en-US" dirty="0">
                <a:latin typeface="+mn-ea"/>
              </a:rPr>
              <a:t>報名繁星推薦</a:t>
            </a:r>
            <a:r>
              <a:rPr lang="zh-TW" altLang="en-US" dirty="0" smtClean="0">
                <a:latin typeface="+mn-ea"/>
              </a:rPr>
              <a:t>。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60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8085706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繁星推薦</a:t>
            </a:r>
            <a:r>
              <a:rPr lang="zh-TW" altLang="en-US" dirty="0" smtClean="0">
                <a:solidFill>
                  <a:srgbClr val="C00000"/>
                </a:solidFill>
              </a:rPr>
              <a:t>成績運算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260000" y="1600994"/>
            <a:ext cx="1040018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各學期學業總平均成績」之計算，依據教育部「高級中學學生成績評量辦法」之規定辦理。</a:t>
            </a:r>
          </a:p>
          <a:p>
            <a:pPr>
              <a:lnSpc>
                <a:spcPts val="4200"/>
              </a:lnSpc>
            </a:pPr>
            <a:r>
              <a:rPr lang="zh-TW" altLang="en-US" dirty="0">
                <a:latin typeface="+mn-ea"/>
              </a:rPr>
              <a:t>重修或補考之科目，以</a:t>
            </a:r>
            <a:r>
              <a:rPr lang="zh-TW" altLang="en-US" dirty="0">
                <a:solidFill>
                  <a:srgbClr val="C00000"/>
                </a:solidFill>
                <a:latin typeface="+mn-ea"/>
              </a:rPr>
              <a:t>原成績</a:t>
            </a:r>
            <a:r>
              <a:rPr lang="zh-TW" altLang="en-US" dirty="0">
                <a:latin typeface="+mn-ea"/>
              </a:rPr>
              <a:t>辦理；</a:t>
            </a:r>
            <a:br>
              <a:rPr lang="zh-TW" altLang="en-US" dirty="0">
                <a:latin typeface="+mn-ea"/>
              </a:rPr>
            </a:br>
            <a:r>
              <a:rPr lang="zh-TW" altLang="en-US" dirty="0">
                <a:latin typeface="+mn-ea"/>
              </a:rPr>
              <a:t>重讀之科目，以</a:t>
            </a:r>
            <a:r>
              <a:rPr lang="zh-TW" altLang="en-US" dirty="0">
                <a:solidFill>
                  <a:srgbClr val="C00000"/>
                </a:solidFill>
                <a:latin typeface="+mn-ea"/>
              </a:rPr>
              <a:t>重讀</a:t>
            </a:r>
            <a:r>
              <a:rPr lang="zh-TW" altLang="en-US" dirty="0">
                <a:latin typeface="+mn-ea"/>
              </a:rPr>
              <a:t>之成績辦理。</a:t>
            </a:r>
          </a:p>
          <a:p>
            <a:pPr>
              <a:lnSpc>
                <a:spcPts val="4200"/>
              </a:lnSpc>
            </a:pPr>
            <a:r>
              <a:rPr lang="zh-TW" altLang="en-US" dirty="0">
                <a:latin typeface="+mn-ea"/>
              </a:rPr>
              <a:t>依據甄選會成績上傳規定，各學期各單科學業成績以整數輸入，各學期學業總平均成績輸入至小數點第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位。進位方式均採用四捨五入</a:t>
            </a:r>
            <a:r>
              <a:rPr lang="zh-TW" altLang="en-US" dirty="0" smtClean="0">
                <a:latin typeface="+mn-ea"/>
              </a:rPr>
              <a:t>法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721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繁星推</a:t>
            </a:r>
            <a:r>
              <a:rPr lang="zh-TW" altLang="en-US" dirty="0">
                <a:solidFill>
                  <a:srgbClr val="C00000"/>
                </a:solidFill>
              </a:rPr>
              <a:t>薦</a:t>
            </a:r>
            <a:endParaRPr lang="en-US" altLang="zh-CN" dirty="0">
              <a:solidFill>
                <a:srgbClr val="C00000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42553" y="1524794"/>
            <a:ext cx="11531566" cy="4972623"/>
            <a:chOff x="179388" y="1628801"/>
            <a:chExt cx="8646423" cy="4971472"/>
          </a:xfrm>
        </p:grpSpPr>
        <p:cxnSp>
          <p:nvCxnSpPr>
            <p:cNvPr id="5" name="肘形接點 4"/>
            <p:cNvCxnSpPr/>
            <p:nvPr/>
          </p:nvCxnSpPr>
          <p:spPr>
            <a:xfrm>
              <a:off x="1554163" y="5853113"/>
              <a:ext cx="4191000" cy="533400"/>
            </a:xfrm>
            <a:prstGeom prst="bentConnector3">
              <a:avLst>
                <a:gd name="adj1" fmla="val -402"/>
              </a:avLst>
            </a:prstGeom>
            <a:ln w="50800">
              <a:solidFill>
                <a:schemeClr val="accent5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706438" y="3387725"/>
              <a:ext cx="4319587" cy="1685131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ot"/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latin typeface="+mj-ea"/>
                <a:ea typeface="+mj-ea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839384" y="3534111"/>
              <a:ext cx="589444" cy="136231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CCFFFF">
                    <a:shade val="30000"/>
                    <a:satMod val="115000"/>
                  </a:srgbClr>
                </a:gs>
                <a:gs pos="50000">
                  <a:srgbClr val="CCFFFF">
                    <a:shade val="67500"/>
                    <a:satMod val="115000"/>
                  </a:srgbClr>
                </a:gs>
                <a:gs pos="100000">
                  <a:srgbClr val="CC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sz="43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比</a:t>
              </a:r>
            </a:p>
            <a:p>
              <a:pPr algn="ctr"/>
              <a:r>
                <a:rPr lang="zh-TW" altLang="en-US" sz="43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序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00875" y="1628801"/>
              <a:ext cx="5318981" cy="42753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符合校系之校排</a:t>
              </a:r>
              <a:r>
                <a:rPr lang="en-US" altLang="zh-TW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%/</a:t>
              </a:r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學測</a:t>
              </a:r>
              <a:r>
                <a:rPr lang="en-US" altLang="zh-TW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英聽</a:t>
              </a:r>
              <a:r>
                <a:rPr lang="en-US" altLang="zh-TW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術科門檻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57372" y="2501915"/>
              <a:ext cx="4386950" cy="42788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高中依學群推薦（排序）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1429635" y="3484454"/>
              <a:ext cx="3572525" cy="57626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en-US" altLang="zh-TW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高中校排百分比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429635" y="4060717"/>
              <a:ext cx="3572525" cy="98912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r>
                <a:rPr lang="en-US" altLang="zh-TW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2-7</a:t>
              </a:r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學測級分或術科成績</a:t>
              </a:r>
            </a:p>
            <a:p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      或學科校排百分比</a:t>
              </a:r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081338" y="2133600"/>
              <a:ext cx="0" cy="29210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H="1">
              <a:off x="3081338" y="3009900"/>
              <a:ext cx="1587" cy="296863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H="1">
              <a:off x="1547813" y="5049838"/>
              <a:ext cx="3175" cy="29686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>
              <a:off x="549421" y="5392403"/>
              <a:ext cx="1840866" cy="42788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en-US" altLang="zh-TW" sz="32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1-7</a:t>
              </a:r>
              <a:r>
                <a:rPr lang="zh-TW" altLang="en-US" sz="3200" b="1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學群錄取</a:t>
              </a:r>
            </a:p>
          </p:txBody>
        </p:sp>
        <p:cxnSp>
          <p:nvCxnSpPr>
            <p:cNvPr id="16" name="直線單箭頭接點 15"/>
            <p:cNvCxnSpPr/>
            <p:nvPr/>
          </p:nvCxnSpPr>
          <p:spPr>
            <a:xfrm flipH="1">
              <a:off x="4016375" y="5067300"/>
              <a:ext cx="3175" cy="29845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2844317" y="5392403"/>
              <a:ext cx="1815050" cy="42788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第</a:t>
              </a:r>
              <a:r>
                <a:rPr lang="en-US" altLang="zh-TW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8</a:t>
              </a:r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學群面試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 flipH="1">
              <a:off x="4016375" y="5846763"/>
              <a:ext cx="3175" cy="298450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AutoShape 8"/>
            <p:cNvSpPr>
              <a:spLocks noChangeArrowheads="1"/>
            </p:cNvSpPr>
            <p:nvPr/>
          </p:nvSpPr>
          <p:spPr bwMode="auto">
            <a:xfrm>
              <a:off x="3569604" y="6172386"/>
              <a:ext cx="863719" cy="427887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bg2">
                    <a:lumMod val="75000"/>
                    <a:tint val="66000"/>
                    <a:satMod val="160000"/>
                  </a:schemeClr>
                </a:gs>
                <a:gs pos="50000">
                  <a:schemeClr val="bg2">
                    <a:lumMod val="75000"/>
                    <a:tint val="44500"/>
                    <a:satMod val="160000"/>
                  </a:schemeClr>
                </a:gs>
                <a:gs pos="100000">
                  <a:schemeClr val="bg2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sz="3200" b="1" dirty="0">
                  <a:solidFill>
                    <a:srgbClr val="0000CC"/>
                  </a:solidFill>
                  <a:latin typeface="微軟正黑體" pitchFamily="34" charset="-120"/>
                  <a:ea typeface="微軟正黑體" pitchFamily="34" charset="-120"/>
                </a:rPr>
                <a:t>錄取</a:t>
              </a:r>
            </a:p>
          </p:txBody>
        </p:sp>
        <p:cxnSp>
          <p:nvCxnSpPr>
            <p:cNvPr id="20" name="肘形接點 19"/>
            <p:cNvCxnSpPr/>
            <p:nvPr/>
          </p:nvCxnSpPr>
          <p:spPr>
            <a:xfrm rot="5400000" flipH="1" flipV="1">
              <a:off x="4791869" y="4712494"/>
              <a:ext cx="2627313" cy="720725"/>
            </a:xfrm>
            <a:prstGeom prst="bentConnector2">
              <a:avLst/>
            </a:prstGeom>
            <a:ln w="50800">
              <a:solidFill>
                <a:schemeClr val="accent5">
                  <a:lumMod val="5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utoShape 8"/>
            <p:cNvSpPr>
              <a:spLocks noChangeArrowheads="1"/>
            </p:cNvSpPr>
            <p:nvPr/>
          </p:nvSpPr>
          <p:spPr bwMode="auto">
            <a:xfrm>
              <a:off x="5862694" y="3544526"/>
              <a:ext cx="2963117" cy="427887"/>
            </a:xfrm>
            <a:prstGeom prst="roundRect">
              <a:avLst>
                <a:gd name="adj" fmla="val 16667"/>
              </a:avLst>
            </a:prstGeom>
            <a:solidFill>
              <a:srgbClr val="E70939"/>
            </a:solidFill>
            <a:ln>
              <a:solidFill>
                <a:srgbClr val="00B0F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推薦</a:t>
              </a:r>
              <a:r>
                <a:rPr lang="en-US" altLang="zh-TW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32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錄取放棄之限制</a:t>
              </a:r>
            </a:p>
          </p:txBody>
        </p:sp>
        <p:cxnSp>
          <p:nvCxnSpPr>
            <p:cNvPr id="22" name="肘形接點 26"/>
            <p:cNvCxnSpPr/>
            <p:nvPr/>
          </p:nvCxnSpPr>
          <p:spPr>
            <a:xfrm>
              <a:off x="4043363" y="5158526"/>
              <a:ext cx="1698625" cy="1587"/>
            </a:xfrm>
            <a:prstGeom prst="straightConnector1">
              <a:avLst/>
            </a:prstGeom>
            <a:ln w="50800">
              <a:solidFill>
                <a:schemeClr val="accent5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1"/>
            <p:cNvSpPr txBox="1">
              <a:spLocks noChangeArrowheads="1"/>
            </p:cNvSpPr>
            <p:nvPr/>
          </p:nvSpPr>
          <p:spPr bwMode="auto">
            <a:xfrm rot="19022589">
              <a:off x="183373" y="2296541"/>
              <a:ext cx="989446" cy="66156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700" b="1" dirty="0">
                  <a:solidFill>
                    <a:sysClr val="windowText" lastClr="000000"/>
                  </a:solidFill>
                  <a:ea typeface="標楷體" pitchFamily="65" charset="-120"/>
                </a:rPr>
                <a:t>校內</a:t>
              </a:r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 rot="19022589">
              <a:off x="179388" y="3362536"/>
              <a:ext cx="1019175" cy="66156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TW" altLang="en-US" sz="3700" b="1" dirty="0">
                  <a:solidFill>
                    <a:sysClr val="windowText" lastClr="000000"/>
                  </a:solidFill>
                  <a:ea typeface="標楷體" pitchFamily="65" charset="-120"/>
                </a:rPr>
                <a:t>校外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3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59999" y="666000"/>
            <a:ext cx="6666388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繁星推薦</a:t>
            </a:r>
            <a:r>
              <a:rPr lang="zh-TW" altLang="en-US" dirty="0">
                <a:solidFill>
                  <a:schemeClr val="tx1"/>
                </a:solidFill>
              </a:rPr>
              <a:t>簡章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5" y="1588341"/>
            <a:ext cx="1149737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58787" y="2743995"/>
            <a:ext cx="2438400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55892" y="3683841"/>
            <a:ext cx="2438400" cy="66035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897187" y="1727948"/>
            <a:ext cx="1828800" cy="26162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714127" y="1711537"/>
            <a:ext cx="7022260" cy="26326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6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31"/>
          <p:cNvSpPr>
            <a:spLocks noChangeArrowheads="1"/>
          </p:cNvSpPr>
          <p:nvPr/>
        </p:nvSpPr>
        <p:spPr bwMode="auto">
          <a:xfrm>
            <a:off x="1659899" y="418232"/>
            <a:ext cx="8875377" cy="615696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36" tIns="60968" rIns="121936" bIns="60968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defTabSz="1219362" eaLnBrk="1" fontAlgn="auto" hangingPunct="1">
              <a:spcBef>
                <a:spcPts val="667"/>
              </a:spcBef>
              <a:spcAft>
                <a:spcPts val="667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華康古印體"/>
                <a:ea typeface="華康古印體"/>
              </a:rPr>
              <a:t>高中對同一所大學每一學群至多可推薦</a:t>
            </a:r>
            <a:r>
              <a:rPr lang="en-US" altLang="zh-TW" sz="3200" b="1" dirty="0">
                <a:solidFill>
                  <a:srgbClr val="FF0000"/>
                </a:solidFill>
                <a:latin typeface="華康古印體"/>
                <a:ea typeface="華康古印體"/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  <a:latin typeface="華康古印體"/>
                <a:ea typeface="華康古印體"/>
              </a:rPr>
              <a:t>名學生</a:t>
            </a:r>
            <a:endParaRPr lang="zh-TW" altLang="zh-TW" sz="3200" dirty="0">
              <a:solidFill>
                <a:prstClr val="black"/>
              </a:solidFill>
              <a:latin typeface="華康古印體"/>
              <a:ea typeface="華康古印體"/>
            </a:endParaRPr>
          </a:p>
        </p:txBody>
      </p:sp>
      <p:grpSp>
        <p:nvGrpSpPr>
          <p:cNvPr id="22533" name="Group 26"/>
          <p:cNvGrpSpPr>
            <a:grpSpLocks/>
          </p:cNvGrpSpPr>
          <p:nvPr/>
        </p:nvGrpSpPr>
        <p:grpSpPr bwMode="auto">
          <a:xfrm>
            <a:off x="527190" y="2284943"/>
            <a:ext cx="2502146" cy="2593048"/>
            <a:chOff x="2992" y="3799"/>
            <a:chExt cx="2956" cy="4080"/>
          </a:xfrm>
        </p:grpSpPr>
        <p:sp>
          <p:nvSpPr>
            <p:cNvPr id="22552" name="文字方塊 23"/>
            <p:cNvSpPr txBox="1">
              <a:spLocks noChangeArrowheads="1"/>
            </p:cNvSpPr>
            <p:nvPr/>
          </p:nvSpPr>
          <p:spPr bwMode="auto">
            <a:xfrm>
              <a:off x="2992" y="4670"/>
              <a:ext cx="45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en-US" altLang="zh-TW" sz="2700" b="1">
                  <a:solidFill>
                    <a:prstClr val="black"/>
                  </a:solidFill>
                  <a:ea typeface="華康古印體"/>
                  <a:cs typeface="Arial" pitchFamily="34" charset="0"/>
                </a:rPr>
                <a:t>1</a:t>
              </a:r>
              <a:endParaRPr kumimoji="1" lang="zh-TW" altLang="zh-TW" sz="2700" b="1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  <p:sp>
          <p:nvSpPr>
            <p:cNvPr id="22553" name="文字方塊 24"/>
            <p:cNvSpPr txBox="1">
              <a:spLocks noChangeArrowheads="1"/>
            </p:cNvSpPr>
            <p:nvPr/>
          </p:nvSpPr>
          <p:spPr bwMode="auto">
            <a:xfrm>
              <a:off x="2992" y="5462"/>
              <a:ext cx="450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en-US" altLang="zh-TW" sz="2700" b="1">
                  <a:solidFill>
                    <a:prstClr val="black"/>
                  </a:solidFill>
                  <a:ea typeface="華康古印體"/>
                  <a:cs typeface="Arial" pitchFamily="34" charset="0"/>
                </a:rPr>
                <a:t>2</a:t>
              </a:r>
              <a:endParaRPr kumimoji="1" lang="zh-TW" altLang="zh-TW" sz="2700" b="1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  <p:sp>
          <p:nvSpPr>
            <p:cNvPr id="22554" name="文字方塊 25"/>
            <p:cNvSpPr txBox="1">
              <a:spLocks noChangeArrowheads="1"/>
            </p:cNvSpPr>
            <p:nvPr/>
          </p:nvSpPr>
          <p:spPr bwMode="auto">
            <a:xfrm>
              <a:off x="2992" y="6280"/>
              <a:ext cx="450" cy="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en-US" altLang="zh-TW" sz="2700" b="1">
                  <a:solidFill>
                    <a:prstClr val="black"/>
                  </a:solidFill>
                  <a:ea typeface="華康古印體"/>
                  <a:cs typeface="Arial" pitchFamily="34" charset="0"/>
                </a:rPr>
                <a:t>3</a:t>
              </a:r>
              <a:endParaRPr kumimoji="1" lang="zh-TW" altLang="zh-TW" sz="2700" b="1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  <p:sp>
          <p:nvSpPr>
            <p:cNvPr id="22555" name="文字方塊 26"/>
            <p:cNvSpPr txBox="1">
              <a:spLocks noChangeArrowheads="1"/>
            </p:cNvSpPr>
            <p:nvPr/>
          </p:nvSpPr>
          <p:spPr bwMode="auto">
            <a:xfrm>
              <a:off x="3276" y="3799"/>
              <a:ext cx="2672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2700" b="1">
                  <a:solidFill>
                    <a:prstClr val="black"/>
                  </a:solidFill>
                  <a:latin typeface="華康中圓體" pitchFamily="49" charset="-120"/>
                  <a:ea typeface="華康中圓體" pitchFamily="49" charset="-120"/>
                  <a:cs typeface="Arial" pitchFamily="34" charset="0"/>
                </a:rPr>
                <a:t>高中推薦順序</a:t>
              </a:r>
              <a:endParaRPr kumimoji="1" lang="zh-TW" altLang="zh-TW" sz="2100">
                <a:solidFill>
                  <a:prstClr val="black"/>
                </a:solidFill>
                <a:latin typeface="華康中圓體" pitchFamily="49" charset="-120"/>
                <a:ea typeface="華康中圓體" pitchFamily="49" charset="-120"/>
                <a:cs typeface="Arial" pitchFamily="34" charset="0"/>
              </a:endParaRPr>
            </a:p>
          </p:txBody>
        </p:sp>
        <p:sp>
          <p:nvSpPr>
            <p:cNvPr id="22556" name="文字方塊 29"/>
            <p:cNvSpPr txBox="1">
              <a:spLocks noChangeArrowheads="1"/>
            </p:cNvSpPr>
            <p:nvPr/>
          </p:nvSpPr>
          <p:spPr bwMode="auto">
            <a:xfrm>
              <a:off x="2992" y="7080"/>
              <a:ext cx="450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en-US" altLang="zh-TW" sz="2700" b="1">
                  <a:solidFill>
                    <a:prstClr val="black"/>
                  </a:solidFill>
                  <a:ea typeface="華康古印體"/>
                  <a:cs typeface="Arial" pitchFamily="34" charset="0"/>
                </a:rPr>
                <a:t>4</a:t>
              </a:r>
              <a:endParaRPr kumimoji="1" lang="zh-TW" altLang="zh-TW" sz="2700" b="1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</p:grpSp>
      <p:pic>
        <p:nvPicPr>
          <p:cNvPr id="225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835" y="1629153"/>
            <a:ext cx="2441153" cy="43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963338" y="2766067"/>
          <a:ext cx="1966895" cy="21039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6895">
                  <a:extLst>
                    <a:ext uri="{9D8B030D-6E8A-4147-A177-3AD203B41FA5}"/>
                  </a:extLst>
                </a:gridCol>
              </a:tblGrid>
              <a:tr h="525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考生甲</a:t>
                      </a:r>
                      <a:endParaRPr lang="zh-TW" altLang="en-US" sz="1900" dirty="0"/>
                    </a:p>
                  </a:txBody>
                  <a:tcPr marL="122077" marR="122077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5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考生乙</a:t>
                      </a:r>
                      <a:endParaRPr lang="zh-TW" altLang="en-US" sz="1900" dirty="0"/>
                    </a:p>
                  </a:txBody>
                  <a:tcPr marL="122077" marR="122077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5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考生丙</a:t>
                      </a:r>
                      <a:endParaRPr lang="zh-TW" altLang="en-US" sz="1900" dirty="0"/>
                    </a:p>
                  </a:txBody>
                  <a:tcPr marL="122077" marR="122077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5259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dirty="0" smtClean="0"/>
                        <a:t>考生丁</a:t>
                      </a:r>
                      <a:endParaRPr lang="zh-TW" altLang="en-US" sz="1900" dirty="0"/>
                    </a:p>
                  </a:txBody>
                  <a:tcPr marL="122077" marR="122077"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22547" name="直線單箭頭接點 3"/>
          <p:cNvCxnSpPr>
            <a:cxnSpLocks noChangeShapeType="1"/>
          </p:cNvCxnSpPr>
          <p:nvPr/>
        </p:nvCxnSpPr>
        <p:spPr bwMode="auto">
          <a:xfrm flipV="1">
            <a:off x="2940820" y="3315468"/>
            <a:ext cx="6286019" cy="2159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6" name="直線單箭頭接點 5"/>
          <p:cNvCxnSpPr/>
          <p:nvPr/>
        </p:nvCxnSpPr>
        <p:spPr bwMode="auto">
          <a:xfrm>
            <a:off x="2968343" y="3067760"/>
            <a:ext cx="6203448" cy="46365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 bwMode="auto">
          <a:xfrm>
            <a:off x="2940820" y="3594934"/>
            <a:ext cx="6286019" cy="1530705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 bwMode="auto">
          <a:xfrm flipV="1">
            <a:off x="2940816" y="2091221"/>
            <a:ext cx="6230972" cy="2000714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 bwMode="auto">
          <a:xfrm flipV="1">
            <a:off x="2940816" y="2091224"/>
            <a:ext cx="6214034" cy="2485013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57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20319" y="130405"/>
            <a:ext cx="8354542" cy="615696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36" tIns="60968" rIns="121936" bIns="60968" anchor="ctr">
            <a:spAutoFit/>
          </a:bodyPr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華康中圓體" panose="020F0509000000000000" pitchFamily="49" charset="-120"/>
                <a:cs typeface="Times New Roman" pitchFamily="18" charset="0"/>
              </a:rPr>
              <a:t>第一輪分發</a:t>
            </a:r>
            <a:r>
              <a:rPr lang="zh-TW" altLang="en-US" sz="3200" b="1">
                <a:solidFill>
                  <a:srgbClr val="FF0000"/>
                </a:solidFill>
                <a:latin typeface="華康中圓體" panose="020F0509000000000000" pitchFamily="49" charset="-120"/>
                <a:cs typeface="Times New Roman" pitchFamily="18" charset="0"/>
              </a:rPr>
              <a:t>比序</a:t>
            </a:r>
            <a:endParaRPr lang="zh-TW" altLang="en-US" sz="3200" b="1" dirty="0">
              <a:solidFill>
                <a:prstClr val="black"/>
              </a:solidFill>
              <a:latin typeface="華康中圓體" panose="020F0509000000000000" pitchFamily="49" charset="-120"/>
            </a:endParaRPr>
          </a:p>
        </p:txBody>
      </p:sp>
      <p:grpSp>
        <p:nvGrpSpPr>
          <p:cNvPr id="23557" name="群組 8"/>
          <p:cNvGrpSpPr>
            <a:grpSpLocks/>
          </p:cNvGrpSpPr>
          <p:nvPr/>
        </p:nvGrpSpPr>
        <p:grpSpPr bwMode="auto">
          <a:xfrm>
            <a:off x="431916" y="3142390"/>
            <a:ext cx="2527958" cy="2265430"/>
            <a:chOff x="0" y="0"/>
            <a:chExt cx="18954" cy="22675"/>
          </a:xfrm>
        </p:grpSpPr>
        <p:sp>
          <p:nvSpPr>
            <p:cNvPr id="16409" name="矩形圖說文字 4"/>
            <p:cNvSpPr>
              <a:spLocks noChangeArrowheads="1"/>
            </p:cNvSpPr>
            <p:nvPr/>
          </p:nvSpPr>
          <p:spPr bwMode="auto">
            <a:xfrm>
              <a:off x="0" y="0"/>
              <a:ext cx="18954" cy="12381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志願序一：電機工程學系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志願序二：資訊管理學系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志願序三：通訊工程學系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志願序四：資訊工程學系</a:t>
              </a:r>
              <a:endParaRPr lang="zh-TW" altLang="zh-TW" sz="1700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586" name="文字方塊 7"/>
            <p:cNvSpPr txBox="1">
              <a:spLocks noChangeArrowheads="1"/>
            </p:cNvSpPr>
            <p:nvPr/>
          </p:nvSpPr>
          <p:spPr bwMode="auto">
            <a:xfrm>
              <a:off x="2160" y="15128"/>
              <a:ext cx="5519" cy="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甲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3558" name="群組 9"/>
          <p:cNvGrpSpPr>
            <a:grpSpLocks/>
          </p:cNvGrpSpPr>
          <p:nvPr/>
        </p:nvGrpSpPr>
        <p:grpSpPr bwMode="auto">
          <a:xfrm>
            <a:off x="3315565" y="3142390"/>
            <a:ext cx="2527958" cy="2265430"/>
            <a:chOff x="0" y="0"/>
            <a:chExt cx="18954" cy="22675"/>
          </a:xfrm>
        </p:grpSpPr>
        <p:sp>
          <p:nvSpPr>
            <p:cNvPr id="23583" name="矩形圖說文字 10"/>
            <p:cNvSpPr>
              <a:spLocks noChangeArrowheads="1"/>
            </p:cNvSpPr>
            <p:nvPr/>
          </p:nvSpPr>
          <p:spPr bwMode="auto">
            <a:xfrm>
              <a:off x="0" y="0"/>
              <a:ext cx="18954" cy="12382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志願序一：生命科學系</a:t>
              </a: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志願序二：心理學系</a:t>
              </a:r>
              <a:endParaRPr kumimoji="1" lang="zh-TW" altLang="zh-TW" sz="1700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  <p:sp>
          <p:nvSpPr>
            <p:cNvPr id="23584" name="文字方塊 13"/>
            <p:cNvSpPr txBox="1">
              <a:spLocks noChangeArrowheads="1"/>
            </p:cNvSpPr>
            <p:nvPr/>
          </p:nvSpPr>
          <p:spPr bwMode="auto">
            <a:xfrm>
              <a:off x="2861" y="15128"/>
              <a:ext cx="5519" cy="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3559" name="群組 16"/>
          <p:cNvGrpSpPr>
            <a:grpSpLocks/>
          </p:cNvGrpSpPr>
          <p:nvPr/>
        </p:nvGrpSpPr>
        <p:grpSpPr bwMode="auto">
          <a:xfrm>
            <a:off x="6258498" y="3142390"/>
            <a:ext cx="2527958" cy="2265430"/>
            <a:chOff x="0" y="0"/>
            <a:chExt cx="18954" cy="22675"/>
          </a:xfrm>
        </p:grpSpPr>
        <p:sp>
          <p:nvSpPr>
            <p:cNvPr id="23581" name="矩形圖說文字 17"/>
            <p:cNvSpPr>
              <a:spLocks noChangeArrowheads="1"/>
            </p:cNvSpPr>
            <p:nvPr/>
          </p:nvSpPr>
          <p:spPr bwMode="auto">
            <a:xfrm>
              <a:off x="0" y="0"/>
              <a:ext cx="18954" cy="12382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志願序一：企業管理學系</a:t>
              </a: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志願序二：中國文學系</a:t>
              </a: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志願序三：財經法律學系</a:t>
              </a: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志願序四：犯罪防治學系</a:t>
              </a:r>
              <a:endParaRPr kumimoji="1" lang="zh-TW" altLang="zh-TW" sz="1700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  <p:sp>
          <p:nvSpPr>
            <p:cNvPr id="23582" name="文字方塊 28"/>
            <p:cNvSpPr txBox="1">
              <a:spLocks noChangeArrowheads="1"/>
            </p:cNvSpPr>
            <p:nvPr/>
          </p:nvSpPr>
          <p:spPr bwMode="auto">
            <a:xfrm>
              <a:off x="2927" y="15128"/>
              <a:ext cx="5519" cy="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3560" name="群組 29"/>
          <p:cNvGrpSpPr>
            <a:grpSpLocks/>
          </p:cNvGrpSpPr>
          <p:nvPr/>
        </p:nvGrpSpPr>
        <p:grpSpPr bwMode="auto">
          <a:xfrm>
            <a:off x="9044758" y="3142390"/>
            <a:ext cx="2527958" cy="2265430"/>
            <a:chOff x="0" y="0"/>
            <a:chExt cx="18954" cy="22675"/>
          </a:xfrm>
        </p:grpSpPr>
        <p:sp>
          <p:nvSpPr>
            <p:cNvPr id="23579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82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志願序一：財經法律學系</a:t>
              </a: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志願序二：犯罪防治學系</a:t>
              </a: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志願序三：外國語文學系</a:t>
              </a:r>
              <a:endParaRPr kumimoji="1" lang="en-US" altLang="zh-TW" sz="1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endParaRPr>
            </a:p>
            <a:p>
              <a:pPr defTabSz="1219362" fontAlgn="auto">
                <a:spcBef>
                  <a:spcPct val="50000"/>
                </a:spcBef>
                <a:spcAft>
                  <a:spcPts val="0"/>
                </a:spcAft>
              </a:pPr>
              <a:r>
                <a:rPr kumimoji="1" lang="zh-TW" altLang="en-US" sz="160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  <a:cs typeface="Arial" pitchFamily="34" charset="0"/>
                </a:rPr>
                <a:t>志願序四：勞工關係學系</a:t>
              </a:r>
            </a:p>
          </p:txBody>
        </p:sp>
        <p:sp>
          <p:nvSpPr>
            <p:cNvPr id="23580" name="文字方塊 37"/>
            <p:cNvSpPr txBox="1">
              <a:spLocks noChangeArrowheads="1"/>
            </p:cNvSpPr>
            <p:nvPr/>
          </p:nvSpPr>
          <p:spPr bwMode="auto">
            <a:xfrm>
              <a:off x="2388" y="15128"/>
              <a:ext cx="5519" cy="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丁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sp>
        <p:nvSpPr>
          <p:cNvPr id="23561" name="矩形 38"/>
          <p:cNvSpPr>
            <a:spLocks noChangeArrowheads="1"/>
          </p:cNvSpPr>
          <p:nvPr/>
        </p:nvSpPr>
        <p:spPr bwMode="auto">
          <a:xfrm>
            <a:off x="817246" y="981303"/>
            <a:ext cx="10562801" cy="15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6" tIns="60968" rIns="121936" bIns="609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zh-TW" sz="2700" b="1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步驟一：</a:t>
            </a:r>
            <a:endParaRPr kumimoji="1" lang="en-US" altLang="zh-TW" sz="2700" b="1">
              <a:solidFill>
                <a:srgbClr val="29292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en-US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TW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首先針對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推薦順位</a:t>
            </a:r>
            <a:r>
              <a:rPr kumimoji="1" lang="en-US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的「考生甲」進行比序分發，假設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考生甲錄取志願序二資訊管理系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2700">
              <a:solidFill>
                <a:srgbClr val="29292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3" name="文字方塊 2"/>
          <p:cNvSpPr txBox="1">
            <a:spLocks noChangeArrowheads="1"/>
          </p:cNvSpPr>
          <p:nvPr/>
        </p:nvSpPr>
        <p:spPr bwMode="auto">
          <a:xfrm>
            <a:off x="624580" y="2637449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1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4" name="文字方塊 2"/>
          <p:cNvSpPr txBox="1">
            <a:spLocks noChangeArrowheads="1"/>
          </p:cNvSpPr>
          <p:nvPr/>
        </p:nvSpPr>
        <p:spPr bwMode="auto">
          <a:xfrm>
            <a:off x="3531520" y="2637449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2</a:t>
            </a:r>
            <a:endParaRPr lang="zh-TW" altLang="zh-TW" sz="2400" b="1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5" name="文字方塊 2"/>
          <p:cNvSpPr txBox="1">
            <a:spLocks noChangeArrowheads="1"/>
          </p:cNvSpPr>
          <p:nvPr/>
        </p:nvSpPr>
        <p:spPr bwMode="auto">
          <a:xfrm>
            <a:off x="6406701" y="2637449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3</a:t>
            </a:r>
            <a:endParaRPr lang="zh-TW" altLang="zh-TW" sz="2400" b="1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6" name="文字方塊 2"/>
          <p:cNvSpPr txBox="1">
            <a:spLocks noChangeArrowheads="1"/>
          </p:cNvSpPr>
          <p:nvPr/>
        </p:nvSpPr>
        <p:spPr bwMode="auto">
          <a:xfrm>
            <a:off x="9245891" y="2637449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4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7799" y="5878288"/>
            <a:ext cx="1537100" cy="57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錄取</a:t>
            </a:r>
          </a:p>
        </p:txBody>
      </p:sp>
      <p:pic>
        <p:nvPicPr>
          <p:cNvPr id="235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34001"/>
          <a:stretch>
            <a:fillRect/>
          </a:stretch>
        </p:blipFill>
        <p:spPr bwMode="auto">
          <a:xfrm>
            <a:off x="1405833" y="4687387"/>
            <a:ext cx="1244924" cy="10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15279" b="3415"/>
          <a:stretch>
            <a:fillRect/>
          </a:stretch>
        </p:blipFill>
        <p:spPr bwMode="auto">
          <a:xfrm>
            <a:off x="4592246" y="4687387"/>
            <a:ext cx="1295737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 r="4839"/>
          <a:stretch>
            <a:fillRect/>
          </a:stretch>
        </p:blipFill>
        <p:spPr bwMode="auto">
          <a:xfrm>
            <a:off x="7552118" y="4687387"/>
            <a:ext cx="1014147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1185"/>
          <a:stretch>
            <a:fillRect/>
          </a:stretch>
        </p:blipFill>
        <p:spPr bwMode="auto">
          <a:xfrm>
            <a:off x="9959393" y="4687387"/>
            <a:ext cx="1704361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608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群組 8"/>
          <p:cNvGrpSpPr>
            <a:grpSpLocks/>
          </p:cNvGrpSpPr>
          <p:nvPr/>
        </p:nvGrpSpPr>
        <p:grpSpPr bwMode="auto">
          <a:xfrm>
            <a:off x="527191" y="2804175"/>
            <a:ext cx="2527958" cy="2266648"/>
            <a:chOff x="0" y="0"/>
            <a:chExt cx="18954" cy="22670"/>
          </a:xfrm>
        </p:grpSpPr>
        <p:sp>
          <p:nvSpPr>
            <p:cNvPr id="16409" name="矩形圖說文字 4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志願序二：資訊管理學系</a:t>
              </a:r>
            </a:p>
          </p:txBody>
        </p:sp>
        <p:sp>
          <p:nvSpPr>
            <p:cNvPr id="24622" name="文字方塊 7"/>
            <p:cNvSpPr txBox="1">
              <a:spLocks noChangeArrowheads="1"/>
            </p:cNvSpPr>
            <p:nvPr/>
          </p:nvSpPr>
          <p:spPr bwMode="auto">
            <a:xfrm>
              <a:off x="2696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甲</a:t>
              </a:r>
              <a:endParaRPr kumimoji="1" lang="zh-TW" altLang="zh-TW" sz="4300" b="1">
                <a:solidFill>
                  <a:prstClr val="black"/>
                </a:solidFill>
                <a:latin typeface="Arial" pitchFamily="34" charset="0"/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4579" name="群組 9"/>
          <p:cNvGrpSpPr>
            <a:grpSpLocks/>
          </p:cNvGrpSpPr>
          <p:nvPr/>
        </p:nvGrpSpPr>
        <p:grpSpPr bwMode="auto">
          <a:xfrm>
            <a:off x="3410842" y="2804175"/>
            <a:ext cx="2527958" cy="2266648"/>
            <a:chOff x="0" y="0"/>
            <a:chExt cx="18954" cy="22670"/>
          </a:xfrm>
        </p:grpSpPr>
        <p:sp>
          <p:nvSpPr>
            <p:cNvPr id="16405" name="矩形圖說文字 10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志願序一：生命科學系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志願序二：心理學系</a:t>
              </a:r>
              <a:endParaRPr lang="zh-TW" altLang="zh-TW" sz="1700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620" name="文字方塊 13"/>
            <p:cNvSpPr txBox="1">
              <a:spLocks noChangeArrowheads="1"/>
            </p:cNvSpPr>
            <p:nvPr/>
          </p:nvSpPr>
          <p:spPr bwMode="auto">
            <a:xfrm>
              <a:off x="2676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4580" name="群組 16"/>
          <p:cNvGrpSpPr>
            <a:grpSpLocks/>
          </p:cNvGrpSpPr>
          <p:nvPr/>
        </p:nvGrpSpPr>
        <p:grpSpPr bwMode="auto">
          <a:xfrm>
            <a:off x="6353775" y="2804176"/>
            <a:ext cx="2527958" cy="2258470"/>
            <a:chOff x="0" y="0"/>
            <a:chExt cx="18954" cy="22580"/>
          </a:xfrm>
        </p:grpSpPr>
        <p:sp>
          <p:nvSpPr>
            <p:cNvPr id="16401" name="矩形圖說文字 17"/>
            <p:cNvSpPr>
              <a:spLocks noChangeArrowheads="1"/>
            </p:cNvSpPr>
            <p:nvPr/>
          </p:nvSpPr>
          <p:spPr bwMode="auto">
            <a:xfrm>
              <a:off x="0" y="0"/>
              <a:ext cx="18954" cy="12383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志願序一：企業管理學系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志願序二：中國文學系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志願序四：犯罪防治學系</a:t>
              </a:r>
              <a:endParaRPr lang="zh-TW" altLang="zh-TW" sz="1700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4616" name="文字方塊 28"/>
            <p:cNvSpPr txBox="1">
              <a:spLocks noChangeArrowheads="1"/>
            </p:cNvSpPr>
            <p:nvPr/>
          </p:nvSpPr>
          <p:spPr bwMode="auto">
            <a:xfrm>
              <a:off x="2402" y="15041"/>
              <a:ext cx="5519" cy="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4581" name="群組 29"/>
          <p:cNvGrpSpPr>
            <a:grpSpLocks/>
          </p:cNvGrpSpPr>
          <p:nvPr/>
        </p:nvGrpSpPr>
        <p:grpSpPr bwMode="auto">
          <a:xfrm>
            <a:off x="9140032" y="2804175"/>
            <a:ext cx="2527958" cy="2266648"/>
            <a:chOff x="0" y="0"/>
            <a:chExt cx="18954" cy="22670"/>
          </a:xfrm>
        </p:grpSpPr>
        <p:sp>
          <p:nvSpPr>
            <p:cNvPr id="16397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志願序四：勞工關係學系</a:t>
              </a:r>
            </a:p>
          </p:txBody>
        </p:sp>
        <p:sp>
          <p:nvSpPr>
            <p:cNvPr id="24612" name="文字方塊 37"/>
            <p:cNvSpPr txBox="1">
              <a:spLocks noChangeArrowheads="1"/>
            </p:cNvSpPr>
            <p:nvPr/>
          </p:nvSpPr>
          <p:spPr bwMode="auto">
            <a:xfrm>
              <a:off x="2393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丁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sp>
        <p:nvSpPr>
          <p:cNvPr id="16393" name="文字方塊 2"/>
          <p:cNvSpPr txBox="1">
            <a:spLocks noChangeArrowheads="1"/>
          </p:cNvSpPr>
          <p:nvPr/>
        </p:nvSpPr>
        <p:spPr bwMode="auto">
          <a:xfrm>
            <a:off x="719854" y="2300820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1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4" name="文字方塊 2"/>
          <p:cNvSpPr txBox="1">
            <a:spLocks noChangeArrowheads="1"/>
          </p:cNvSpPr>
          <p:nvPr/>
        </p:nvSpPr>
        <p:spPr bwMode="auto">
          <a:xfrm>
            <a:off x="3626795" y="2300820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2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5" name="文字方塊 2"/>
          <p:cNvSpPr txBox="1">
            <a:spLocks noChangeArrowheads="1"/>
          </p:cNvSpPr>
          <p:nvPr/>
        </p:nvSpPr>
        <p:spPr bwMode="auto">
          <a:xfrm>
            <a:off x="6501977" y="2300820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3</a:t>
            </a:r>
            <a:endParaRPr lang="zh-TW" altLang="zh-TW" sz="2400" b="1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6" name="文字方塊 2"/>
          <p:cNvSpPr txBox="1">
            <a:spLocks noChangeArrowheads="1"/>
          </p:cNvSpPr>
          <p:nvPr/>
        </p:nvSpPr>
        <p:spPr bwMode="auto">
          <a:xfrm>
            <a:off x="9341165" y="2300820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4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7799" y="5517842"/>
            <a:ext cx="1537100" cy="57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  <a:latin typeface="華康行書體(P)"/>
                <a:ea typeface="華康行書體(P)"/>
              </a:rPr>
              <a:t>錄取</a:t>
            </a:r>
          </a:p>
        </p:txBody>
      </p:sp>
      <p:sp>
        <p:nvSpPr>
          <p:cNvPr id="24595" name="Rectangle 1"/>
          <p:cNvSpPr>
            <a:spLocks noChangeArrowheads="1"/>
          </p:cNvSpPr>
          <p:nvPr/>
        </p:nvSpPr>
        <p:spPr bwMode="auto">
          <a:xfrm>
            <a:off x="817246" y="99986"/>
            <a:ext cx="10560683" cy="19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6" tIns="60968" rIns="121936" bIns="6096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zh-TW" sz="2700" b="1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步驟二：</a:t>
            </a:r>
          </a:p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en-US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總則</a:t>
            </a:r>
            <a:r>
              <a:rPr kumimoji="1" lang="zh-TW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規定：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第一輪分發，</a:t>
            </a:r>
            <a:r>
              <a:rPr kumimoji="1" lang="zh-TW" altLang="zh-TW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各大學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</a:t>
            </a:r>
            <a:r>
              <a:rPr kumimoji="1" lang="zh-TW" altLang="zh-TW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第一至第三類學群錄取同一推薦學校學生以</a:t>
            </a:r>
            <a:r>
              <a:rPr kumimoji="1" lang="en-US" altLang="zh-TW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名為限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，故推薦順位</a:t>
            </a:r>
            <a:r>
              <a:rPr kumimoji="1" lang="en-US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2-4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的考生乙、丙、丁在第一輪不再進行比序分發，其分發結果皆為</a:t>
            </a:r>
            <a:r>
              <a:rPr kumimoji="1" lang="en-US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kumimoji="1" lang="zh-TW" altLang="en-US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已錄取較高順位考生</a:t>
            </a:r>
            <a:r>
              <a:rPr kumimoji="1" lang="en-US" altLang="zh-TW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1" lang="en-US" altLang="zh-TW" sz="2700">
              <a:solidFill>
                <a:srgbClr val="29292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47476" y="5517842"/>
            <a:ext cx="2254838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已錄取較高順位學生</a:t>
            </a:r>
          </a:p>
        </p:txBody>
      </p:sp>
      <p:sp>
        <p:nvSpPr>
          <p:cNvPr id="33" name="矩形 32"/>
          <p:cNvSpPr/>
          <p:nvPr/>
        </p:nvSpPr>
        <p:spPr>
          <a:xfrm>
            <a:off x="9413151" y="5517842"/>
            <a:ext cx="2254838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已錄取較高順位學生</a:t>
            </a:r>
          </a:p>
        </p:txBody>
      </p:sp>
      <p:sp>
        <p:nvSpPr>
          <p:cNvPr id="34" name="矩形 33"/>
          <p:cNvSpPr/>
          <p:nvPr/>
        </p:nvSpPr>
        <p:spPr>
          <a:xfrm>
            <a:off x="6527387" y="5517842"/>
            <a:ext cx="2254836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已錄取較高順位學生</a:t>
            </a:r>
          </a:p>
        </p:txBody>
      </p:sp>
      <p:pic>
        <p:nvPicPr>
          <p:cNvPr id="2460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34001"/>
          <a:stretch>
            <a:fillRect/>
          </a:stretch>
        </p:blipFill>
        <p:spPr bwMode="auto">
          <a:xfrm>
            <a:off x="1568859" y="4280893"/>
            <a:ext cx="1244924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15279" b="3415"/>
          <a:stretch>
            <a:fillRect/>
          </a:stretch>
        </p:blipFill>
        <p:spPr bwMode="auto">
          <a:xfrm>
            <a:off x="4592246" y="4280893"/>
            <a:ext cx="1295737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 r="4839"/>
          <a:stretch>
            <a:fillRect/>
          </a:stretch>
        </p:blipFill>
        <p:spPr bwMode="auto">
          <a:xfrm>
            <a:off x="7550002" y="4280893"/>
            <a:ext cx="1014148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1185"/>
          <a:stretch>
            <a:fillRect/>
          </a:stretch>
        </p:blipFill>
        <p:spPr bwMode="auto">
          <a:xfrm>
            <a:off x="10058906" y="4280893"/>
            <a:ext cx="1704360" cy="101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32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0585" y="2969985"/>
            <a:ext cx="10834006" cy="919618"/>
          </a:xfrm>
          <a:prstGeom prst="rect">
            <a:avLst/>
          </a:prstGeom>
          <a:noFill/>
        </p:spPr>
        <p:txBody>
          <a:bodyPr wrap="none" lIns="87764" tIns="43882" rIns="87764" bIns="43882" rtlCol="0">
            <a:spAutoFit/>
          </a:bodyPr>
          <a:lstStyle/>
          <a:p>
            <a:pPr algn="ctr"/>
            <a:r>
              <a:rPr lang="en-US" altLang="zh-TW" sz="5400" spc="300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109</a:t>
            </a:r>
            <a:r>
              <a:rPr lang="zh-TW" altLang="en-US" sz="5400" spc="300" dirty="0" smtClean="0">
                <a:ln w="19050">
                  <a:noFill/>
                  <a:prstDash val="solid"/>
                </a:ln>
                <a:solidFill>
                  <a:schemeClr val="bg1"/>
                </a:solidFill>
                <a:latin typeface="+mj-ea"/>
                <a:ea typeface="+mj-ea"/>
              </a:rPr>
              <a:t>大學多元入學方案簡介說明會</a:t>
            </a:r>
            <a:endParaRPr lang="zh-CN" altLang="en-US" sz="5400" spc="300" dirty="0">
              <a:ln w="19050">
                <a:noFill/>
                <a:prstDash val="solid"/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9687" y="2058194"/>
            <a:ext cx="4495800" cy="685800"/>
          </a:xfrm>
          <a:prstGeom prst="rect">
            <a:avLst/>
          </a:prstGeom>
          <a:solidFill>
            <a:schemeClr val="accent5"/>
          </a:solidFill>
        </p:spPr>
        <p:txBody>
          <a:bodyPr wrap="square" tIns="36000" bIns="36000" rtlCol="0" anchor="ctr" anchorCtr="1">
            <a:noAutofit/>
          </a:bodyPr>
          <a:lstStyle/>
          <a:p>
            <a:pPr algn="ctr">
              <a:lnSpc>
                <a:spcPts val="5700"/>
              </a:lnSpc>
            </a:pPr>
            <a:r>
              <a:rPr lang="zh-TW" altLang="en-US" sz="3600" spc="600" dirty="0" smtClean="0">
                <a:solidFill>
                  <a:schemeClr val="bg1"/>
                </a:solidFill>
                <a:latin typeface="+mj-ea"/>
                <a:ea typeface="+mj-ea"/>
              </a:rPr>
              <a:t>新北市立北大高中</a:t>
            </a:r>
            <a:endParaRPr lang="zh-CN" altLang="en-US" sz="3600" spc="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97587" y="4725194"/>
            <a:ext cx="3600000" cy="288000"/>
          </a:xfrm>
          <a:prstGeom prst="rect">
            <a:avLst/>
          </a:prstGeom>
          <a:noFill/>
          <a:effectLst/>
        </p:spPr>
        <p:txBody>
          <a:bodyPr wrap="square" anchor="t" anchorCtr="0">
            <a:noAutofit/>
          </a:bodyPr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講師</a:t>
            </a:r>
            <a:r>
              <a:rPr lang="zh-CN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：</a:t>
            </a:r>
            <a:r>
              <a:rPr lang="zh-TW" altLang="en-US" sz="2000" dirty="0" smtClean="0">
                <a:solidFill>
                  <a:schemeClr val="bg1"/>
                </a:solidFill>
                <a:latin typeface="+mn-ea"/>
                <a:ea typeface="+mn-ea"/>
              </a:rPr>
              <a:t>王柏翔 輔導教師</a:t>
            </a:r>
            <a:endParaRPr lang="zh-CN" altLang="en-US" sz="2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87" y="2000112"/>
            <a:ext cx="1189410" cy="820082"/>
          </a:xfrm>
          <a:prstGeom prst="rect">
            <a:avLst/>
          </a:prstGeom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7548236" y="3883215"/>
            <a:ext cx="3883351" cy="537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TW" sz="2400" dirty="0" smtClean="0">
                <a:solidFill>
                  <a:schemeClr val="bg1"/>
                </a:solidFill>
                <a:latin typeface="+mn-ea"/>
                <a:ea typeface="+mn-ea"/>
              </a:rPr>
              <a:t>108.09.27</a:t>
            </a:r>
            <a:r>
              <a:rPr lang="zh-TW" altLang="en-US" sz="24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zh-TW" altLang="en-US" sz="2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022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25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25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群組 8"/>
          <p:cNvGrpSpPr>
            <a:grpSpLocks/>
          </p:cNvGrpSpPr>
          <p:nvPr/>
        </p:nvGrpSpPr>
        <p:grpSpPr bwMode="auto">
          <a:xfrm>
            <a:off x="527191" y="2205551"/>
            <a:ext cx="2527958" cy="2266644"/>
            <a:chOff x="0" y="0"/>
            <a:chExt cx="18954" cy="22670"/>
          </a:xfrm>
        </p:grpSpPr>
        <p:sp>
          <p:nvSpPr>
            <p:cNvPr id="16409" name="矩形圖說文字 4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志願序二：資訊管理學系</a:t>
              </a:r>
            </a:p>
          </p:txBody>
        </p:sp>
        <p:sp>
          <p:nvSpPr>
            <p:cNvPr id="25650" name="文字方塊 7"/>
            <p:cNvSpPr txBox="1">
              <a:spLocks noChangeArrowheads="1"/>
            </p:cNvSpPr>
            <p:nvPr/>
          </p:nvSpPr>
          <p:spPr bwMode="auto">
            <a:xfrm>
              <a:off x="2691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甲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5603" name="群組 9"/>
          <p:cNvGrpSpPr>
            <a:grpSpLocks/>
          </p:cNvGrpSpPr>
          <p:nvPr/>
        </p:nvGrpSpPr>
        <p:grpSpPr bwMode="auto">
          <a:xfrm>
            <a:off x="3410842" y="2205551"/>
            <a:ext cx="2527958" cy="2266644"/>
            <a:chOff x="0" y="0"/>
            <a:chExt cx="18954" cy="22670"/>
          </a:xfrm>
        </p:grpSpPr>
        <p:sp>
          <p:nvSpPr>
            <p:cNvPr id="16405" name="矩形圖說文字 10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志願序一：生命科學系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志願序二：心理學系</a:t>
              </a:r>
              <a:endParaRPr lang="zh-TW" altLang="zh-TW" sz="1700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648" name="文字方塊 13"/>
            <p:cNvSpPr txBox="1">
              <a:spLocks noChangeArrowheads="1"/>
            </p:cNvSpPr>
            <p:nvPr/>
          </p:nvSpPr>
          <p:spPr bwMode="auto">
            <a:xfrm>
              <a:off x="2861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5604" name="群組 16"/>
          <p:cNvGrpSpPr>
            <a:grpSpLocks/>
          </p:cNvGrpSpPr>
          <p:nvPr/>
        </p:nvGrpSpPr>
        <p:grpSpPr bwMode="auto">
          <a:xfrm>
            <a:off x="6353775" y="2205551"/>
            <a:ext cx="2527958" cy="2266644"/>
            <a:chOff x="0" y="0"/>
            <a:chExt cx="18954" cy="22670"/>
          </a:xfrm>
        </p:grpSpPr>
        <p:sp>
          <p:nvSpPr>
            <p:cNvPr id="16401" name="矩形圖說文字 17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志願序一：企業管理學系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志願序二：中國文學系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384DC0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志願序四：犯罪防治學系</a:t>
              </a:r>
              <a:endParaRPr lang="zh-TW" altLang="zh-TW" sz="1700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5644" name="文字方塊 28"/>
            <p:cNvSpPr txBox="1">
              <a:spLocks noChangeArrowheads="1"/>
            </p:cNvSpPr>
            <p:nvPr/>
          </p:nvSpPr>
          <p:spPr bwMode="auto">
            <a:xfrm>
              <a:off x="3117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5605" name="群組 29"/>
          <p:cNvGrpSpPr>
            <a:grpSpLocks/>
          </p:cNvGrpSpPr>
          <p:nvPr/>
        </p:nvGrpSpPr>
        <p:grpSpPr bwMode="auto">
          <a:xfrm>
            <a:off x="9140032" y="2205551"/>
            <a:ext cx="2527958" cy="2266644"/>
            <a:chOff x="0" y="0"/>
            <a:chExt cx="18954" cy="22670"/>
          </a:xfrm>
        </p:grpSpPr>
        <p:sp>
          <p:nvSpPr>
            <p:cNvPr id="16397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384DC0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志願序四：勞工關係學系</a:t>
              </a:r>
            </a:p>
          </p:txBody>
        </p:sp>
        <p:sp>
          <p:nvSpPr>
            <p:cNvPr id="25642" name="文字方塊 37"/>
            <p:cNvSpPr txBox="1">
              <a:spLocks noChangeArrowheads="1"/>
            </p:cNvSpPr>
            <p:nvPr/>
          </p:nvSpPr>
          <p:spPr bwMode="auto">
            <a:xfrm>
              <a:off x="3108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丁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sp>
        <p:nvSpPr>
          <p:cNvPr id="16393" name="文字方塊 2"/>
          <p:cNvSpPr txBox="1">
            <a:spLocks noChangeArrowheads="1"/>
          </p:cNvSpPr>
          <p:nvPr/>
        </p:nvSpPr>
        <p:spPr bwMode="auto">
          <a:xfrm>
            <a:off x="719854" y="1700607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1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4" name="文字方塊 2"/>
          <p:cNvSpPr txBox="1">
            <a:spLocks noChangeArrowheads="1"/>
          </p:cNvSpPr>
          <p:nvPr/>
        </p:nvSpPr>
        <p:spPr bwMode="auto">
          <a:xfrm>
            <a:off x="3626795" y="1700607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2</a:t>
            </a:r>
            <a:endParaRPr lang="zh-TW" altLang="zh-TW" sz="2400" b="1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5" name="文字方塊 2"/>
          <p:cNvSpPr txBox="1">
            <a:spLocks noChangeArrowheads="1"/>
          </p:cNvSpPr>
          <p:nvPr/>
        </p:nvSpPr>
        <p:spPr bwMode="auto">
          <a:xfrm>
            <a:off x="6501977" y="1700607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3</a:t>
            </a:r>
            <a:endParaRPr lang="zh-TW" altLang="zh-TW" sz="2400" b="1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6396" name="文字方塊 2"/>
          <p:cNvSpPr txBox="1">
            <a:spLocks noChangeArrowheads="1"/>
          </p:cNvSpPr>
          <p:nvPr/>
        </p:nvSpPr>
        <p:spPr bwMode="auto">
          <a:xfrm>
            <a:off x="9341165" y="1700607"/>
            <a:ext cx="2159562" cy="49255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800">
                <a:solidFill>
                  <a:srgbClr val="5F5F5F"/>
                </a:solidFill>
                <a:latin typeface="Times New Roman" pitchFamily="18" charset="0"/>
                <a:ea typeface="HY견고딕" pitchFamily="18" charset="-127"/>
                <a:cs typeface="Arial" charset="0"/>
              </a:defRPr>
            </a:lvl9pPr>
          </a:lstStyle>
          <a:p>
            <a:pPr algn="ctr" defTabSz="1219362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zh-TW" altLang="en-US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推薦順位：</a:t>
            </a:r>
            <a:r>
              <a:rPr lang="en-US" altLang="zh-TW" sz="2400" b="1" dirty="0">
                <a:solidFill>
                  <a:srgbClr val="00B050"/>
                </a:solidFill>
                <a:latin typeface="Arial" charset="0"/>
                <a:ea typeface="新細明體" pitchFamily="18" charset="-120"/>
              </a:rPr>
              <a:t>4</a:t>
            </a:r>
            <a:endParaRPr lang="zh-TW" altLang="zh-TW" sz="2400" b="1" dirty="0">
              <a:solidFill>
                <a:srgbClr val="00B05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3073" y="4919217"/>
            <a:ext cx="1537100" cy="57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錄取</a:t>
            </a:r>
          </a:p>
        </p:txBody>
      </p:sp>
      <p:sp>
        <p:nvSpPr>
          <p:cNvPr id="32" name="矩形 31"/>
          <p:cNvSpPr/>
          <p:nvPr/>
        </p:nvSpPr>
        <p:spPr>
          <a:xfrm>
            <a:off x="3459534" y="4919217"/>
            <a:ext cx="2254838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已錄取較高順位學生</a:t>
            </a:r>
          </a:p>
        </p:txBody>
      </p:sp>
      <p:sp>
        <p:nvSpPr>
          <p:cNvPr id="33" name="矩形 32"/>
          <p:cNvSpPr/>
          <p:nvPr/>
        </p:nvSpPr>
        <p:spPr>
          <a:xfrm>
            <a:off x="9125209" y="4919217"/>
            <a:ext cx="2254838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已錄取較高順位學生</a:t>
            </a:r>
          </a:p>
        </p:txBody>
      </p:sp>
      <p:sp>
        <p:nvSpPr>
          <p:cNvPr id="34" name="矩形 33"/>
          <p:cNvSpPr/>
          <p:nvPr/>
        </p:nvSpPr>
        <p:spPr>
          <a:xfrm>
            <a:off x="6239445" y="4919217"/>
            <a:ext cx="2254836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已錄取較高順位學生</a:t>
            </a:r>
          </a:p>
        </p:txBody>
      </p:sp>
      <p:sp>
        <p:nvSpPr>
          <p:cNvPr id="25628" name="Rectangle 1"/>
          <p:cNvSpPr>
            <a:spLocks noChangeArrowheads="1"/>
          </p:cNvSpPr>
          <p:nvPr/>
        </p:nvSpPr>
        <p:spPr bwMode="auto">
          <a:xfrm>
            <a:off x="815133" y="116398"/>
            <a:ext cx="10564917" cy="157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6" tIns="60968" rIns="121936" bIns="6096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zh-TW" sz="2700" b="1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步驟三：</a:t>
            </a:r>
          </a:p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假設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考生丙、丁</a:t>
            </a:r>
            <a:r>
              <a:rPr kumimoji="1" lang="zh-TW" altLang="en-US" sz="2700">
                <a:solidFill>
                  <a:srgbClr val="29292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所填的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財經法律學系</a:t>
            </a:r>
            <a:r>
              <a:rPr kumimoji="1" lang="zh-TW" altLang="en-US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經第一輪分發後招生名額尚有缺額，則針對該學系進行第二輪分發。</a:t>
            </a:r>
          </a:p>
        </p:txBody>
      </p:sp>
      <p:sp>
        <p:nvSpPr>
          <p:cNvPr id="3" name="左大括弧 2"/>
          <p:cNvSpPr/>
          <p:nvPr/>
        </p:nvSpPr>
        <p:spPr>
          <a:xfrm rot="16200000">
            <a:off x="8606235" y="4401262"/>
            <a:ext cx="570044" cy="296198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866138" y="6221265"/>
            <a:ext cx="4122223" cy="533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700" dirty="0">
                <a:solidFill>
                  <a:prstClr val="black"/>
                </a:solidFill>
                <a:latin typeface="華康中圓體" panose="020F0509000000000000" pitchFamily="49" charset="-120"/>
                <a:cs typeface="Times New Roman" pitchFamily="18" charset="0"/>
              </a:rPr>
              <a:t>進入第二輪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>
            <a:off x="4585894" y="5590882"/>
            <a:ext cx="0" cy="5033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/>
          <p:cNvSpPr txBox="1"/>
          <p:nvPr/>
        </p:nvSpPr>
        <p:spPr>
          <a:xfrm>
            <a:off x="3216058" y="6221265"/>
            <a:ext cx="2737562" cy="5336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36" tIns="60968" rIns="121936" bIns="60968">
            <a:spAutoFit/>
          </a:bodyPr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700" dirty="0">
                <a:solidFill>
                  <a:prstClr val="black"/>
                </a:solidFill>
                <a:latin typeface="華康中圓體" panose="020F0509000000000000" pitchFamily="49" charset="-120"/>
                <a:cs typeface="Times New Roman" pitchFamily="18" charset="0"/>
              </a:rPr>
              <a:t>未錄取</a:t>
            </a:r>
          </a:p>
        </p:txBody>
      </p:sp>
      <p:pic>
        <p:nvPicPr>
          <p:cNvPr id="256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34001"/>
          <a:stretch>
            <a:fillRect/>
          </a:stretch>
        </p:blipFill>
        <p:spPr bwMode="auto">
          <a:xfrm>
            <a:off x="1549804" y="3720375"/>
            <a:ext cx="1244924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1" r="15279" b="3415"/>
          <a:stretch>
            <a:fillRect/>
          </a:stretch>
        </p:blipFill>
        <p:spPr bwMode="auto">
          <a:xfrm>
            <a:off x="4643061" y="3720375"/>
            <a:ext cx="1295737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 r="4839"/>
          <a:stretch>
            <a:fillRect/>
          </a:stretch>
        </p:blipFill>
        <p:spPr bwMode="auto">
          <a:xfrm>
            <a:off x="7552118" y="3720375"/>
            <a:ext cx="1014147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1185"/>
          <a:stretch>
            <a:fillRect/>
          </a:stretch>
        </p:blipFill>
        <p:spPr bwMode="auto">
          <a:xfrm>
            <a:off x="10084311" y="3720375"/>
            <a:ext cx="1704360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429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群組 9"/>
          <p:cNvGrpSpPr>
            <a:grpSpLocks/>
          </p:cNvGrpSpPr>
          <p:nvPr/>
        </p:nvGrpSpPr>
        <p:grpSpPr bwMode="auto">
          <a:xfrm>
            <a:off x="1776350" y="2959786"/>
            <a:ext cx="2527958" cy="2266648"/>
            <a:chOff x="0" y="0"/>
            <a:chExt cx="18954" cy="22670"/>
          </a:xfrm>
        </p:grpSpPr>
        <p:sp>
          <p:nvSpPr>
            <p:cNvPr id="16405" name="矩形圖說文字 10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志願序一：企業管理學系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志願序二：中國文學系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384DC0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志願序四：犯罪防治學系</a:t>
              </a:r>
              <a:endParaRPr lang="zh-TW" altLang="zh-TW" sz="1700" dirty="0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6641" name="文字方塊 13"/>
            <p:cNvSpPr txBox="1">
              <a:spLocks noChangeArrowheads="1"/>
            </p:cNvSpPr>
            <p:nvPr/>
          </p:nvSpPr>
          <p:spPr bwMode="auto">
            <a:xfrm>
              <a:off x="2676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6627" name="群組 16"/>
          <p:cNvGrpSpPr>
            <a:grpSpLocks/>
          </p:cNvGrpSpPr>
          <p:nvPr/>
        </p:nvGrpSpPr>
        <p:grpSpPr bwMode="auto">
          <a:xfrm>
            <a:off x="5009341" y="2959786"/>
            <a:ext cx="2527958" cy="2266648"/>
            <a:chOff x="0" y="0"/>
            <a:chExt cx="18954" cy="22670"/>
          </a:xfrm>
        </p:grpSpPr>
        <p:sp>
          <p:nvSpPr>
            <p:cNvPr id="16401" name="矩形圖說文字 17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384DC0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志願序四：勞工關係學系</a:t>
              </a:r>
            </a:p>
          </p:txBody>
        </p:sp>
        <p:sp>
          <p:nvSpPr>
            <p:cNvPr id="26639" name="文字方塊 28"/>
            <p:cNvSpPr txBox="1">
              <a:spLocks noChangeArrowheads="1"/>
            </p:cNvSpPr>
            <p:nvPr/>
          </p:nvSpPr>
          <p:spPr bwMode="auto">
            <a:xfrm>
              <a:off x="2402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丁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6628" name="群組 29"/>
          <p:cNvGrpSpPr>
            <a:grpSpLocks/>
          </p:cNvGrpSpPr>
          <p:nvPr/>
        </p:nvGrpSpPr>
        <p:grpSpPr bwMode="auto">
          <a:xfrm>
            <a:off x="8121651" y="2959785"/>
            <a:ext cx="2527958" cy="2258470"/>
            <a:chOff x="0" y="0"/>
            <a:chExt cx="18954" cy="22580"/>
          </a:xfrm>
        </p:grpSpPr>
        <p:sp>
          <p:nvSpPr>
            <p:cNvPr id="16397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83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志願序一：中國文學系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384DC0"/>
                  </a:solidFill>
                  <a:latin typeface="標楷體" pitchFamily="65" charset="-120"/>
                  <a:ea typeface="標楷體" pitchFamily="65" charset="-120"/>
                </a:rPr>
                <a:t>志願序二：財經法律學系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志願序三：歷史學系</a:t>
              </a:r>
            </a:p>
          </p:txBody>
        </p:sp>
        <p:sp>
          <p:nvSpPr>
            <p:cNvPr id="26637" name="文字方塊 37"/>
            <p:cNvSpPr txBox="1">
              <a:spLocks noChangeArrowheads="1"/>
            </p:cNvSpPr>
            <p:nvPr/>
          </p:nvSpPr>
          <p:spPr bwMode="auto">
            <a:xfrm>
              <a:off x="2393" y="15041"/>
              <a:ext cx="5519" cy="7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戊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sp>
        <p:nvSpPr>
          <p:cNvPr id="26629" name="Rectangle 23"/>
          <p:cNvSpPr>
            <a:spLocks noChangeArrowheads="1"/>
          </p:cNvSpPr>
          <p:nvPr/>
        </p:nvSpPr>
        <p:spPr bwMode="auto">
          <a:xfrm>
            <a:off x="817246" y="712901"/>
            <a:ext cx="10562801" cy="19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6" tIns="60968" rIns="121936" bIns="6096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en-US" sz="2700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步驟一：</a:t>
            </a:r>
          </a:p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en-US" sz="27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假設考生丙、丁與他校考生戊</a:t>
            </a:r>
            <a:r>
              <a:rPr kumimoji="1" lang="zh-TW" altLang="en-US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同時進入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財經法律學系</a:t>
            </a:r>
            <a:r>
              <a:rPr kumimoji="1" lang="zh-TW" altLang="en-US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二輪分發比序階段，且該學系剩餘錄取名額為</a:t>
            </a:r>
            <a:r>
              <a:rPr kumimoji="1" lang="en-US" altLang="zh-TW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kumimoji="1" lang="zh-TW" altLang="en-US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名，</a:t>
            </a:r>
            <a:r>
              <a:rPr kumimoji="1" lang="zh-TW" altLang="en-US" sz="27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由此</a:t>
            </a:r>
            <a:r>
              <a:rPr kumimoji="1" lang="en-US" altLang="zh-TW" sz="27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kumimoji="1" lang="zh-TW" altLang="en-US" sz="27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名考生依分發比序項目進行比序分發。</a:t>
            </a: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 r="4839"/>
          <a:stretch>
            <a:fillRect/>
          </a:stretch>
        </p:blipFill>
        <p:spPr bwMode="auto">
          <a:xfrm>
            <a:off x="3209704" y="4434915"/>
            <a:ext cx="1012030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1185"/>
          <a:stretch>
            <a:fillRect/>
          </a:stretch>
        </p:blipFill>
        <p:spPr bwMode="auto">
          <a:xfrm>
            <a:off x="5832939" y="4434915"/>
            <a:ext cx="1704360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r="28346" b="23694"/>
          <a:stretch>
            <a:fillRect/>
          </a:stretch>
        </p:blipFill>
        <p:spPr bwMode="auto">
          <a:xfrm>
            <a:off x="9235308" y="4434915"/>
            <a:ext cx="1471467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920319" y="130405"/>
            <a:ext cx="8354542" cy="615696"/>
          </a:xfrm>
          <a:prstGeom prst="rect">
            <a:avLst/>
          </a:prstGeom>
          <a:ln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1936" tIns="60968" rIns="121936" bIns="60968" anchor="ctr">
            <a:spAutoFit/>
          </a:bodyPr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0000"/>
                </a:solidFill>
                <a:latin typeface="華康中圓體" panose="020F0509000000000000" pitchFamily="49" charset="-120"/>
                <a:cs typeface="Times New Roman" pitchFamily="18" charset="0"/>
              </a:rPr>
              <a:t>第二輪分發比序</a:t>
            </a:r>
            <a:endParaRPr lang="zh-TW" altLang="en-US" sz="3200" b="1" dirty="0">
              <a:solidFill>
                <a:prstClr val="black"/>
              </a:solidFill>
              <a:latin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3765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群組 9"/>
          <p:cNvGrpSpPr>
            <a:grpSpLocks/>
          </p:cNvGrpSpPr>
          <p:nvPr/>
        </p:nvGrpSpPr>
        <p:grpSpPr bwMode="auto">
          <a:xfrm>
            <a:off x="1871624" y="2421501"/>
            <a:ext cx="2527958" cy="2266644"/>
            <a:chOff x="0" y="0"/>
            <a:chExt cx="18954" cy="22670"/>
          </a:xfrm>
        </p:grpSpPr>
        <p:sp>
          <p:nvSpPr>
            <p:cNvPr id="16405" name="矩形圖說文字 10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志願序三：財經法律學系</a:t>
              </a:r>
            </a:p>
          </p:txBody>
        </p:sp>
        <p:sp>
          <p:nvSpPr>
            <p:cNvPr id="27673" name="文字方塊 13"/>
            <p:cNvSpPr txBox="1">
              <a:spLocks noChangeArrowheads="1"/>
            </p:cNvSpPr>
            <p:nvPr/>
          </p:nvSpPr>
          <p:spPr bwMode="auto">
            <a:xfrm>
              <a:off x="2676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丙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7651" name="群組 16"/>
          <p:cNvGrpSpPr>
            <a:grpSpLocks/>
          </p:cNvGrpSpPr>
          <p:nvPr/>
        </p:nvGrpSpPr>
        <p:grpSpPr bwMode="auto">
          <a:xfrm>
            <a:off x="5009341" y="2421501"/>
            <a:ext cx="2527958" cy="2266644"/>
            <a:chOff x="0" y="0"/>
            <a:chExt cx="18954" cy="22670"/>
          </a:xfrm>
        </p:grpSpPr>
        <p:sp>
          <p:nvSpPr>
            <p:cNvPr id="16401" name="矩形圖說文字 17"/>
            <p:cNvSpPr>
              <a:spLocks noChangeArrowheads="1"/>
            </p:cNvSpPr>
            <p:nvPr/>
          </p:nvSpPr>
          <p:spPr bwMode="auto">
            <a:xfrm>
              <a:off x="0" y="0"/>
              <a:ext cx="18954" cy="12387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志願序一：財經法律學系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志願序二：犯罪防治學系</a:t>
              </a: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志願序三：外國語文學系</a:t>
              </a:r>
              <a:endParaRPr lang="en-US" altLang="zh-TW" sz="1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志願序四：勞工關係學系</a:t>
              </a:r>
            </a:p>
          </p:txBody>
        </p:sp>
        <p:sp>
          <p:nvSpPr>
            <p:cNvPr id="27671" name="文字方塊 28"/>
            <p:cNvSpPr txBox="1">
              <a:spLocks noChangeArrowheads="1"/>
            </p:cNvSpPr>
            <p:nvPr/>
          </p:nvSpPr>
          <p:spPr bwMode="auto">
            <a:xfrm>
              <a:off x="2402" y="15128"/>
              <a:ext cx="5519" cy="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丁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grpSp>
        <p:nvGrpSpPr>
          <p:cNvPr id="27652" name="群組 29"/>
          <p:cNvGrpSpPr>
            <a:grpSpLocks/>
          </p:cNvGrpSpPr>
          <p:nvPr/>
        </p:nvGrpSpPr>
        <p:grpSpPr bwMode="auto">
          <a:xfrm>
            <a:off x="8144941" y="2421500"/>
            <a:ext cx="2527958" cy="2257352"/>
            <a:chOff x="0" y="0"/>
            <a:chExt cx="18954" cy="22586"/>
          </a:xfrm>
        </p:grpSpPr>
        <p:sp>
          <p:nvSpPr>
            <p:cNvPr id="16397" name="矩形圖說文字 34"/>
            <p:cNvSpPr>
              <a:spLocks noChangeArrowheads="1"/>
            </p:cNvSpPr>
            <p:nvPr/>
          </p:nvSpPr>
          <p:spPr bwMode="auto">
            <a:xfrm>
              <a:off x="0" y="0"/>
              <a:ext cx="18954" cy="12376"/>
            </a:xfrm>
            <a:prstGeom prst="wedgeRectCallout">
              <a:avLst>
                <a:gd name="adj1" fmla="val -20833"/>
                <a:gd name="adj2" fmla="val 625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800">
                  <a:solidFill>
                    <a:srgbClr val="5F5F5F"/>
                  </a:solidFill>
                  <a:latin typeface="Times New Roman" pitchFamily="18" charset="0"/>
                  <a:ea typeface="HY견고딕" pitchFamily="18" charset="-127"/>
                  <a:cs typeface="Arial" charset="0"/>
                </a:defRPr>
              </a:lvl9pPr>
            </a:lstStyle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志願序一：中國文學系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志願序二：財經法律學系</a:t>
              </a:r>
            </a:p>
            <a:p>
              <a:pPr defTabSz="1219362" eaLnBrk="1" fontAlgn="auto" hangingPunct="1">
                <a:spcBef>
                  <a:spcPct val="50000"/>
                </a:spcBef>
                <a:spcAft>
                  <a:spcPts val="0"/>
                </a:spcAft>
                <a:buNone/>
                <a:defRPr/>
              </a:pPr>
              <a:r>
                <a:rPr lang="zh-TW" altLang="en-US" sz="1600" dirty="0">
                  <a:solidFill>
                    <a:prstClr val="black"/>
                  </a:solidFill>
                  <a:latin typeface="標楷體" pitchFamily="65" charset="-120"/>
                  <a:ea typeface="標楷體" pitchFamily="65" charset="-120"/>
                </a:rPr>
                <a:t>志願序三：歷史學系</a:t>
              </a:r>
            </a:p>
          </p:txBody>
        </p:sp>
        <p:sp>
          <p:nvSpPr>
            <p:cNvPr id="27667" name="文字方塊 37"/>
            <p:cNvSpPr txBox="1">
              <a:spLocks noChangeArrowheads="1"/>
            </p:cNvSpPr>
            <p:nvPr/>
          </p:nvSpPr>
          <p:spPr bwMode="auto">
            <a:xfrm>
              <a:off x="2393" y="15041"/>
              <a:ext cx="5519" cy="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1219362" fontAlgn="auto">
                <a:spcBef>
                  <a:spcPts val="667"/>
                </a:spcBef>
                <a:spcAft>
                  <a:spcPts val="667"/>
                </a:spcAft>
              </a:pPr>
              <a:r>
                <a:rPr kumimoji="1" lang="zh-TW" altLang="en-US" sz="4300" b="1">
                  <a:solidFill>
                    <a:srgbClr val="000000"/>
                  </a:solidFill>
                  <a:ea typeface="華康古印體"/>
                  <a:cs typeface="Arial" pitchFamily="34" charset="0"/>
                </a:rPr>
                <a:t>戊</a:t>
              </a:r>
              <a:endParaRPr kumimoji="1" lang="zh-TW" altLang="zh-TW" sz="4300" b="1">
                <a:solidFill>
                  <a:srgbClr val="000000"/>
                </a:solidFill>
                <a:ea typeface="華康古印體"/>
                <a:cs typeface="Arial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8320666" y="5135167"/>
            <a:ext cx="2254838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未錄取</a:t>
            </a:r>
          </a:p>
        </p:txBody>
      </p:sp>
      <p:sp>
        <p:nvSpPr>
          <p:cNvPr id="34" name="矩形 33"/>
          <p:cNvSpPr/>
          <p:nvPr/>
        </p:nvSpPr>
        <p:spPr>
          <a:xfrm>
            <a:off x="5091913" y="5135167"/>
            <a:ext cx="2254836" cy="57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進行下一個志願校系比序</a:t>
            </a:r>
          </a:p>
        </p:txBody>
      </p:sp>
      <p:sp>
        <p:nvSpPr>
          <p:cNvPr id="27659" name="Rectangle 1"/>
          <p:cNvSpPr>
            <a:spLocks noChangeArrowheads="1"/>
          </p:cNvSpPr>
          <p:nvPr/>
        </p:nvSpPr>
        <p:spPr bwMode="auto">
          <a:xfrm>
            <a:off x="815133" y="31174"/>
            <a:ext cx="10564917" cy="24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36" tIns="60968" rIns="121936" bIns="6096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zh-TW" sz="2700" b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步驟二：</a:t>
            </a:r>
          </a:p>
          <a:p>
            <a:pPr defTabSz="1219362" fontAlgn="auto">
              <a:spcBef>
                <a:spcPct val="50000"/>
              </a:spcBef>
              <a:spcAft>
                <a:spcPts val="0"/>
              </a:spcAft>
            </a:pP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TW" altLang="en-US" sz="27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考生丙在比序後成績勝過考生丁、戊</a:t>
            </a:r>
            <a:r>
              <a:rPr kumimoji="1" lang="zh-TW" altLang="en-US" sz="27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1" lang="zh-TW" altLang="en-US" sz="27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考生丙獲得錄取</a:t>
            </a:r>
            <a:r>
              <a:rPr kumimoji="1" lang="zh-TW" altLang="en-US" sz="27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，考生丁、戊則往下一個可分發的志願校系進行比序分發或是未錄取。將每個進入第二輪分發比序的考生都進行分發比序後，即得出第二輪分發之結果。</a:t>
            </a:r>
            <a:endParaRPr kumimoji="1" lang="en-US" altLang="zh-TW" sz="270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350115" y="5135167"/>
            <a:ext cx="1537100" cy="57639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36" tIns="60968" rIns="121936" bIns="60968" anchor="ctr"/>
          <a:lstStyle/>
          <a:p>
            <a:pPr algn="ctr" defTabSz="1219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prstClr val="black"/>
                </a:solidFill>
              </a:rPr>
              <a:t>錄取</a:t>
            </a:r>
          </a:p>
        </p:txBody>
      </p:sp>
      <p:pic>
        <p:nvPicPr>
          <p:cNvPr id="276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5" r="4839"/>
          <a:stretch>
            <a:fillRect/>
          </a:stretch>
        </p:blipFill>
        <p:spPr bwMode="auto">
          <a:xfrm>
            <a:off x="3141953" y="4003015"/>
            <a:ext cx="1014148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1185"/>
          <a:stretch>
            <a:fillRect/>
          </a:stretch>
        </p:blipFill>
        <p:spPr bwMode="auto">
          <a:xfrm>
            <a:off x="6010782" y="4003015"/>
            <a:ext cx="1702243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r="28346" b="23694"/>
          <a:stretch>
            <a:fillRect/>
          </a:stretch>
        </p:blipFill>
        <p:spPr bwMode="auto">
          <a:xfrm>
            <a:off x="9235308" y="4003015"/>
            <a:ext cx="1471467" cy="10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圖片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35" y="6027541"/>
            <a:ext cx="1391840" cy="7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9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繁星推</a:t>
            </a:r>
            <a:r>
              <a:rPr lang="zh-TW" altLang="en-US" dirty="0">
                <a:solidFill>
                  <a:srgbClr val="C00000"/>
                </a:solidFill>
              </a:rPr>
              <a:t>薦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260000" y="1600994"/>
            <a:ext cx="10400187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一位學生最多可以申請一所大學的一個學群。</a:t>
            </a:r>
            <a:endParaRPr lang="en-US" altLang="zh-TW" dirty="0" smtClean="0">
              <a:latin typeface="+mn-ea"/>
            </a:endParaRPr>
          </a:p>
          <a:p>
            <a:pPr>
              <a:lnSpc>
                <a:spcPts val="4200"/>
              </a:lnSpc>
            </a:pPr>
            <a:r>
              <a:rPr lang="zh-TW" altLang="en-US" dirty="0" smtClean="0">
                <a:latin typeface="+mn-ea"/>
              </a:rPr>
              <a:t>校內、校外皆使用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校排成績</a:t>
            </a:r>
            <a:r>
              <a:rPr lang="zh-TW" altLang="en-US" dirty="0" smtClean="0">
                <a:latin typeface="+mn-ea"/>
              </a:rPr>
              <a:t>當作第一比序項目</a:t>
            </a:r>
            <a:r>
              <a:rPr lang="en-US" altLang="zh-TW" dirty="0" smtClean="0">
                <a:latin typeface="+mn-ea"/>
              </a:rPr>
              <a:t>(</a:t>
            </a:r>
            <a:r>
              <a:rPr lang="zh-TW" altLang="en-US" dirty="0" smtClean="0">
                <a:latin typeface="+mn-ea"/>
              </a:rPr>
              <a:t>校排至少</a:t>
            </a:r>
            <a:r>
              <a:rPr lang="en-US" altLang="zh-TW" dirty="0" smtClean="0">
                <a:latin typeface="+mn-ea"/>
              </a:rPr>
              <a:t>50%</a:t>
            </a:r>
            <a:r>
              <a:rPr lang="zh-TW" altLang="en-US" dirty="0" smtClean="0">
                <a:latin typeface="+mn-ea"/>
              </a:rPr>
              <a:t>以前</a:t>
            </a:r>
            <a:r>
              <a:rPr lang="en-US" altLang="zh-TW" dirty="0" smtClean="0">
                <a:latin typeface="+mn-ea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zh-TW" altLang="en-US" dirty="0">
                <a:latin typeface="+mn-ea"/>
              </a:rPr>
              <a:t>使用英聽、學測成績檢定</a:t>
            </a:r>
            <a:r>
              <a:rPr lang="zh-TW" altLang="en-US" dirty="0" smtClean="0">
                <a:latin typeface="+mn-ea"/>
              </a:rPr>
              <a:t>門檻。</a:t>
            </a:r>
            <a:endParaRPr lang="en-US" altLang="zh-TW" dirty="0" smtClean="0">
              <a:latin typeface="+mn-ea"/>
            </a:endParaRPr>
          </a:p>
          <a:p>
            <a:pPr>
              <a:lnSpc>
                <a:spcPts val="42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+mn-ea"/>
              </a:rPr>
              <a:t>繁星</a:t>
            </a:r>
            <a:r>
              <a:rPr lang="zh-TW" altLang="en-US" dirty="0">
                <a:solidFill>
                  <a:srgbClr val="FF0000"/>
                </a:solidFill>
                <a:latin typeface="+mn-ea"/>
              </a:rPr>
              <a:t>一旦錄取，不論是否放棄，皆無法參加個人申請及科大申請。</a:t>
            </a:r>
          </a:p>
          <a:p>
            <a:pPr>
              <a:lnSpc>
                <a:spcPts val="4200"/>
              </a:lnSpc>
            </a:pPr>
            <a:endParaRPr lang="en-US" altLang="zh-TW" dirty="0" smtClean="0">
              <a:latin typeface="+mn-ea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2154703" y="4563028"/>
            <a:ext cx="7649212" cy="13801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 smtClean="0"/>
              <a:t>考題１：如果</a:t>
            </a:r>
            <a:r>
              <a:rPr lang="en-US" altLang="zh-TW" sz="2800" dirty="0"/>
              <a:t>A</a:t>
            </a:r>
            <a:r>
              <a:rPr lang="zh-TW" altLang="en-US" sz="2800" dirty="0"/>
              <a:t>選擇了</a:t>
            </a:r>
            <a:r>
              <a:rPr lang="zh-TW" altLang="en-US" sz="2800" dirty="0" smtClean="0">
                <a:solidFill>
                  <a:srgbClr val="C00000"/>
                </a:solidFill>
              </a:rPr>
              <a:t>中山大學的第一類群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　</a:t>
            </a:r>
            <a:r>
              <a:rPr lang="en-US" altLang="zh-TW" sz="2800" dirty="0" smtClean="0"/>
              <a:t>)A</a:t>
            </a:r>
            <a:r>
              <a:rPr lang="zh-TW" altLang="en-US" sz="2800" dirty="0" smtClean="0"/>
              <a:t>是否可以再選擇臺北大學的第二類群？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/>
              <a:t>(</a:t>
            </a:r>
            <a:r>
              <a:rPr lang="zh-TW" altLang="en-US" sz="2800" dirty="0"/>
              <a:t>　</a:t>
            </a:r>
            <a:r>
              <a:rPr lang="en-US" altLang="zh-TW" sz="2800" dirty="0" smtClean="0"/>
              <a:t>)A</a:t>
            </a:r>
            <a:r>
              <a:rPr lang="zh-TW" altLang="en-US" sz="2800" dirty="0" smtClean="0"/>
              <a:t>是否可以再選擇中山大學的第二類群</a:t>
            </a:r>
            <a:r>
              <a:rPr lang="zh-TW" altLang="en-US" sz="2800" dirty="0"/>
              <a:t>？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668587" y="502999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668587" y="548272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2154703" y="4589242"/>
            <a:ext cx="7649212" cy="13801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/>
              <a:t>考題２：如果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都已經選擇</a:t>
            </a:r>
            <a:r>
              <a:rPr lang="zh-TW" altLang="en-US" sz="2400" dirty="0"/>
              <a:t>了</a:t>
            </a:r>
            <a:r>
              <a:rPr lang="zh-TW" altLang="en-US" sz="2400" dirty="0" smtClean="0">
                <a:solidFill>
                  <a:srgbClr val="C00000"/>
                </a:solidFill>
              </a:rPr>
              <a:t>中山大學的第一類群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　</a:t>
            </a:r>
            <a:r>
              <a:rPr lang="en-US" altLang="zh-TW" sz="2800" dirty="0" smtClean="0"/>
              <a:t>)C</a:t>
            </a:r>
            <a:r>
              <a:rPr lang="zh-TW" altLang="en-US" sz="2800" dirty="0" smtClean="0"/>
              <a:t>是否可以再選擇中山大學的第一類群？</a:t>
            </a:r>
            <a:endParaRPr lang="en-US" altLang="zh-TW" sz="2800" dirty="0" smtClean="0"/>
          </a:p>
          <a:p>
            <a:r>
              <a:rPr lang="zh-TW" altLang="en-US" sz="2800" dirty="0"/>
              <a:t> </a:t>
            </a:r>
            <a:r>
              <a:rPr lang="zh-TW" altLang="en-US" sz="2800" dirty="0" smtClean="0"/>
              <a:t>  </a:t>
            </a:r>
            <a:r>
              <a:rPr lang="en-US" altLang="zh-TW" sz="2800" dirty="0"/>
              <a:t>(</a:t>
            </a:r>
            <a:r>
              <a:rPr lang="zh-TW" altLang="en-US" sz="2800" dirty="0"/>
              <a:t>　</a:t>
            </a:r>
            <a:r>
              <a:rPr lang="en-US" altLang="zh-TW" sz="2800" dirty="0" smtClean="0"/>
              <a:t>)D</a:t>
            </a:r>
            <a:r>
              <a:rPr lang="zh-TW" altLang="en-US" sz="2800" dirty="0" smtClean="0"/>
              <a:t>是否可以再選擇中山大學的第二類群</a:t>
            </a:r>
            <a:r>
              <a:rPr lang="zh-TW" altLang="en-US" sz="2800" dirty="0"/>
              <a:t>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2688103" y="504850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X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688103" y="550286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O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154703" y="4411753"/>
            <a:ext cx="7649212" cy="16827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考題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B</a:t>
            </a:r>
            <a:r>
              <a:rPr lang="zh-TW" altLang="en-US" sz="2400" dirty="0" smtClean="0"/>
              <a:t>選擇</a:t>
            </a:r>
            <a:r>
              <a:rPr lang="zh-TW" altLang="en-US" sz="2400" dirty="0"/>
              <a:t>了</a:t>
            </a:r>
            <a:r>
              <a:rPr lang="zh-TW" altLang="en-US" sz="2400" dirty="0" smtClean="0">
                <a:solidFill>
                  <a:srgbClr val="C00000"/>
                </a:solidFill>
              </a:rPr>
              <a:t>中山大學的第一類群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rgbClr val="C00000"/>
                </a:solidFill>
              </a:rPr>
              <a:t>　　  　</a:t>
            </a:r>
            <a:r>
              <a:rPr lang="en-US" altLang="zh-TW" sz="2400" dirty="0" smtClean="0"/>
              <a:t>C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D</a:t>
            </a:r>
            <a:r>
              <a:rPr lang="zh-TW" altLang="en-US" sz="2400" dirty="0" smtClean="0"/>
              <a:t>選擇</a:t>
            </a:r>
            <a:r>
              <a:rPr lang="zh-TW" altLang="en-US" sz="2400" dirty="0"/>
              <a:t>了</a:t>
            </a:r>
            <a:r>
              <a:rPr lang="zh-TW" altLang="en-US" sz="2400" dirty="0">
                <a:solidFill>
                  <a:srgbClr val="C00000"/>
                </a:solidFill>
              </a:rPr>
              <a:t>中山大學的</a:t>
            </a:r>
            <a:r>
              <a:rPr lang="zh-TW" altLang="en-US" sz="2400" dirty="0" smtClean="0">
                <a:solidFill>
                  <a:srgbClr val="C00000"/>
                </a:solidFill>
              </a:rPr>
              <a:t>第二類群</a:t>
            </a:r>
            <a:endParaRPr lang="en-US" altLang="zh-TW" sz="2400" dirty="0">
              <a:solidFill>
                <a:srgbClr val="C00000"/>
              </a:solidFill>
            </a:endParaRPr>
          </a:p>
          <a:p>
            <a:pPr algn="ctr"/>
            <a:r>
              <a:rPr lang="zh-TW" altLang="en-US" sz="2400" dirty="0" smtClean="0">
                <a:solidFill>
                  <a:srgbClr val="C00000"/>
                </a:solidFill>
              </a:rPr>
              <a:t>　　　</a:t>
            </a:r>
            <a:r>
              <a:rPr lang="zh-TW" altLang="en-US" sz="2400" dirty="0">
                <a:solidFill>
                  <a:srgbClr val="C00000"/>
                </a:solidFill>
              </a:rPr>
              <a:t>  </a:t>
            </a:r>
            <a:r>
              <a:rPr lang="en-US" altLang="zh-TW" sz="2400" dirty="0"/>
              <a:t>E</a:t>
            </a:r>
            <a:r>
              <a:rPr lang="zh-TW" altLang="en-US" sz="2400" dirty="0" smtClean="0"/>
              <a:t>和</a:t>
            </a:r>
            <a:r>
              <a:rPr lang="en-US" altLang="zh-TW" sz="2400" dirty="0" smtClean="0"/>
              <a:t>F</a:t>
            </a:r>
            <a:r>
              <a:rPr lang="zh-TW" altLang="en-US" sz="2400" dirty="0" smtClean="0"/>
              <a:t>選擇</a:t>
            </a:r>
            <a:r>
              <a:rPr lang="zh-TW" altLang="en-US" sz="2400" dirty="0"/>
              <a:t>了</a:t>
            </a:r>
            <a:r>
              <a:rPr lang="zh-TW" altLang="en-US" sz="2400" dirty="0">
                <a:solidFill>
                  <a:srgbClr val="C00000"/>
                </a:solidFill>
              </a:rPr>
              <a:t>中山大學的</a:t>
            </a:r>
            <a:r>
              <a:rPr lang="zh-TW" altLang="en-US" sz="2400" dirty="0" smtClean="0">
                <a:solidFill>
                  <a:srgbClr val="C00000"/>
                </a:solidFill>
              </a:rPr>
              <a:t>第三類群</a:t>
            </a:r>
            <a:endParaRPr lang="en-US" altLang="zh-TW" sz="2400" dirty="0" smtClean="0">
              <a:solidFill>
                <a:srgbClr val="C00000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002060"/>
                </a:solidFill>
              </a:rPr>
              <a:t>須按照在校</a:t>
            </a:r>
            <a:r>
              <a:rPr lang="en-US" altLang="zh-TW" sz="2400" b="1" dirty="0">
                <a:solidFill>
                  <a:srgbClr val="002060"/>
                </a:solidFill>
              </a:rPr>
              <a:t>%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數，排名</a:t>
            </a:r>
            <a:r>
              <a:rPr lang="en-US" altLang="zh-TW" sz="2400" b="1" dirty="0" smtClean="0">
                <a:solidFill>
                  <a:srgbClr val="002060"/>
                </a:solidFill>
              </a:rPr>
              <a:t>1-6</a:t>
            </a:r>
            <a:r>
              <a:rPr lang="zh-TW" altLang="en-US" sz="2400" b="1" dirty="0" smtClean="0">
                <a:solidFill>
                  <a:srgbClr val="002060"/>
                </a:solidFill>
              </a:rPr>
              <a:t>名</a:t>
            </a:r>
            <a:endParaRPr lang="en-US" altLang="zh-TW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7" grpId="0"/>
      <p:bldP spid="9" grpId="0" animBg="1"/>
      <p:bldP spid="18" grpId="0"/>
      <p:bldP spid="1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個人申請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25587" y="1524794"/>
            <a:ext cx="10259134" cy="5164491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ts val="4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ea typeface="+mn-ea"/>
              </a:rPr>
              <a:t>個人申請包括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一般大學</a:t>
            </a:r>
            <a:r>
              <a:rPr lang="zh-TW" altLang="en-US" sz="2800" dirty="0">
                <a:latin typeface="+mn-ea"/>
                <a:ea typeface="+mn-ea"/>
              </a:rPr>
              <a:t>及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科技大學</a:t>
            </a:r>
            <a:r>
              <a:rPr lang="zh-TW" altLang="en-US" sz="2800" dirty="0">
                <a:latin typeface="+mn-ea"/>
                <a:ea typeface="+mn-ea"/>
              </a:rPr>
              <a:t>。</a:t>
            </a:r>
            <a:endParaRPr lang="en-US" altLang="zh-TW" sz="2800" dirty="0">
              <a:latin typeface="+mn-ea"/>
              <a:ea typeface="+mn-ea"/>
            </a:endParaRPr>
          </a:p>
          <a:p>
            <a:pPr marL="228600" indent="-228600">
              <a:lnSpc>
                <a:spcPts val="4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ea typeface="+mn-ea"/>
              </a:rPr>
              <a:t>一般大學可申請六個科系，科大</a:t>
            </a:r>
            <a:r>
              <a:rPr lang="zh-TW" altLang="en-US" sz="2800" dirty="0" smtClean="0">
                <a:latin typeface="+mn-ea"/>
                <a:ea typeface="+mn-ea"/>
              </a:rPr>
              <a:t>可申請</a:t>
            </a:r>
            <a:r>
              <a:rPr lang="zh-TW" altLang="en-US" sz="2800" dirty="0">
                <a:latin typeface="+mn-ea"/>
                <a:ea typeface="+mn-ea"/>
              </a:rPr>
              <a:t>五個科系。</a:t>
            </a:r>
            <a:endParaRPr lang="en-US" altLang="zh-TW" sz="2800" dirty="0">
              <a:latin typeface="+mn-ea"/>
              <a:ea typeface="+mn-ea"/>
            </a:endParaRPr>
          </a:p>
          <a:p>
            <a:pPr marL="228600" indent="-228600">
              <a:lnSpc>
                <a:spcPts val="42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ea typeface="+mn-ea"/>
              </a:rPr>
              <a:t>分為第一階段及第二階段</a:t>
            </a:r>
            <a:r>
              <a:rPr lang="zh-TW" altLang="en-US" sz="2800" dirty="0" smtClean="0">
                <a:latin typeface="+mn-ea"/>
                <a:ea typeface="+mn-ea"/>
              </a:rPr>
              <a:t>。</a:t>
            </a:r>
            <a:endParaRPr lang="en-US" altLang="zh-TW" sz="2800" dirty="0">
              <a:latin typeface="+mn-ea"/>
              <a:ea typeface="+mn-ea"/>
            </a:endParaRPr>
          </a:p>
          <a:p>
            <a:pPr marL="685800" lvl="1" indent="-228600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第一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階段：</a:t>
            </a:r>
            <a:r>
              <a:rPr lang="zh-TW" altLang="en-US" sz="2400" dirty="0">
                <a:latin typeface="+mn-ea"/>
                <a:ea typeface="+mn-ea"/>
              </a:rPr>
              <a:t>使用英聽、學測、術科成績作為檢定與篩選標準，過篩者可參與第二階段。</a:t>
            </a:r>
            <a:endParaRPr lang="en-US" altLang="zh-TW" sz="2400" dirty="0">
              <a:latin typeface="+mn-ea"/>
              <a:ea typeface="+mn-ea"/>
            </a:endParaRPr>
          </a:p>
          <a:p>
            <a:pPr marL="685800" lvl="1" indent="-228600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第二階段：</a:t>
            </a:r>
            <a:r>
              <a:rPr lang="zh-TW" altLang="en-US" sz="2400" dirty="0">
                <a:latin typeface="+mn-ea"/>
                <a:ea typeface="+mn-ea"/>
              </a:rPr>
              <a:t>依照大學端的採計項目進行評比，通常包含：學測成績、審查資料、面試、筆試</a:t>
            </a:r>
            <a:r>
              <a:rPr lang="zh-TW" altLang="en-US" sz="2400" dirty="0" smtClean="0">
                <a:latin typeface="+mn-ea"/>
                <a:ea typeface="+mn-ea"/>
              </a:rPr>
              <a:t>等</a:t>
            </a:r>
            <a:r>
              <a:rPr lang="en-US" altLang="zh-TW" sz="2400" dirty="0" smtClean="0">
                <a:latin typeface="+mn-ea"/>
                <a:ea typeface="+mn-ea"/>
              </a:rPr>
              <a:t>(</a:t>
            </a:r>
            <a:r>
              <a:rPr lang="zh-TW" altLang="en-US" sz="2400" dirty="0" smtClean="0">
                <a:latin typeface="+mn-ea"/>
                <a:ea typeface="+mn-ea"/>
              </a:rPr>
              <a:t>依簡章公告</a:t>
            </a:r>
            <a:r>
              <a:rPr lang="en-US" altLang="zh-TW" sz="2400" dirty="0" smtClean="0">
                <a:latin typeface="+mn-ea"/>
                <a:ea typeface="+mn-ea"/>
              </a:rPr>
              <a:t>)</a:t>
            </a:r>
            <a:r>
              <a:rPr lang="zh-TW" altLang="en-US" sz="2400" dirty="0" smtClean="0">
                <a:latin typeface="+mn-ea"/>
                <a:ea typeface="+mn-ea"/>
              </a:rPr>
              <a:t>。</a:t>
            </a:r>
            <a:endParaRPr lang="en-US" altLang="zh-TW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792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8370185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大學</a:t>
            </a:r>
            <a:r>
              <a:rPr lang="zh-TW" altLang="en-US" dirty="0" smtClean="0">
                <a:solidFill>
                  <a:schemeClr val="tx1"/>
                </a:solidFill>
              </a:rPr>
              <a:t>個人申請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7"/>
          <a:stretch/>
        </p:blipFill>
        <p:spPr bwMode="auto">
          <a:xfrm>
            <a:off x="7600184" y="666000"/>
            <a:ext cx="4060003" cy="580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697787" y="1600994"/>
            <a:ext cx="3962400" cy="1752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697787" y="3345422"/>
            <a:ext cx="3962400" cy="206557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9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7615474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大學</a:t>
            </a:r>
            <a:r>
              <a:rPr lang="zh-TW" altLang="en-US" dirty="0" smtClean="0">
                <a:solidFill>
                  <a:schemeClr val="tx1"/>
                </a:solidFill>
              </a:rPr>
              <a:t>個人申請簡章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2" r="19886" b="54405"/>
          <a:stretch/>
        </p:blipFill>
        <p:spPr bwMode="auto">
          <a:xfrm>
            <a:off x="534986" y="1905794"/>
            <a:ext cx="11194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67949" y="1905794"/>
            <a:ext cx="3015038" cy="266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525587" y="2362994"/>
            <a:ext cx="106680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92387" y="2362994"/>
            <a:ext cx="99060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582987" y="1905794"/>
            <a:ext cx="8146574" cy="2667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82987" y="2362994"/>
            <a:ext cx="2438400" cy="2209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21387" y="2439194"/>
            <a:ext cx="5708174" cy="9906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1260000" y="4979397"/>
            <a:ext cx="9790587" cy="137160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863366" y="5202009"/>
            <a:ext cx="85378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+mn-ea"/>
                <a:ea typeface="+mn-ea"/>
              </a:rPr>
              <a:t>＊假設此科系報名有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  <a:ea typeface="+mn-ea"/>
              </a:rPr>
              <a:t>1000</a:t>
            </a:r>
            <a:r>
              <a:rPr lang="zh-TW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人</a:t>
            </a:r>
            <a:r>
              <a:rPr lang="zh-TW" altLang="en-US" sz="2800" dirty="0" smtClean="0">
                <a:latin typeface="+mn-ea"/>
                <a:ea typeface="+mn-ea"/>
              </a:rPr>
              <a:t>　招生名額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  <a:ea typeface="+mn-ea"/>
              </a:rPr>
              <a:t>30</a:t>
            </a:r>
            <a:r>
              <a:rPr lang="zh-TW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人</a:t>
            </a:r>
            <a:endParaRPr lang="en-US" altLang="zh-TW" sz="280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zh-TW" altLang="en-US" sz="2800" dirty="0" smtClean="0">
                <a:latin typeface="+mn-ea"/>
                <a:ea typeface="+mn-ea"/>
              </a:rPr>
              <a:t>　</a:t>
            </a:r>
            <a:r>
              <a:rPr lang="en-US" altLang="zh-TW" sz="2800" dirty="0" smtClean="0">
                <a:latin typeface="+mn-ea"/>
                <a:ea typeface="+mn-ea"/>
              </a:rPr>
              <a:t>【</a:t>
            </a:r>
            <a:r>
              <a:rPr lang="zh-TW" altLang="en-US" sz="2800" dirty="0" smtClean="0">
                <a:latin typeface="+mn-ea"/>
                <a:ea typeface="+mn-ea"/>
              </a:rPr>
              <a:t>國文＋英文＋數學</a:t>
            </a:r>
            <a:r>
              <a:rPr lang="en-US" altLang="zh-TW" sz="2800" dirty="0" smtClean="0">
                <a:latin typeface="+mn-ea"/>
                <a:ea typeface="+mn-ea"/>
              </a:rPr>
              <a:t>】</a:t>
            </a:r>
            <a:r>
              <a:rPr lang="zh-TW" altLang="en-US" sz="2800" dirty="0" smtClean="0">
                <a:latin typeface="+mn-ea"/>
                <a:ea typeface="+mn-ea"/>
              </a:rPr>
              <a:t>加總級分，</a:t>
            </a:r>
            <a:r>
              <a:rPr lang="zh-TW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前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  <a:ea typeface="+mn-ea"/>
              </a:rPr>
              <a:t>3</a:t>
            </a:r>
            <a:r>
              <a:rPr lang="zh-TW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en-US" altLang="zh-TW" sz="2800" dirty="0" smtClean="0">
                <a:solidFill>
                  <a:srgbClr val="C00000"/>
                </a:solidFill>
                <a:latin typeface="+mn-ea"/>
                <a:ea typeface="+mn-ea"/>
              </a:rPr>
              <a:t>30=90</a:t>
            </a:r>
            <a:r>
              <a:rPr lang="zh-TW" altLang="en-US" sz="2800" dirty="0" smtClean="0">
                <a:solidFill>
                  <a:srgbClr val="C00000"/>
                </a:solidFill>
                <a:latin typeface="+mn-ea"/>
                <a:ea typeface="+mn-ea"/>
              </a:rPr>
              <a:t>人</a:t>
            </a:r>
            <a:endParaRPr lang="zh-TW" altLang="en-US" sz="28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373187" y="5199172"/>
            <a:ext cx="9788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＊假設此科系報名有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  <a:ea typeface="+mn-ea"/>
              </a:rPr>
              <a:t>1000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人</a:t>
            </a:r>
            <a:r>
              <a:rPr lang="zh-TW" altLang="en-US" sz="2400" dirty="0" smtClean="0">
                <a:latin typeface="+mn-ea"/>
                <a:ea typeface="+mn-ea"/>
              </a:rPr>
              <a:t>　招生名額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  <a:ea typeface="+mn-ea"/>
              </a:rPr>
              <a:t>30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人</a:t>
            </a:r>
            <a:endParaRPr lang="en-US" altLang="zh-TW" sz="2400" dirty="0" smtClean="0">
              <a:solidFill>
                <a:srgbClr val="C00000"/>
              </a:solidFill>
              <a:latin typeface="+mn-ea"/>
              <a:ea typeface="+mn-ea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　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  <a:ea typeface="+mn-ea"/>
              </a:rPr>
              <a:t>1.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國文前</a:t>
            </a:r>
            <a:r>
              <a:rPr lang="en-US" altLang="zh-TW" sz="2400" dirty="0">
                <a:solidFill>
                  <a:srgbClr val="C00000"/>
                </a:solidFill>
                <a:latin typeface="+mn-ea"/>
                <a:ea typeface="+mn-ea"/>
              </a:rPr>
              <a:t>5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*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  <a:ea typeface="+mn-ea"/>
              </a:rPr>
              <a:t>30=150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  <a:ea typeface="+mn-ea"/>
              </a:rPr>
              <a:t>人　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  <a:ea typeface="+mn-ea"/>
              </a:rPr>
              <a:t>2.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數學前</a:t>
            </a:r>
            <a:r>
              <a:rPr lang="en-US" altLang="zh-TW" sz="2400" dirty="0">
                <a:solidFill>
                  <a:srgbClr val="C00000"/>
                </a:solidFill>
                <a:latin typeface="+mn-ea"/>
              </a:rPr>
              <a:t>4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*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</a:rPr>
              <a:t>30=120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人　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</a:rPr>
              <a:t>3.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英文前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</a:rPr>
              <a:t>3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*</a:t>
            </a:r>
            <a:r>
              <a:rPr lang="en-US" altLang="zh-TW" sz="2400" dirty="0" smtClean="0">
                <a:solidFill>
                  <a:srgbClr val="C00000"/>
                </a:solidFill>
                <a:latin typeface="+mn-ea"/>
              </a:rPr>
              <a:t>30=90</a:t>
            </a:r>
            <a:r>
              <a:rPr lang="zh-TW" altLang="en-US" sz="2400" dirty="0" smtClean="0">
                <a:solidFill>
                  <a:srgbClr val="C00000"/>
                </a:solidFill>
                <a:latin typeface="+mn-ea"/>
              </a:rPr>
              <a:t>人</a:t>
            </a:r>
            <a:endParaRPr lang="zh-TW" altLang="en-US" sz="2400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973387" y="2896394"/>
            <a:ext cx="304800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C00000"/>
                </a:solidFill>
              </a:rPr>
              <a:t>5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948393" y="3372644"/>
            <a:ext cx="304800" cy="190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4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3" grpId="0"/>
      <p:bldP spid="3" grpId="1"/>
      <p:bldP spid="12" grpId="0"/>
      <p:bldP spid="10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78855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大學</a:t>
            </a:r>
            <a:r>
              <a:rPr lang="zh-TW" altLang="en-US" dirty="0" smtClean="0">
                <a:solidFill>
                  <a:schemeClr val="tx1"/>
                </a:solidFill>
              </a:rPr>
              <a:t>個人申請簡章</a:t>
            </a:r>
            <a:r>
              <a:rPr lang="en-US" altLang="zh-TW" dirty="0" smtClean="0">
                <a:solidFill>
                  <a:schemeClr val="tx1"/>
                </a:solidFill>
              </a:rPr>
              <a:t>3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6" b="54308"/>
          <a:stretch/>
        </p:blipFill>
        <p:spPr bwMode="auto">
          <a:xfrm>
            <a:off x="2592387" y="1372394"/>
            <a:ext cx="7199737" cy="508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92386" y="1372394"/>
            <a:ext cx="7199737" cy="3733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598456" y="5138364"/>
            <a:ext cx="7193668" cy="131634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圖說文字 1"/>
          <p:cNvSpPr/>
          <p:nvPr/>
        </p:nvSpPr>
        <p:spPr>
          <a:xfrm>
            <a:off x="10305862" y="5334794"/>
            <a:ext cx="1295400" cy="609600"/>
          </a:xfrm>
          <a:prstGeom prst="wedgeRectCallout">
            <a:avLst>
              <a:gd name="adj1" fmla="val -82078"/>
              <a:gd name="adj2" fmla="val 161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第一階段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0288587" y="1829594"/>
            <a:ext cx="1295400" cy="609600"/>
          </a:xfrm>
          <a:prstGeom prst="wedgeRectCallout">
            <a:avLst>
              <a:gd name="adj1" fmla="val -74812"/>
              <a:gd name="adj2" fmla="val 514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總成績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9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2" grpId="0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81141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大學</a:t>
            </a:r>
            <a:r>
              <a:rPr lang="zh-TW" altLang="en-US" dirty="0" smtClean="0">
                <a:solidFill>
                  <a:schemeClr val="tx1"/>
                </a:solidFill>
              </a:rPr>
              <a:t>個人申請簡章</a:t>
            </a:r>
            <a:r>
              <a:rPr lang="en-US" altLang="zh-TW" dirty="0" smtClean="0">
                <a:solidFill>
                  <a:schemeClr val="tx1"/>
                </a:solidFill>
              </a:rPr>
              <a:t>4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45885" r="18497" b="20092"/>
          <a:stretch/>
        </p:blipFill>
        <p:spPr bwMode="auto">
          <a:xfrm>
            <a:off x="382587" y="2269659"/>
            <a:ext cx="113577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7388" y="2269658"/>
            <a:ext cx="11052924" cy="138873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87388" y="3658393"/>
            <a:ext cx="11052924" cy="5924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9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81141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C00000"/>
                </a:solidFill>
              </a:rPr>
              <a:t>科大</a:t>
            </a:r>
            <a:r>
              <a:rPr lang="zh-TW" altLang="en-US" dirty="0" smtClean="0">
                <a:solidFill>
                  <a:schemeClr val="tx1"/>
                </a:solidFill>
              </a:rPr>
              <a:t>個人申請簡章</a:t>
            </a:r>
            <a:r>
              <a:rPr lang="en-US" altLang="zh-TW" dirty="0" smtClean="0">
                <a:solidFill>
                  <a:schemeClr val="tx1"/>
                </a:solidFill>
              </a:rPr>
              <a:t>4</a:t>
            </a:r>
            <a:endParaRPr lang="en-US" altLang="zh-CN" dirty="0">
              <a:solidFill>
                <a:schemeClr val="tx1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697787" y="534194"/>
            <a:ext cx="3810000" cy="5887994"/>
            <a:chOff x="3659186" y="2048342"/>
            <a:chExt cx="3200401" cy="534385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075" b="1638"/>
            <a:stretch/>
          </p:blipFill>
          <p:spPr bwMode="auto">
            <a:xfrm>
              <a:off x="3659186" y="2048342"/>
              <a:ext cx="1905889" cy="534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79" b="61603"/>
            <a:stretch/>
          </p:blipFill>
          <p:spPr bwMode="auto">
            <a:xfrm>
              <a:off x="3659187" y="2048342"/>
              <a:ext cx="3200400" cy="2070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/>
          <p:nvPr/>
        </p:nvSpPr>
        <p:spPr>
          <a:xfrm>
            <a:off x="9966701" y="1247064"/>
            <a:ext cx="1541085" cy="156821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7681446" y="2362994"/>
            <a:ext cx="2285255" cy="3581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2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2"/>
          <p:cNvSpPr txBox="1"/>
          <p:nvPr/>
        </p:nvSpPr>
        <p:spPr>
          <a:xfrm>
            <a:off x="1260000" y="666000"/>
            <a:ext cx="3231285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defRPr>
            </a:lvl1pPr>
          </a:lstStyle>
          <a:p>
            <a:pPr algn="l"/>
            <a:r>
              <a:rPr lang="zh-TW" altLang="en-US" sz="3200" dirty="0" smtClean="0">
                <a:solidFill>
                  <a:srgbClr val="002060"/>
                </a:solidFill>
                <a:latin typeface="+mj-ea"/>
                <a:ea typeface="+mj-ea"/>
              </a:rPr>
              <a:t>講座前小提醒</a:t>
            </a:r>
            <a:endParaRPr lang="en-US" altLang="zh-CN" sz="32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grpSp>
        <p:nvGrpSpPr>
          <p:cNvPr id="26" name="3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07FFB00C-40BB-4042-B5D5-A960F9FDE14C}"/>
              </a:ext>
            </a:extLst>
          </p:cNvPr>
          <p:cNvGrpSpPr/>
          <p:nvPr/>
        </p:nvGrpSpPr>
        <p:grpSpPr>
          <a:xfrm>
            <a:off x="1986947" y="2210594"/>
            <a:ext cx="4311103" cy="1217824"/>
            <a:chOff x="7219382" y="2709000"/>
            <a:chExt cx="3082200" cy="1214999"/>
          </a:xfrm>
        </p:grpSpPr>
        <p:sp>
          <p:nvSpPr>
            <p:cNvPr id="27" name="32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DE8C2BE-C344-40A4-AF3C-4111C2B9CFA0}"/>
                </a:ext>
              </a:extLst>
            </p:cNvPr>
            <p:cNvSpPr/>
            <p:nvPr/>
          </p:nvSpPr>
          <p:spPr bwMode="auto">
            <a:xfrm>
              <a:off x="7219382" y="3128234"/>
              <a:ext cx="2831181" cy="79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zh-TW" altLang="en-US" sz="2000" b="1" dirty="0" smtClean="0">
                  <a:solidFill>
                    <a:srgbClr val="C00000"/>
                  </a:solidFill>
                  <a:latin typeface="+mn-ea"/>
                  <a:ea typeface="+mn-ea"/>
                </a:rPr>
                <a:t>考試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與</a:t>
              </a:r>
              <a:r>
                <a:rPr lang="zh-TW" altLang="en-US" sz="2000" b="1" dirty="0" smtClean="0">
                  <a:solidFill>
                    <a:srgbClr val="C00000"/>
                  </a:solidFill>
                  <a:latin typeface="+mn-ea"/>
                  <a:ea typeface="+mn-ea"/>
                </a:rPr>
                <a:t>招生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分開</a:t>
              </a:r>
              <a:endPara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  <a:p>
              <a:pPr marL="171450" indent="-171450" algn="just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考試歸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考試，招生歸招生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8" name="31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4F6E6F0-6DB7-48E4-9FE6-383F00F957EF}"/>
                </a:ext>
              </a:extLst>
            </p:cNvPr>
            <p:cNvSpPr txBox="1"/>
            <p:nvPr/>
          </p:nvSpPr>
          <p:spPr bwMode="auto">
            <a:xfrm>
              <a:off x="7219382" y="2709000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大學多元入學方案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1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30EAA6F9-1BAC-440E-8084-F00BEFB9DAFC}"/>
              </a:ext>
            </a:extLst>
          </p:cNvPr>
          <p:cNvGrpSpPr/>
          <p:nvPr/>
        </p:nvGrpSpPr>
        <p:grpSpPr>
          <a:xfrm>
            <a:off x="1986947" y="4117023"/>
            <a:ext cx="4311103" cy="1217823"/>
            <a:chOff x="7219382" y="2709001"/>
            <a:chExt cx="3082200" cy="1214998"/>
          </a:xfrm>
        </p:grpSpPr>
        <p:sp>
          <p:nvSpPr>
            <p:cNvPr id="30" name="12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18D9AB67-7F0D-4162-966C-43CF71AB2625}"/>
                </a:ext>
              </a:extLst>
            </p:cNvPr>
            <p:cNvSpPr/>
            <p:nvPr/>
          </p:nvSpPr>
          <p:spPr bwMode="auto">
            <a:xfrm>
              <a:off x="7219382" y="3128234"/>
              <a:ext cx="2831181" cy="79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171450" indent="-171450" algn="just" defTabSz="914377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</a:pP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因為是</a:t>
              </a:r>
              <a:r>
                <a:rPr lang="en-US" altLang="zh-TW" sz="2000" b="1" dirty="0">
                  <a:solidFill>
                    <a:srgbClr val="C00000"/>
                  </a:solidFill>
                  <a:latin typeface="+mn-ea"/>
                  <a:ea typeface="+mn-ea"/>
                </a:rPr>
                <a:t>109</a:t>
              </a:r>
              <a:r>
                <a:rPr lang="zh-TW" altLang="en-US" sz="2000" b="1" dirty="0">
                  <a:solidFill>
                    <a:srgbClr val="C00000"/>
                  </a:solidFill>
                  <a:latin typeface="+mn-ea"/>
                  <a:ea typeface="+mn-ea"/>
                </a:rPr>
                <a:t>年</a:t>
              </a: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上大學，故不管是招生或考試皆是以</a:t>
              </a:r>
              <a:r>
                <a:rPr lang="en-US" altLang="zh-TW" sz="2000" b="1" dirty="0">
                  <a:solidFill>
                    <a:srgbClr val="C00000"/>
                  </a:solidFill>
                  <a:latin typeface="+mn-ea"/>
                  <a:ea typeface="+mn-ea"/>
                </a:rPr>
                <a:t>109</a:t>
              </a:r>
              <a:r>
                <a:rPr lang="zh-TW" altLang="en-US" sz="2000" b="1" dirty="0">
                  <a:solidFill>
                    <a:srgbClr val="C00000"/>
                  </a:solidFill>
                  <a:latin typeface="+mn-ea"/>
                  <a:ea typeface="+mn-ea"/>
                </a:rPr>
                <a:t>為開頭</a:t>
              </a:r>
              <a:r>
                <a:rPr lang="zh-TW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的簡章為主！</a:t>
              </a:r>
              <a:endPara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1" name="11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42ADC3A-FC4D-4334-ABDA-0DCB8D6A0E2F}"/>
                </a:ext>
              </a:extLst>
            </p:cNvPr>
            <p:cNvSpPr txBox="1"/>
            <p:nvPr/>
          </p:nvSpPr>
          <p:spPr bwMode="auto">
            <a:xfrm>
              <a:off x="7219382" y="2709001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簡章年份</a:t>
              </a:r>
              <a:endPara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A4001CB9-80BD-4B0C-828D-612FC0A52535}"/>
              </a:ext>
            </a:extLst>
          </p:cNvPr>
          <p:cNvCxnSpPr/>
          <p:nvPr/>
        </p:nvCxnSpPr>
        <p:spPr>
          <a:xfrm>
            <a:off x="2078778" y="3744151"/>
            <a:ext cx="378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1144587" y="2210646"/>
            <a:ext cx="719995" cy="720000"/>
            <a:chOff x="6295426" y="2536225"/>
            <a:chExt cx="676569" cy="676574"/>
          </a:xfrm>
          <a:solidFill>
            <a:schemeClr val="bg1"/>
          </a:solidFill>
        </p:grpSpPr>
        <p:sp>
          <p:nvSpPr>
            <p:cNvPr id="34" name="42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4B7C58F7-3F6A-427D-90A8-230249FC3233}"/>
                </a:ext>
              </a:extLst>
            </p:cNvPr>
            <p:cNvSpPr/>
            <p:nvPr/>
          </p:nvSpPr>
          <p:spPr>
            <a:xfrm>
              <a:off x="6295426" y="2536225"/>
              <a:ext cx="676569" cy="676574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5" name="1"/>
            <p:cNvSpPr>
              <a:spLocks noChangeAspect="1"/>
            </p:cNvSpPr>
            <p:nvPr/>
          </p:nvSpPr>
          <p:spPr bwMode="auto">
            <a:xfrm>
              <a:off x="6516000" y="2730512"/>
              <a:ext cx="303692" cy="288000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6" name="组合 35"/>
          <p:cNvGrpSpPr>
            <a:grpSpLocks noChangeAspect="1"/>
          </p:cNvGrpSpPr>
          <p:nvPr/>
        </p:nvGrpSpPr>
        <p:grpSpPr>
          <a:xfrm>
            <a:off x="1144587" y="4117073"/>
            <a:ext cx="719995" cy="720000"/>
            <a:chOff x="6295426" y="4475723"/>
            <a:chExt cx="676569" cy="676574"/>
          </a:xfrm>
          <a:solidFill>
            <a:schemeClr val="bg1"/>
          </a:solidFill>
        </p:grpSpPr>
        <p:sp>
          <p:nvSpPr>
            <p:cNvPr id="37" name="22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7FFC256-0016-47E9-8D63-BFA6CF3F1DEE}"/>
                </a:ext>
              </a:extLst>
            </p:cNvPr>
            <p:cNvSpPr/>
            <p:nvPr/>
          </p:nvSpPr>
          <p:spPr>
            <a:xfrm>
              <a:off x="6295426" y="4475723"/>
              <a:ext cx="676569" cy="676574"/>
            </a:xfrm>
            <a:prstGeom prst="ellipse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38" name="33"/>
            <p:cNvSpPr>
              <a:spLocks noChangeAspect="1"/>
            </p:cNvSpPr>
            <p:nvPr/>
          </p:nvSpPr>
          <p:spPr bwMode="auto">
            <a:xfrm>
              <a:off x="6516000" y="4680000"/>
              <a:ext cx="325598" cy="324000"/>
            </a:xfrm>
            <a:custGeom>
              <a:avLst/>
              <a:gdLst>
                <a:gd name="T0" fmla="*/ 607 w 622"/>
                <a:gd name="T1" fmla="*/ 446 h 620"/>
                <a:gd name="T2" fmla="*/ 588 w 622"/>
                <a:gd name="T3" fmla="*/ 428 h 620"/>
                <a:gd name="T4" fmla="*/ 498 w 622"/>
                <a:gd name="T5" fmla="*/ 398 h 620"/>
                <a:gd name="T6" fmla="*/ 533 w 622"/>
                <a:gd name="T7" fmla="*/ 266 h 620"/>
                <a:gd name="T8" fmla="*/ 266 w 622"/>
                <a:gd name="T9" fmla="*/ 0 h 620"/>
                <a:gd name="T10" fmla="*/ 0 w 622"/>
                <a:gd name="T11" fmla="*/ 266 h 620"/>
                <a:gd name="T12" fmla="*/ 266 w 622"/>
                <a:gd name="T13" fmla="*/ 533 h 620"/>
                <a:gd name="T14" fmla="*/ 399 w 622"/>
                <a:gd name="T15" fmla="*/ 497 h 620"/>
                <a:gd name="T16" fmla="*/ 348 w 622"/>
                <a:gd name="T17" fmla="*/ 446 h 620"/>
                <a:gd name="T18" fmla="*/ 266 w 622"/>
                <a:gd name="T19" fmla="*/ 464 h 620"/>
                <a:gd name="T20" fmla="*/ 69 w 622"/>
                <a:gd name="T21" fmla="*/ 266 h 620"/>
                <a:gd name="T22" fmla="*/ 266 w 622"/>
                <a:gd name="T23" fmla="*/ 68 h 620"/>
                <a:gd name="T24" fmla="*/ 464 w 622"/>
                <a:gd name="T25" fmla="*/ 266 h 620"/>
                <a:gd name="T26" fmla="*/ 436 w 622"/>
                <a:gd name="T27" fmla="*/ 368 h 620"/>
                <a:gd name="T28" fmla="*/ 402 w 622"/>
                <a:gd name="T29" fmla="*/ 335 h 620"/>
                <a:gd name="T30" fmla="*/ 418 w 622"/>
                <a:gd name="T31" fmla="*/ 266 h 620"/>
                <a:gd name="T32" fmla="*/ 267 w 622"/>
                <a:gd name="T33" fmla="*/ 114 h 620"/>
                <a:gd name="T34" fmla="*/ 115 w 622"/>
                <a:gd name="T35" fmla="*/ 266 h 620"/>
                <a:gd name="T36" fmla="*/ 266 w 622"/>
                <a:gd name="T37" fmla="*/ 418 h 620"/>
                <a:gd name="T38" fmla="*/ 314 w 622"/>
                <a:gd name="T39" fmla="*/ 410 h 620"/>
                <a:gd name="T40" fmla="*/ 243 w 622"/>
                <a:gd name="T41" fmla="*/ 338 h 620"/>
                <a:gd name="T42" fmla="*/ 190 w 622"/>
                <a:gd name="T43" fmla="*/ 266 h 620"/>
                <a:gd name="T44" fmla="*/ 267 w 622"/>
                <a:gd name="T45" fmla="*/ 190 h 620"/>
                <a:gd name="T46" fmla="*/ 343 w 622"/>
                <a:gd name="T47" fmla="*/ 266 h 620"/>
                <a:gd name="T48" fmla="*/ 342 w 622"/>
                <a:gd name="T49" fmla="*/ 276 h 620"/>
                <a:gd name="T50" fmla="*/ 302 w 622"/>
                <a:gd name="T51" fmla="*/ 237 h 620"/>
                <a:gd name="T52" fmla="*/ 234 w 622"/>
                <a:gd name="T53" fmla="*/ 244 h 620"/>
                <a:gd name="T54" fmla="*/ 234 w 622"/>
                <a:gd name="T55" fmla="*/ 245 h 620"/>
                <a:gd name="T56" fmla="*/ 240 w 622"/>
                <a:gd name="T57" fmla="*/ 301 h 620"/>
                <a:gd name="T58" fmla="*/ 406 w 622"/>
                <a:gd name="T59" fmla="*/ 463 h 620"/>
                <a:gd name="T60" fmla="*/ 402 w 622"/>
                <a:gd name="T61" fmla="*/ 489 h 620"/>
                <a:gd name="T62" fmla="*/ 433 w 622"/>
                <a:gd name="T63" fmla="*/ 588 h 620"/>
                <a:gd name="T64" fmla="*/ 451 w 622"/>
                <a:gd name="T65" fmla="*/ 605 h 620"/>
                <a:gd name="T66" fmla="*/ 495 w 622"/>
                <a:gd name="T67" fmla="*/ 592 h 620"/>
                <a:gd name="T68" fmla="*/ 503 w 622"/>
                <a:gd name="T69" fmla="*/ 549 h 620"/>
                <a:gd name="T70" fmla="*/ 551 w 622"/>
                <a:gd name="T71" fmla="*/ 530 h 620"/>
                <a:gd name="T72" fmla="*/ 557 w 622"/>
                <a:gd name="T73" fmla="*/ 499 h 620"/>
                <a:gd name="T74" fmla="*/ 594 w 622"/>
                <a:gd name="T75" fmla="*/ 491 h 620"/>
                <a:gd name="T76" fmla="*/ 607 w 622"/>
                <a:gd name="T77" fmla="*/ 446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2" h="620">
                  <a:moveTo>
                    <a:pt x="607" y="446"/>
                  </a:moveTo>
                  <a:lnTo>
                    <a:pt x="588" y="428"/>
                  </a:lnTo>
                  <a:cubicBezTo>
                    <a:pt x="564" y="405"/>
                    <a:pt x="531" y="394"/>
                    <a:pt x="498" y="398"/>
                  </a:cubicBezTo>
                  <a:cubicBezTo>
                    <a:pt x="520" y="359"/>
                    <a:pt x="533" y="314"/>
                    <a:pt x="533" y="266"/>
                  </a:cubicBezTo>
                  <a:cubicBezTo>
                    <a:pt x="533" y="119"/>
                    <a:pt x="413" y="0"/>
                    <a:pt x="266" y="0"/>
                  </a:cubicBezTo>
                  <a:cubicBezTo>
                    <a:pt x="120" y="0"/>
                    <a:pt x="0" y="119"/>
                    <a:pt x="0" y="266"/>
                  </a:cubicBezTo>
                  <a:cubicBezTo>
                    <a:pt x="0" y="413"/>
                    <a:pt x="120" y="533"/>
                    <a:pt x="266" y="533"/>
                  </a:cubicBezTo>
                  <a:cubicBezTo>
                    <a:pt x="315" y="533"/>
                    <a:pt x="360" y="520"/>
                    <a:pt x="399" y="497"/>
                  </a:cubicBezTo>
                  <a:cubicBezTo>
                    <a:pt x="385" y="483"/>
                    <a:pt x="368" y="465"/>
                    <a:pt x="348" y="446"/>
                  </a:cubicBezTo>
                  <a:cubicBezTo>
                    <a:pt x="323" y="457"/>
                    <a:pt x="296" y="464"/>
                    <a:pt x="266" y="464"/>
                  </a:cubicBezTo>
                  <a:cubicBezTo>
                    <a:pt x="158" y="464"/>
                    <a:pt x="69" y="375"/>
                    <a:pt x="69" y="266"/>
                  </a:cubicBezTo>
                  <a:cubicBezTo>
                    <a:pt x="69" y="157"/>
                    <a:pt x="158" y="68"/>
                    <a:pt x="266" y="68"/>
                  </a:cubicBezTo>
                  <a:cubicBezTo>
                    <a:pt x="375" y="68"/>
                    <a:pt x="464" y="157"/>
                    <a:pt x="464" y="266"/>
                  </a:cubicBezTo>
                  <a:cubicBezTo>
                    <a:pt x="464" y="303"/>
                    <a:pt x="454" y="338"/>
                    <a:pt x="436" y="368"/>
                  </a:cubicBezTo>
                  <a:lnTo>
                    <a:pt x="402" y="335"/>
                  </a:lnTo>
                  <a:cubicBezTo>
                    <a:pt x="412" y="314"/>
                    <a:pt x="418" y="291"/>
                    <a:pt x="418" y="266"/>
                  </a:cubicBezTo>
                  <a:cubicBezTo>
                    <a:pt x="418" y="182"/>
                    <a:pt x="350" y="114"/>
                    <a:pt x="267" y="114"/>
                  </a:cubicBezTo>
                  <a:cubicBezTo>
                    <a:pt x="183" y="114"/>
                    <a:pt x="115" y="182"/>
                    <a:pt x="115" y="266"/>
                  </a:cubicBezTo>
                  <a:cubicBezTo>
                    <a:pt x="115" y="350"/>
                    <a:pt x="183" y="418"/>
                    <a:pt x="266" y="418"/>
                  </a:cubicBezTo>
                  <a:cubicBezTo>
                    <a:pt x="283" y="418"/>
                    <a:pt x="299" y="415"/>
                    <a:pt x="314" y="410"/>
                  </a:cubicBezTo>
                  <a:cubicBezTo>
                    <a:pt x="289" y="385"/>
                    <a:pt x="263" y="360"/>
                    <a:pt x="243" y="338"/>
                  </a:cubicBezTo>
                  <a:cubicBezTo>
                    <a:pt x="212" y="328"/>
                    <a:pt x="190" y="300"/>
                    <a:pt x="190" y="266"/>
                  </a:cubicBezTo>
                  <a:cubicBezTo>
                    <a:pt x="190" y="224"/>
                    <a:pt x="224" y="190"/>
                    <a:pt x="267" y="190"/>
                  </a:cubicBezTo>
                  <a:cubicBezTo>
                    <a:pt x="309" y="190"/>
                    <a:pt x="343" y="224"/>
                    <a:pt x="343" y="266"/>
                  </a:cubicBezTo>
                  <a:cubicBezTo>
                    <a:pt x="343" y="269"/>
                    <a:pt x="342" y="273"/>
                    <a:pt x="342" y="276"/>
                  </a:cubicBezTo>
                  <a:lnTo>
                    <a:pt x="302" y="237"/>
                  </a:lnTo>
                  <a:cubicBezTo>
                    <a:pt x="282" y="217"/>
                    <a:pt x="249" y="221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22" y="263"/>
                    <a:pt x="225" y="286"/>
                    <a:pt x="240" y="301"/>
                  </a:cubicBezTo>
                  <a:lnTo>
                    <a:pt x="406" y="463"/>
                  </a:lnTo>
                  <a:lnTo>
                    <a:pt x="402" y="489"/>
                  </a:lnTo>
                  <a:cubicBezTo>
                    <a:pt x="395" y="525"/>
                    <a:pt x="406" y="562"/>
                    <a:pt x="433" y="588"/>
                  </a:cubicBezTo>
                  <a:lnTo>
                    <a:pt x="451" y="605"/>
                  </a:lnTo>
                  <a:cubicBezTo>
                    <a:pt x="466" y="620"/>
                    <a:pt x="491" y="612"/>
                    <a:pt x="495" y="592"/>
                  </a:cubicBezTo>
                  <a:lnTo>
                    <a:pt x="503" y="549"/>
                  </a:lnTo>
                  <a:cubicBezTo>
                    <a:pt x="520" y="553"/>
                    <a:pt x="540" y="547"/>
                    <a:pt x="551" y="530"/>
                  </a:cubicBezTo>
                  <a:cubicBezTo>
                    <a:pt x="557" y="521"/>
                    <a:pt x="559" y="509"/>
                    <a:pt x="557" y="499"/>
                  </a:cubicBezTo>
                  <a:lnTo>
                    <a:pt x="594" y="491"/>
                  </a:lnTo>
                  <a:cubicBezTo>
                    <a:pt x="614" y="486"/>
                    <a:pt x="622" y="461"/>
                    <a:pt x="607" y="446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" name="群組 2"/>
          <p:cNvGrpSpPr/>
          <p:nvPr/>
        </p:nvGrpSpPr>
        <p:grpSpPr>
          <a:xfrm>
            <a:off x="6097587" y="1656876"/>
            <a:ext cx="5715000" cy="3601718"/>
            <a:chOff x="6260187" y="2305447"/>
            <a:chExt cx="5400000" cy="3257999"/>
          </a:xfrm>
        </p:grpSpPr>
        <p:pic>
          <p:nvPicPr>
            <p:cNvPr id="40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0187" y="2305447"/>
              <a:ext cx="5400000" cy="3257999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6859587" y="2420698"/>
              <a:ext cx="4114800" cy="26092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894119755"/>
              </p:ext>
            </p:extLst>
          </p:nvPr>
        </p:nvGraphicFramePr>
        <p:xfrm>
          <a:off x="6874682" y="1829594"/>
          <a:ext cx="4175905" cy="276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89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81141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C00000"/>
                </a:solidFill>
              </a:rPr>
              <a:t>科大</a:t>
            </a:r>
            <a:r>
              <a:rPr lang="zh-TW" altLang="en-US" dirty="0" smtClean="0">
                <a:solidFill>
                  <a:schemeClr val="tx1"/>
                </a:solidFill>
              </a:rPr>
              <a:t>個人申請簡章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9" r="-5" b="61603"/>
          <a:stretch/>
        </p:blipFill>
        <p:spPr bwMode="auto">
          <a:xfrm>
            <a:off x="252059" y="1827137"/>
            <a:ext cx="11636728" cy="327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2059" y="1898448"/>
            <a:ext cx="2340328" cy="32077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92387" y="1898448"/>
            <a:ext cx="2340328" cy="32077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00259" y="1862792"/>
            <a:ext cx="5616928" cy="32434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517187" y="1827137"/>
            <a:ext cx="1371600" cy="327905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982787" y="5258594"/>
            <a:ext cx="7992888" cy="1242138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詳解：國文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12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英文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12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 數學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13 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社會</a:t>
            </a:r>
            <a:r>
              <a:rPr kumimoji="0" lang="en-US" altLang="zh-TW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10 </a:t>
            </a:r>
            <a:r>
              <a:rPr kumimoji="0" lang="zh-TW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華康古印體"/>
                <a:cs typeface="+mn-cs"/>
              </a:rPr>
              <a:t>自然</a:t>
            </a:r>
            <a:r>
              <a:rPr lang="en-US" altLang="zh-TW" sz="2400" kern="0" dirty="0">
                <a:solidFill>
                  <a:prstClr val="black"/>
                </a:solidFill>
                <a:latin typeface="Calibri"/>
                <a:ea typeface="華康古印體"/>
              </a:rPr>
              <a:t>9</a:t>
            </a: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462336" y="5738011"/>
                <a:ext cx="7387071" cy="731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zh-TW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+12×</m:t>
                          </m:r>
                          <m: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1.5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+13×</m:t>
                          </m:r>
                          <m: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1.5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15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×(</m:t>
                          </m:r>
                          <m: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1+1.5+1.5+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altLang="zh-TW" sz="20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altLang="zh-TW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×100%=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75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  <a:latin typeface="Calibri"/>
                  <a:ea typeface="華康古印體"/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336" y="5738011"/>
                <a:ext cx="7387071" cy="7314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04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1" grpId="0" animBg="1"/>
      <p:bldP spid="16" grpId="0" animBg="1"/>
      <p:bldP spid="16" grpId="1" animBg="1"/>
      <p:bldP spid="17" grpId="0"/>
      <p:bldP spid="1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81141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>
                <a:solidFill>
                  <a:srgbClr val="C00000"/>
                </a:solidFill>
              </a:rPr>
              <a:t>科大</a:t>
            </a:r>
            <a:r>
              <a:rPr lang="zh-TW" altLang="en-US" dirty="0" smtClean="0">
                <a:solidFill>
                  <a:schemeClr val="tx1"/>
                </a:solidFill>
              </a:rPr>
              <a:t>個人申請簡章</a:t>
            </a:r>
            <a:r>
              <a:rPr lang="en-US" altLang="zh-TW" dirty="0">
                <a:solidFill>
                  <a:schemeClr val="tx1"/>
                </a:solidFill>
              </a:rPr>
              <a:t>3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 t="38165" r="-6" b="18995"/>
          <a:stretch/>
        </p:blipFill>
        <p:spPr bwMode="auto">
          <a:xfrm>
            <a:off x="178950" y="2554940"/>
            <a:ext cx="11986436" cy="25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2058" y="2554940"/>
            <a:ext cx="11913327" cy="6462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52060" y="3201194"/>
            <a:ext cx="11913326" cy="762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15504" y="3995363"/>
            <a:ext cx="11913327" cy="11108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8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考試分</a:t>
            </a:r>
            <a:r>
              <a:rPr lang="zh-TW" altLang="en-US" dirty="0">
                <a:solidFill>
                  <a:srgbClr val="C00000"/>
                </a:solidFill>
              </a:rPr>
              <a:t>發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1787" y="1372395"/>
            <a:ext cx="9141536" cy="31242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ts val="4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+mn-ea"/>
                <a:ea typeface="+mn-ea"/>
              </a:rPr>
              <a:t>須參加指考，利用指考成績分發。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228600" indent="-228600">
              <a:lnSpc>
                <a:spcPts val="4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+mn-ea"/>
                <a:ea typeface="+mn-ea"/>
              </a:rPr>
              <a:t>英</a:t>
            </a:r>
            <a:r>
              <a:rPr lang="zh-TW" altLang="en-US" sz="2800" dirty="0">
                <a:latin typeface="+mn-ea"/>
                <a:ea typeface="+mn-ea"/>
              </a:rPr>
              <a:t>聽、學測、術科作為</a:t>
            </a:r>
            <a:r>
              <a:rPr lang="zh-TW" altLang="en-US" sz="2800" dirty="0" smtClean="0">
                <a:latin typeface="+mn-ea"/>
                <a:ea typeface="+mn-ea"/>
              </a:rPr>
              <a:t>檢定</a:t>
            </a:r>
            <a:r>
              <a:rPr lang="zh-TW" altLang="en-US" sz="2800" dirty="0">
                <a:latin typeface="+mn-ea"/>
                <a:ea typeface="+mn-ea"/>
              </a:rPr>
              <a:t>項目</a:t>
            </a:r>
            <a:r>
              <a:rPr lang="en-US" altLang="zh-TW" sz="2800" dirty="0" smtClean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至多兩科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。</a:t>
            </a:r>
          </a:p>
          <a:p>
            <a:pPr marL="228600" indent="-228600">
              <a:lnSpc>
                <a:spcPts val="4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ea typeface="+mn-ea"/>
              </a:rPr>
              <a:t>指考或術科作為採計科目</a:t>
            </a: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三到五科</a:t>
            </a:r>
            <a:r>
              <a:rPr lang="en-US" altLang="zh-TW" sz="2800" dirty="0">
                <a:latin typeface="+mn-ea"/>
                <a:ea typeface="+mn-ea"/>
              </a:rPr>
              <a:t>) </a:t>
            </a:r>
            <a:r>
              <a:rPr lang="zh-TW" altLang="en-US" sz="2800" dirty="0" smtClean="0">
                <a:latin typeface="+mn-ea"/>
                <a:ea typeface="+mn-ea"/>
              </a:rPr>
              <a:t>。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228600" indent="-228600">
              <a:lnSpc>
                <a:spcPts val="4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+mn-ea"/>
                <a:ea typeface="+mn-ea"/>
              </a:rPr>
              <a:t>可填</a:t>
            </a:r>
            <a:r>
              <a:rPr lang="en-US" altLang="zh-TW" sz="2800" dirty="0">
                <a:latin typeface="+mn-ea"/>
                <a:ea typeface="+mn-ea"/>
              </a:rPr>
              <a:t>100</a:t>
            </a:r>
            <a:r>
              <a:rPr lang="zh-TW" altLang="en-US" sz="2800" dirty="0">
                <a:latin typeface="+mn-ea"/>
                <a:ea typeface="+mn-ea"/>
              </a:rPr>
              <a:t>個志願。</a:t>
            </a:r>
          </a:p>
          <a:p>
            <a:pPr marL="228600" indent="-228600">
              <a:lnSpc>
                <a:spcPts val="46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TW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31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71997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chemeClr val="tx1"/>
                </a:solidFill>
              </a:rPr>
              <a:t>考試分發</a:t>
            </a:r>
            <a:r>
              <a:rPr lang="zh-TW" altLang="en-US" dirty="0">
                <a:solidFill>
                  <a:schemeClr val="tx1"/>
                </a:solidFill>
              </a:rPr>
              <a:t>簡章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2" y="2591594"/>
            <a:ext cx="11533756" cy="17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125787" y="2591594"/>
            <a:ext cx="3124200" cy="16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49987" y="2591594"/>
            <a:ext cx="3124200" cy="16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374187" y="2565494"/>
            <a:ext cx="2463061" cy="1600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2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 dirty="0"/>
              <a:t>109</a:t>
            </a:r>
            <a:r>
              <a:rPr lang="zh-TW" altLang="en-US" dirty="0"/>
              <a:t>大學入學管道</a:t>
            </a:r>
            <a:r>
              <a:rPr lang="en-US" altLang="zh-TW" dirty="0" smtClean="0"/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軍警院校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5" name="Picture 2" descr="「警察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69" y="2447723"/>
            <a:ext cx="2685003" cy="24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811921"/>
              </p:ext>
            </p:extLst>
          </p:nvPr>
        </p:nvGraphicFramePr>
        <p:xfrm>
          <a:off x="982175" y="2397343"/>
          <a:ext cx="7949394" cy="283351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35486"/>
                <a:gridCol w="2977453"/>
                <a:gridCol w="3836455"/>
              </a:tblGrid>
              <a:tr h="9445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警大</a:t>
                      </a:r>
                      <a:endParaRPr lang="zh-TW" altLang="en-US" sz="2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學測成績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獨立招生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108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學年度皆為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月底公告，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109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學年度簡章尚未公告。</a:t>
                      </a:r>
                      <a:endParaRPr lang="zh-TW" altLang="en-US" sz="24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警專</a:t>
                      </a:r>
                      <a:endParaRPr lang="zh-TW" altLang="en-US" sz="2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獨立招考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zh-TW" altLang="en-US" sz="2400" b="1" kern="12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5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軍校</a:t>
                      </a:r>
                      <a:endParaRPr lang="zh-TW" altLang="en-US" sz="2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學測成績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獨立招生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9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標題 1"/>
          <p:cNvSpPr txBox="1">
            <a:spLocks/>
          </p:cNvSpPr>
          <p:nvPr/>
        </p:nvSpPr>
        <p:spPr>
          <a:xfrm>
            <a:off x="0" y="381794"/>
            <a:ext cx="12195175" cy="561792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>
                <a:solidFill>
                  <a:srgbClr val="FF0000"/>
                </a:solidFill>
                <a:latin typeface="+mj-ea"/>
                <a:cs typeface="華康儷黑 Std W5"/>
              </a:rPr>
              <a:t>青年教育與就業儲蓄帳戶方案架構圖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" t="19752" r="1456" b="19752"/>
          <a:stretch/>
        </p:blipFill>
        <p:spPr>
          <a:xfrm>
            <a:off x="119346" y="1795269"/>
            <a:ext cx="12075830" cy="447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137231" y="1197029"/>
            <a:ext cx="1728642" cy="57619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r>
              <a:rPr lang="zh-TW" altLang="en-US" sz="3800" dirty="0">
                <a:solidFill>
                  <a:schemeClr val="tx1"/>
                </a:solidFill>
              </a:rPr>
              <a:t>就業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37231" y="5977797"/>
            <a:ext cx="1728642" cy="57619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78" tIns="54439" rIns="108878" bIns="54439" rtlCol="0" anchor="ctr"/>
          <a:lstStyle/>
          <a:p>
            <a:pPr algn="ctr"/>
            <a:r>
              <a:rPr lang="zh-TW" altLang="en-US" sz="3800" dirty="0">
                <a:solidFill>
                  <a:schemeClr val="tx1"/>
                </a:solidFill>
              </a:rPr>
              <a:t>壯遊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478587" y="3834000"/>
            <a:ext cx="26670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1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32"/>
          <p:cNvSpPr txBox="1"/>
          <p:nvPr/>
        </p:nvSpPr>
        <p:spPr>
          <a:xfrm>
            <a:off x="4769125" y="2667794"/>
            <a:ext cx="6357662" cy="70417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6"/>
                </a:solidFill>
                <a:latin typeface="+mj-ea"/>
                <a:ea typeface="+mj-ea"/>
              </a:rPr>
              <a:t>107/108/109</a:t>
            </a:r>
            <a:r>
              <a:rPr lang="zh-TW" altLang="en-US" sz="4000" dirty="0" smtClean="0">
                <a:solidFill>
                  <a:schemeClr val="accent6"/>
                </a:solidFill>
                <a:latin typeface="+mj-ea"/>
                <a:ea typeface="+mj-ea"/>
              </a:rPr>
              <a:t>重要</a:t>
            </a:r>
            <a:r>
              <a:rPr lang="zh-CN" altLang="en-US" sz="4000" dirty="0" smtClean="0">
                <a:solidFill>
                  <a:schemeClr val="accent6"/>
                </a:solidFill>
                <a:latin typeface="+mj-ea"/>
                <a:ea typeface="+mj-ea"/>
              </a:rPr>
              <a:t>相關</a:t>
            </a:r>
            <a:r>
              <a:rPr lang="zh-CN" altLang="en-US" sz="4000" dirty="0">
                <a:solidFill>
                  <a:schemeClr val="accent6"/>
                </a:solidFill>
                <a:latin typeface="+mj-ea"/>
                <a:ea typeface="+mj-ea"/>
              </a:rPr>
              <a:t>變革</a:t>
            </a: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2141847" y="2332115"/>
            <a:ext cx="2126940" cy="2195358"/>
            <a:chOff x="495652" y="3505994"/>
            <a:chExt cx="2371710" cy="2448000"/>
          </a:xfrm>
          <a:solidFill>
            <a:schemeClr val="accent6"/>
          </a:solidFill>
        </p:grpSpPr>
        <p:sp>
          <p:nvSpPr>
            <p:cNvPr id="20" name="TextBox 19"/>
            <p:cNvSpPr txBox="1"/>
            <p:nvPr/>
          </p:nvSpPr>
          <p:spPr>
            <a:xfrm>
              <a:off x="495652" y="4090965"/>
              <a:ext cx="1273701" cy="1278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6600" dirty="0" smtClean="0">
                  <a:ln w="28575">
                    <a:noFill/>
                    <a:prstDash val="solid"/>
                  </a:ln>
                  <a:solidFill>
                    <a:schemeClr val="accent6"/>
                  </a:solidFill>
                  <a:latin typeface="+mj-ea"/>
                  <a:ea typeface="+mj-ea"/>
                </a:rPr>
                <a:t>02</a:t>
              </a:r>
              <a:endParaRPr lang="zh-CN" altLang="en-US" sz="6600" dirty="0">
                <a:ln w="28575">
                  <a:noFill/>
                  <a:prstDash val="solid"/>
                </a:ln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图文框 1"/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avLst/>
              <a:gdLst/>
              <a:ahLst/>
              <a:cxnLst/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4769125" y="3734594"/>
            <a:ext cx="6738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+mn-ea"/>
                <a:ea typeface="+mn-ea"/>
              </a:rPr>
              <a:t>107</a:t>
            </a:r>
            <a:r>
              <a:rPr lang="zh-TW" altLang="en-US" sz="2800" dirty="0" smtClean="0">
                <a:latin typeface="+mn-ea"/>
                <a:ea typeface="+mn-ea"/>
              </a:rPr>
              <a:t>年：個人申請</a:t>
            </a:r>
            <a:r>
              <a:rPr lang="en-US" altLang="zh-TW" sz="2800" dirty="0" smtClean="0">
                <a:latin typeface="+mn-ea"/>
                <a:ea typeface="+mn-ea"/>
                <a:hlinkClick r:id="rId3" action="ppaction://hlinksldjump"/>
              </a:rPr>
              <a:t>APCS</a:t>
            </a:r>
            <a:r>
              <a:rPr lang="zh-TW" altLang="en-US" sz="2800" dirty="0" smtClean="0">
                <a:latin typeface="+mn-ea"/>
                <a:ea typeface="+mn-ea"/>
              </a:rPr>
              <a:t>組別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+mn-ea"/>
                <a:ea typeface="+mn-ea"/>
              </a:rPr>
              <a:t>108</a:t>
            </a:r>
            <a:r>
              <a:rPr lang="zh-TW" altLang="en-US" sz="2800" dirty="0" smtClean="0">
                <a:latin typeface="+mn-ea"/>
                <a:ea typeface="+mn-ea"/>
              </a:rPr>
              <a:t>年：學測參採科目至多四科（</a:t>
            </a:r>
            <a:r>
              <a:rPr lang="zh-TW" altLang="en-US" sz="2800" dirty="0" smtClean="0">
                <a:latin typeface="+mn-ea"/>
                <a:ea typeface="+mn-ea"/>
                <a:hlinkClick r:id="rId4" action="ppaction://hlinksldjump"/>
              </a:rPr>
              <a:t>五選四</a:t>
            </a:r>
            <a:r>
              <a:rPr lang="zh-TW" altLang="en-US" sz="2800" dirty="0" smtClean="0">
                <a:latin typeface="+mn-ea"/>
                <a:ea typeface="+mn-ea"/>
              </a:rPr>
              <a:t>）</a:t>
            </a:r>
            <a:endParaRPr lang="en-US" altLang="zh-TW" sz="2800" dirty="0" smtClean="0">
              <a:latin typeface="+mn-ea"/>
              <a:ea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TW" sz="2800" dirty="0" smtClean="0">
                <a:latin typeface="+mn-ea"/>
                <a:ea typeface="+mn-ea"/>
              </a:rPr>
              <a:t>109</a:t>
            </a:r>
            <a:r>
              <a:rPr lang="zh-TW" altLang="en-US" sz="2800" dirty="0" smtClean="0">
                <a:latin typeface="+mn-ea"/>
                <a:ea typeface="+mn-ea"/>
              </a:rPr>
              <a:t>年：繁星第八類學群，加入牙醫系</a:t>
            </a:r>
            <a:endParaRPr lang="zh-TW" altLang="en-US" sz="28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49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個人申請</a:t>
            </a:r>
            <a:r>
              <a:rPr lang="en-US" altLang="zh-TW" dirty="0">
                <a:solidFill>
                  <a:srgbClr val="C00000"/>
                </a:solidFill>
              </a:rPr>
              <a:t>APCS</a:t>
            </a:r>
            <a:r>
              <a:rPr lang="zh-TW" altLang="en-US" dirty="0"/>
              <a:t>組</a:t>
            </a:r>
            <a:r>
              <a:rPr lang="zh-TW" altLang="en-US" dirty="0" smtClean="0"/>
              <a:t>別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77168" y="1336886"/>
            <a:ext cx="7903988" cy="452596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228600" indent="-228600">
              <a:lnSpc>
                <a:spcPts val="46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400">
                <a:latin typeface="華康新特黑體(P)" panose="02010600010101010101" pitchFamily="2" charset="-120"/>
                <a:ea typeface="華康新特黑體(P)" panose="02010600010101010101" pitchFamily="2" charset="-120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TW" sz="2400" dirty="0" smtClean="0">
                <a:latin typeface="+mn-ea"/>
                <a:ea typeface="+mn-ea"/>
              </a:rPr>
              <a:t>APCS</a:t>
            </a:r>
            <a:r>
              <a:rPr lang="zh-TW" altLang="en-US" sz="2400" dirty="0">
                <a:latin typeface="+mn-ea"/>
                <a:ea typeface="+mn-ea"/>
              </a:rPr>
              <a:t>：大學程式設計先修</a:t>
            </a:r>
            <a:r>
              <a:rPr lang="zh-TW" altLang="en-US" sz="2400" dirty="0" smtClean="0">
                <a:latin typeface="+mn-ea"/>
                <a:ea typeface="+mn-ea"/>
              </a:rPr>
              <a:t>檢測                                                                </a:t>
            </a:r>
            <a:r>
              <a:rPr lang="en-US" altLang="zh-TW" sz="2400" dirty="0" smtClean="0">
                <a:latin typeface="+mn-ea"/>
                <a:ea typeface="+mn-ea"/>
              </a:rPr>
              <a:t>(</a:t>
            </a:r>
            <a:r>
              <a:rPr lang="zh-TW" altLang="en-US" sz="2400" dirty="0" smtClean="0">
                <a:latin typeface="+mn-ea"/>
                <a:ea typeface="+mn-ea"/>
              </a:rPr>
              <a:t>教育部計畫補助辦理之資訊檢測</a:t>
            </a:r>
            <a:r>
              <a:rPr lang="en-US" altLang="zh-TW" sz="2400" dirty="0" smtClean="0">
                <a:latin typeface="+mn-ea"/>
                <a:ea typeface="+mn-ea"/>
              </a:rPr>
              <a:t>)</a:t>
            </a:r>
            <a:r>
              <a:rPr lang="zh-TW" altLang="en-US" sz="2400" dirty="0" smtClean="0">
                <a:latin typeface="+mn-ea"/>
                <a:ea typeface="+mn-ea"/>
              </a:rPr>
              <a:t>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en-US" altLang="zh-TW" sz="2400" dirty="0" smtClean="0">
                <a:latin typeface="+mn-ea"/>
                <a:ea typeface="+mn-ea"/>
              </a:rPr>
              <a:t>107</a:t>
            </a:r>
            <a:r>
              <a:rPr lang="zh-TW" altLang="en-US" sz="2400" dirty="0" smtClean="0">
                <a:latin typeface="+mn-ea"/>
                <a:ea typeface="+mn-ea"/>
              </a:rPr>
              <a:t>學年度資訊</a:t>
            </a:r>
            <a:r>
              <a:rPr lang="zh-TW" altLang="en-US" sz="2400" dirty="0">
                <a:latin typeface="+mn-ea"/>
                <a:ea typeface="+mn-ea"/>
              </a:rPr>
              <a:t>類系的部分名額，將</a:t>
            </a:r>
            <a:r>
              <a:rPr lang="en-US" altLang="zh-TW" sz="2400" dirty="0">
                <a:latin typeface="+mn-ea"/>
                <a:ea typeface="+mn-ea"/>
              </a:rPr>
              <a:t>APCS</a:t>
            </a:r>
            <a:r>
              <a:rPr lang="zh-TW" altLang="en-US" sz="2400" dirty="0">
                <a:latin typeface="+mn-ea"/>
                <a:ea typeface="+mn-ea"/>
              </a:rPr>
              <a:t>列入個人申請第二階段學習歷程審查項目。</a:t>
            </a:r>
            <a:endParaRPr lang="en-US" altLang="zh-TW" sz="2400" dirty="0">
              <a:latin typeface="+mn-ea"/>
              <a:ea typeface="+mn-ea"/>
            </a:endParaRPr>
          </a:p>
          <a:p>
            <a:pPr>
              <a:lnSpc>
                <a:spcPts val="3000"/>
              </a:lnSpc>
            </a:pPr>
            <a:r>
              <a:rPr lang="zh-TW" altLang="en-US" sz="2400" dirty="0">
                <a:latin typeface="+mn-ea"/>
                <a:ea typeface="+mn-ea"/>
              </a:rPr>
              <a:t>每年</a:t>
            </a:r>
            <a:r>
              <a:rPr lang="en-US" altLang="zh-TW" sz="2400" dirty="0">
                <a:latin typeface="+mn-ea"/>
                <a:ea typeface="+mn-ea"/>
              </a:rPr>
              <a:t>2</a:t>
            </a:r>
            <a:r>
              <a:rPr lang="zh-TW" altLang="en-US" sz="2400" dirty="0">
                <a:latin typeface="+mn-ea"/>
                <a:ea typeface="+mn-ea"/>
              </a:rPr>
              <a:t>、</a:t>
            </a:r>
            <a:r>
              <a:rPr lang="en-US" altLang="zh-TW" sz="2400" dirty="0">
                <a:latin typeface="+mn-ea"/>
                <a:ea typeface="+mn-ea"/>
              </a:rPr>
              <a:t>6</a:t>
            </a:r>
            <a:r>
              <a:rPr lang="zh-TW" altLang="en-US" sz="2400" dirty="0">
                <a:latin typeface="+mn-ea"/>
                <a:ea typeface="+mn-ea"/>
              </a:rPr>
              <a:t>、</a:t>
            </a:r>
            <a:r>
              <a:rPr lang="en-US" altLang="zh-TW" sz="2400" dirty="0">
                <a:latin typeface="+mn-ea"/>
                <a:ea typeface="+mn-ea"/>
              </a:rPr>
              <a:t>10</a:t>
            </a:r>
            <a:r>
              <a:rPr lang="zh-TW" altLang="en-US" sz="2400" dirty="0">
                <a:latin typeface="+mn-ea"/>
                <a:ea typeface="+mn-ea"/>
              </a:rPr>
              <a:t>月皆辦理檢測</a:t>
            </a:r>
            <a:r>
              <a:rPr lang="zh-TW" altLang="en-US" sz="2400" dirty="0" smtClean="0">
                <a:latin typeface="+mn-ea"/>
                <a:ea typeface="+mn-ea"/>
              </a:rPr>
              <a:t>。</a:t>
            </a:r>
            <a:endParaRPr lang="en-US" altLang="zh-TW" sz="2400" dirty="0" smtClean="0">
              <a:latin typeface="+mn-ea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t="33753" r="25618" b="42572"/>
          <a:stretch/>
        </p:blipFill>
        <p:spPr bwMode="auto">
          <a:xfrm>
            <a:off x="789564" y="4003189"/>
            <a:ext cx="8360758" cy="226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8688387" y="1336886"/>
            <a:ext cx="3027188" cy="755476"/>
            <a:chOff x="8915715" y="1170519"/>
            <a:chExt cx="3027188" cy="75547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5" r="81763" b="82362"/>
            <a:stretch/>
          </p:blipFill>
          <p:spPr bwMode="auto">
            <a:xfrm>
              <a:off x="9056109" y="1170519"/>
              <a:ext cx="2779295" cy="755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圓角矩形 10"/>
            <p:cNvSpPr/>
            <p:nvPr/>
          </p:nvSpPr>
          <p:spPr>
            <a:xfrm>
              <a:off x="8915715" y="1170519"/>
              <a:ext cx="3027188" cy="755476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9593503" y="2466032"/>
            <a:ext cx="2084470" cy="2267669"/>
            <a:chOff x="9239580" y="2743200"/>
            <a:chExt cx="2478157" cy="2493447"/>
          </a:xfrm>
        </p:grpSpPr>
        <p:sp>
          <p:nvSpPr>
            <p:cNvPr id="13" name="圓角矩形 12"/>
            <p:cNvSpPr/>
            <p:nvPr/>
          </p:nvSpPr>
          <p:spPr>
            <a:xfrm>
              <a:off x="9239580" y="3770753"/>
              <a:ext cx="2478157" cy="146589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納入</a:t>
              </a:r>
              <a:r>
                <a:rPr lang="en-US" altLang="zh-TW" sz="24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APCS</a:t>
              </a:r>
            </a:p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大學校系及名額已公告</a:t>
              </a:r>
              <a:endParaRPr lang="en-US" altLang="zh-TW" sz="24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  <p:grpSp>
          <p:nvGrpSpPr>
            <p:cNvPr id="14" name="组合 215"/>
            <p:cNvGrpSpPr/>
            <p:nvPr/>
          </p:nvGrpSpPr>
          <p:grpSpPr>
            <a:xfrm>
              <a:off x="9998246" y="2743200"/>
              <a:ext cx="1037729" cy="957264"/>
              <a:chOff x="6410325" y="1171576"/>
              <a:chExt cx="693738" cy="700088"/>
            </a:xfrm>
            <a:noFill/>
          </p:grpSpPr>
          <p:sp>
            <p:nvSpPr>
              <p:cNvPr id="15" name="Freeform 8"/>
              <p:cNvSpPr>
                <a:spLocks noEditPoints="1"/>
              </p:cNvSpPr>
              <p:nvPr/>
            </p:nvSpPr>
            <p:spPr bwMode="auto">
              <a:xfrm>
                <a:off x="6410325" y="1171576"/>
                <a:ext cx="693738" cy="700088"/>
              </a:xfrm>
              <a:custGeom>
                <a:avLst/>
                <a:gdLst>
                  <a:gd name="T0" fmla="*/ 276 w 286"/>
                  <a:gd name="T1" fmla="*/ 52 h 289"/>
                  <a:gd name="T2" fmla="*/ 230 w 286"/>
                  <a:gd name="T3" fmla="*/ 6 h 289"/>
                  <a:gd name="T4" fmla="*/ 210 w 286"/>
                  <a:gd name="T5" fmla="*/ 0 h 289"/>
                  <a:gd name="T6" fmla="*/ 141 w 286"/>
                  <a:gd name="T7" fmla="*/ 76 h 289"/>
                  <a:gd name="T8" fmla="*/ 90 w 286"/>
                  <a:gd name="T9" fmla="*/ 128 h 289"/>
                  <a:gd name="T10" fmla="*/ 63 w 286"/>
                  <a:gd name="T11" fmla="*/ 176 h 289"/>
                  <a:gd name="T12" fmla="*/ 48 w 286"/>
                  <a:gd name="T13" fmla="*/ 205 h 289"/>
                  <a:gd name="T14" fmla="*/ 41 w 286"/>
                  <a:gd name="T15" fmla="*/ 226 h 289"/>
                  <a:gd name="T16" fmla="*/ 18 w 286"/>
                  <a:gd name="T17" fmla="*/ 257 h 289"/>
                  <a:gd name="T18" fmla="*/ 33 w 286"/>
                  <a:gd name="T19" fmla="*/ 278 h 289"/>
                  <a:gd name="T20" fmla="*/ 42 w 286"/>
                  <a:gd name="T21" fmla="*/ 276 h 289"/>
                  <a:gd name="T22" fmla="*/ 74 w 286"/>
                  <a:gd name="T23" fmla="*/ 253 h 289"/>
                  <a:gd name="T24" fmla="*/ 80 w 286"/>
                  <a:gd name="T25" fmla="*/ 247 h 289"/>
                  <a:gd name="T26" fmla="*/ 98 w 286"/>
                  <a:gd name="T27" fmla="*/ 232 h 289"/>
                  <a:gd name="T28" fmla="*/ 130 w 286"/>
                  <a:gd name="T29" fmla="*/ 219 h 289"/>
                  <a:gd name="T30" fmla="*/ 138 w 286"/>
                  <a:gd name="T31" fmla="*/ 214 h 289"/>
                  <a:gd name="T32" fmla="*/ 210 w 286"/>
                  <a:gd name="T33" fmla="*/ 142 h 289"/>
                  <a:gd name="T34" fmla="*/ 276 w 286"/>
                  <a:gd name="T35" fmla="*/ 77 h 289"/>
                  <a:gd name="T36" fmla="*/ 286 w 286"/>
                  <a:gd name="T37" fmla="*/ 72 h 289"/>
                  <a:gd name="T38" fmla="*/ 24 w 286"/>
                  <a:gd name="T39" fmla="*/ 269 h 289"/>
                  <a:gd name="T40" fmla="*/ 24 w 286"/>
                  <a:gd name="T41" fmla="*/ 269 h 289"/>
                  <a:gd name="T42" fmla="*/ 28 w 286"/>
                  <a:gd name="T43" fmla="*/ 273 h 289"/>
                  <a:gd name="T44" fmla="*/ 41 w 286"/>
                  <a:gd name="T45" fmla="*/ 270 h 289"/>
                  <a:gd name="T46" fmla="*/ 45 w 286"/>
                  <a:gd name="T47" fmla="*/ 227 h 289"/>
                  <a:gd name="T48" fmla="*/ 41 w 286"/>
                  <a:gd name="T49" fmla="*/ 270 h 289"/>
                  <a:gd name="T50" fmla="*/ 42 w 286"/>
                  <a:gd name="T51" fmla="*/ 220 h 289"/>
                  <a:gd name="T52" fmla="*/ 61 w 286"/>
                  <a:gd name="T53" fmla="*/ 195 h 289"/>
                  <a:gd name="T54" fmla="*/ 66 w 286"/>
                  <a:gd name="T55" fmla="*/ 178 h 289"/>
                  <a:gd name="T56" fmla="*/ 71 w 286"/>
                  <a:gd name="T57" fmla="*/ 161 h 289"/>
                  <a:gd name="T58" fmla="*/ 71 w 286"/>
                  <a:gd name="T59" fmla="*/ 161 h 289"/>
                  <a:gd name="T60" fmla="*/ 106 w 286"/>
                  <a:gd name="T61" fmla="*/ 182 h 289"/>
                  <a:gd name="T62" fmla="*/ 107 w 286"/>
                  <a:gd name="T63" fmla="*/ 184 h 289"/>
                  <a:gd name="T64" fmla="*/ 132 w 286"/>
                  <a:gd name="T65" fmla="*/ 215 h 289"/>
                  <a:gd name="T66" fmla="*/ 264 w 286"/>
                  <a:gd name="T67" fmla="*/ 83 h 289"/>
                  <a:gd name="T68" fmla="*/ 219 w 286"/>
                  <a:gd name="T69" fmla="*/ 130 h 289"/>
                  <a:gd name="T70" fmla="*/ 193 w 286"/>
                  <a:gd name="T71" fmla="*/ 153 h 289"/>
                  <a:gd name="T72" fmla="*/ 135 w 286"/>
                  <a:gd name="T73" fmla="*/ 211 h 289"/>
                  <a:gd name="T74" fmla="*/ 76 w 286"/>
                  <a:gd name="T75" fmla="*/ 156 h 289"/>
                  <a:gd name="T76" fmla="*/ 138 w 286"/>
                  <a:gd name="T77" fmla="*/ 85 h 289"/>
                  <a:gd name="T78" fmla="*/ 176 w 286"/>
                  <a:gd name="T79" fmla="*/ 42 h 289"/>
                  <a:gd name="T80" fmla="*/ 178 w 286"/>
                  <a:gd name="T81" fmla="*/ 40 h 289"/>
                  <a:gd name="T82" fmla="*/ 205 w 286"/>
                  <a:gd name="T83" fmla="*/ 12 h 289"/>
                  <a:gd name="T84" fmla="*/ 213 w 286"/>
                  <a:gd name="T85" fmla="*/ 7 h 289"/>
                  <a:gd name="T86" fmla="*/ 225 w 286"/>
                  <a:gd name="T87" fmla="*/ 7 h 289"/>
                  <a:gd name="T88" fmla="*/ 228 w 286"/>
                  <a:gd name="T89" fmla="*/ 8 h 289"/>
                  <a:gd name="T90" fmla="*/ 231 w 286"/>
                  <a:gd name="T91" fmla="*/ 13 h 289"/>
                  <a:gd name="T92" fmla="*/ 248 w 286"/>
                  <a:gd name="T93" fmla="*/ 26 h 289"/>
                  <a:gd name="T94" fmla="*/ 278 w 286"/>
                  <a:gd name="T95" fmla="*/ 66 h 289"/>
                  <a:gd name="T96" fmla="*/ 278 w 286"/>
                  <a:gd name="T97" fmla="*/ 75 h 289"/>
                  <a:gd name="T98" fmla="*/ 278 w 286"/>
                  <a:gd name="T99" fmla="*/ 7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6" h="289">
                    <a:moveTo>
                      <a:pt x="283" y="68"/>
                    </a:moveTo>
                    <a:cubicBezTo>
                      <a:pt x="283" y="60"/>
                      <a:pt x="279" y="58"/>
                      <a:pt x="276" y="52"/>
                    </a:cubicBezTo>
                    <a:cubicBezTo>
                      <a:pt x="272" y="45"/>
                      <a:pt x="269" y="41"/>
                      <a:pt x="264" y="35"/>
                    </a:cubicBezTo>
                    <a:cubicBezTo>
                      <a:pt x="256" y="23"/>
                      <a:pt x="242" y="13"/>
                      <a:pt x="230" y="6"/>
                    </a:cubicBezTo>
                    <a:cubicBezTo>
                      <a:pt x="226" y="3"/>
                      <a:pt x="217" y="1"/>
                      <a:pt x="213" y="3"/>
                    </a:cubicBezTo>
                    <a:cubicBezTo>
                      <a:pt x="214" y="1"/>
                      <a:pt x="212" y="0"/>
                      <a:pt x="210" y="0"/>
                    </a:cubicBezTo>
                    <a:cubicBezTo>
                      <a:pt x="203" y="10"/>
                      <a:pt x="193" y="17"/>
                      <a:pt x="187" y="28"/>
                    </a:cubicBezTo>
                    <a:cubicBezTo>
                      <a:pt x="170" y="42"/>
                      <a:pt x="157" y="60"/>
                      <a:pt x="141" y="76"/>
                    </a:cubicBezTo>
                    <a:cubicBezTo>
                      <a:pt x="126" y="92"/>
                      <a:pt x="110" y="107"/>
                      <a:pt x="96" y="125"/>
                    </a:cubicBezTo>
                    <a:cubicBezTo>
                      <a:pt x="93" y="125"/>
                      <a:pt x="92" y="127"/>
                      <a:pt x="90" y="128"/>
                    </a:cubicBezTo>
                    <a:cubicBezTo>
                      <a:pt x="81" y="138"/>
                      <a:pt x="72" y="147"/>
                      <a:pt x="64" y="157"/>
                    </a:cubicBezTo>
                    <a:cubicBezTo>
                      <a:pt x="67" y="163"/>
                      <a:pt x="64" y="169"/>
                      <a:pt x="63" y="176"/>
                    </a:cubicBezTo>
                    <a:cubicBezTo>
                      <a:pt x="62" y="178"/>
                      <a:pt x="63" y="180"/>
                      <a:pt x="62" y="182"/>
                    </a:cubicBezTo>
                    <a:cubicBezTo>
                      <a:pt x="60" y="188"/>
                      <a:pt x="51" y="201"/>
                      <a:pt x="48" y="205"/>
                    </a:cubicBezTo>
                    <a:cubicBezTo>
                      <a:pt x="44" y="210"/>
                      <a:pt x="40" y="216"/>
                      <a:pt x="37" y="220"/>
                    </a:cubicBezTo>
                    <a:cubicBezTo>
                      <a:pt x="38" y="222"/>
                      <a:pt x="41" y="222"/>
                      <a:pt x="41" y="226"/>
                    </a:cubicBezTo>
                    <a:cubicBezTo>
                      <a:pt x="33" y="235"/>
                      <a:pt x="23" y="243"/>
                      <a:pt x="15" y="253"/>
                    </a:cubicBezTo>
                    <a:cubicBezTo>
                      <a:pt x="16" y="254"/>
                      <a:pt x="17" y="255"/>
                      <a:pt x="18" y="257"/>
                    </a:cubicBezTo>
                    <a:cubicBezTo>
                      <a:pt x="11" y="264"/>
                      <a:pt x="0" y="277"/>
                      <a:pt x="11" y="286"/>
                    </a:cubicBezTo>
                    <a:cubicBezTo>
                      <a:pt x="23" y="289"/>
                      <a:pt x="28" y="280"/>
                      <a:pt x="33" y="278"/>
                    </a:cubicBezTo>
                    <a:cubicBezTo>
                      <a:pt x="33" y="277"/>
                      <a:pt x="36" y="274"/>
                      <a:pt x="38" y="274"/>
                    </a:cubicBezTo>
                    <a:cubicBezTo>
                      <a:pt x="39" y="275"/>
                      <a:pt x="39" y="277"/>
                      <a:pt x="42" y="276"/>
                    </a:cubicBezTo>
                    <a:cubicBezTo>
                      <a:pt x="51" y="267"/>
                      <a:pt x="59" y="255"/>
                      <a:pt x="69" y="247"/>
                    </a:cubicBezTo>
                    <a:cubicBezTo>
                      <a:pt x="72" y="248"/>
                      <a:pt x="72" y="252"/>
                      <a:pt x="74" y="253"/>
                    </a:cubicBezTo>
                    <a:cubicBezTo>
                      <a:pt x="75" y="253"/>
                      <a:pt x="76" y="252"/>
                      <a:pt x="78" y="253"/>
                    </a:cubicBezTo>
                    <a:cubicBezTo>
                      <a:pt x="79" y="251"/>
                      <a:pt x="78" y="249"/>
                      <a:pt x="80" y="247"/>
                    </a:cubicBezTo>
                    <a:cubicBezTo>
                      <a:pt x="84" y="246"/>
                      <a:pt x="88" y="240"/>
                      <a:pt x="91" y="237"/>
                    </a:cubicBezTo>
                    <a:cubicBezTo>
                      <a:pt x="94" y="235"/>
                      <a:pt x="99" y="234"/>
                      <a:pt x="98" y="232"/>
                    </a:cubicBezTo>
                    <a:cubicBezTo>
                      <a:pt x="99" y="232"/>
                      <a:pt x="100" y="232"/>
                      <a:pt x="100" y="233"/>
                    </a:cubicBezTo>
                    <a:cubicBezTo>
                      <a:pt x="108" y="223"/>
                      <a:pt x="120" y="222"/>
                      <a:pt x="130" y="219"/>
                    </a:cubicBezTo>
                    <a:cubicBezTo>
                      <a:pt x="133" y="218"/>
                      <a:pt x="135" y="221"/>
                      <a:pt x="137" y="219"/>
                    </a:cubicBezTo>
                    <a:cubicBezTo>
                      <a:pt x="139" y="218"/>
                      <a:pt x="138" y="217"/>
                      <a:pt x="138" y="214"/>
                    </a:cubicBezTo>
                    <a:cubicBezTo>
                      <a:pt x="141" y="213"/>
                      <a:pt x="142" y="209"/>
                      <a:pt x="146" y="208"/>
                    </a:cubicBezTo>
                    <a:cubicBezTo>
                      <a:pt x="165" y="183"/>
                      <a:pt x="190" y="165"/>
                      <a:pt x="210" y="142"/>
                    </a:cubicBezTo>
                    <a:cubicBezTo>
                      <a:pt x="218" y="134"/>
                      <a:pt x="227" y="126"/>
                      <a:pt x="234" y="118"/>
                    </a:cubicBezTo>
                    <a:cubicBezTo>
                      <a:pt x="248" y="104"/>
                      <a:pt x="262" y="90"/>
                      <a:pt x="276" y="77"/>
                    </a:cubicBezTo>
                    <a:cubicBezTo>
                      <a:pt x="275" y="79"/>
                      <a:pt x="279" y="77"/>
                      <a:pt x="280" y="76"/>
                    </a:cubicBezTo>
                    <a:cubicBezTo>
                      <a:pt x="282" y="75"/>
                      <a:pt x="285" y="74"/>
                      <a:pt x="286" y="72"/>
                    </a:cubicBezTo>
                    <a:cubicBezTo>
                      <a:pt x="286" y="69"/>
                      <a:pt x="283" y="70"/>
                      <a:pt x="283" y="68"/>
                    </a:cubicBezTo>
                    <a:close/>
                    <a:moveTo>
                      <a:pt x="24" y="269"/>
                    </a:moveTo>
                    <a:cubicBezTo>
                      <a:pt x="22" y="268"/>
                      <a:pt x="26" y="268"/>
                      <a:pt x="25" y="267"/>
                    </a:cubicBezTo>
                    <a:cubicBezTo>
                      <a:pt x="28" y="267"/>
                      <a:pt x="24" y="268"/>
                      <a:pt x="24" y="269"/>
                    </a:cubicBezTo>
                    <a:close/>
                    <a:moveTo>
                      <a:pt x="26" y="275"/>
                    </a:moveTo>
                    <a:cubicBezTo>
                      <a:pt x="25" y="274"/>
                      <a:pt x="28" y="274"/>
                      <a:pt x="28" y="273"/>
                    </a:cubicBezTo>
                    <a:cubicBezTo>
                      <a:pt x="30" y="274"/>
                      <a:pt x="27" y="275"/>
                      <a:pt x="26" y="275"/>
                    </a:cubicBezTo>
                    <a:close/>
                    <a:moveTo>
                      <a:pt x="41" y="270"/>
                    </a:moveTo>
                    <a:cubicBezTo>
                      <a:pt x="35" y="264"/>
                      <a:pt x="29" y="258"/>
                      <a:pt x="20" y="254"/>
                    </a:cubicBezTo>
                    <a:cubicBezTo>
                      <a:pt x="27" y="244"/>
                      <a:pt x="36" y="236"/>
                      <a:pt x="45" y="227"/>
                    </a:cubicBezTo>
                    <a:cubicBezTo>
                      <a:pt x="53" y="232"/>
                      <a:pt x="58" y="239"/>
                      <a:pt x="65" y="244"/>
                    </a:cubicBezTo>
                    <a:cubicBezTo>
                      <a:pt x="58" y="253"/>
                      <a:pt x="50" y="262"/>
                      <a:pt x="41" y="270"/>
                    </a:cubicBezTo>
                    <a:close/>
                    <a:moveTo>
                      <a:pt x="76" y="247"/>
                    </a:moveTo>
                    <a:cubicBezTo>
                      <a:pt x="63" y="239"/>
                      <a:pt x="54" y="228"/>
                      <a:pt x="42" y="220"/>
                    </a:cubicBezTo>
                    <a:cubicBezTo>
                      <a:pt x="47" y="212"/>
                      <a:pt x="54" y="205"/>
                      <a:pt x="58" y="196"/>
                    </a:cubicBezTo>
                    <a:cubicBezTo>
                      <a:pt x="58" y="195"/>
                      <a:pt x="59" y="195"/>
                      <a:pt x="61" y="195"/>
                    </a:cubicBezTo>
                    <a:cubicBezTo>
                      <a:pt x="61" y="194"/>
                      <a:pt x="60" y="194"/>
                      <a:pt x="59" y="194"/>
                    </a:cubicBezTo>
                    <a:cubicBezTo>
                      <a:pt x="64" y="189"/>
                      <a:pt x="65" y="183"/>
                      <a:pt x="66" y="178"/>
                    </a:cubicBezTo>
                    <a:cubicBezTo>
                      <a:pt x="66" y="176"/>
                      <a:pt x="68" y="175"/>
                      <a:pt x="69" y="173"/>
                    </a:cubicBezTo>
                    <a:cubicBezTo>
                      <a:pt x="70" y="170"/>
                      <a:pt x="67" y="163"/>
                      <a:pt x="71" y="161"/>
                    </a:cubicBezTo>
                    <a:cubicBezTo>
                      <a:pt x="71" y="159"/>
                      <a:pt x="67" y="161"/>
                      <a:pt x="69" y="159"/>
                    </a:cubicBezTo>
                    <a:cubicBezTo>
                      <a:pt x="71" y="159"/>
                      <a:pt x="72" y="159"/>
                      <a:pt x="71" y="161"/>
                    </a:cubicBezTo>
                    <a:cubicBezTo>
                      <a:pt x="73" y="162"/>
                      <a:pt x="73" y="160"/>
                      <a:pt x="74" y="160"/>
                    </a:cubicBezTo>
                    <a:cubicBezTo>
                      <a:pt x="86" y="164"/>
                      <a:pt x="97" y="174"/>
                      <a:pt x="106" y="182"/>
                    </a:cubicBezTo>
                    <a:cubicBezTo>
                      <a:pt x="106" y="183"/>
                      <a:pt x="105" y="185"/>
                      <a:pt x="106" y="185"/>
                    </a:cubicBezTo>
                    <a:cubicBezTo>
                      <a:pt x="107" y="185"/>
                      <a:pt x="107" y="184"/>
                      <a:pt x="107" y="184"/>
                    </a:cubicBezTo>
                    <a:cubicBezTo>
                      <a:pt x="109" y="182"/>
                      <a:pt x="111" y="191"/>
                      <a:pt x="114" y="189"/>
                    </a:cubicBezTo>
                    <a:cubicBezTo>
                      <a:pt x="121" y="196"/>
                      <a:pt x="127" y="205"/>
                      <a:pt x="132" y="215"/>
                    </a:cubicBezTo>
                    <a:cubicBezTo>
                      <a:pt x="109" y="219"/>
                      <a:pt x="91" y="231"/>
                      <a:pt x="76" y="247"/>
                    </a:cubicBezTo>
                    <a:close/>
                    <a:moveTo>
                      <a:pt x="264" y="83"/>
                    </a:moveTo>
                    <a:cubicBezTo>
                      <a:pt x="253" y="93"/>
                      <a:pt x="244" y="104"/>
                      <a:pt x="233" y="114"/>
                    </a:cubicBezTo>
                    <a:cubicBezTo>
                      <a:pt x="228" y="119"/>
                      <a:pt x="224" y="125"/>
                      <a:pt x="219" y="130"/>
                    </a:cubicBezTo>
                    <a:cubicBezTo>
                      <a:pt x="216" y="132"/>
                      <a:pt x="214" y="133"/>
                      <a:pt x="212" y="135"/>
                    </a:cubicBezTo>
                    <a:cubicBezTo>
                      <a:pt x="206" y="141"/>
                      <a:pt x="201" y="149"/>
                      <a:pt x="193" y="153"/>
                    </a:cubicBezTo>
                    <a:cubicBezTo>
                      <a:pt x="184" y="164"/>
                      <a:pt x="173" y="172"/>
                      <a:pt x="164" y="182"/>
                    </a:cubicBezTo>
                    <a:cubicBezTo>
                      <a:pt x="155" y="192"/>
                      <a:pt x="146" y="203"/>
                      <a:pt x="135" y="211"/>
                    </a:cubicBezTo>
                    <a:cubicBezTo>
                      <a:pt x="129" y="198"/>
                      <a:pt x="120" y="188"/>
                      <a:pt x="110" y="180"/>
                    </a:cubicBezTo>
                    <a:cubicBezTo>
                      <a:pt x="100" y="171"/>
                      <a:pt x="89" y="162"/>
                      <a:pt x="76" y="156"/>
                    </a:cubicBezTo>
                    <a:cubicBezTo>
                      <a:pt x="74" y="156"/>
                      <a:pt x="72" y="156"/>
                      <a:pt x="70" y="156"/>
                    </a:cubicBezTo>
                    <a:cubicBezTo>
                      <a:pt x="92" y="130"/>
                      <a:pt x="116" y="108"/>
                      <a:pt x="138" y="85"/>
                    </a:cubicBezTo>
                    <a:cubicBezTo>
                      <a:pt x="145" y="79"/>
                      <a:pt x="151" y="71"/>
                      <a:pt x="157" y="64"/>
                    </a:cubicBezTo>
                    <a:cubicBezTo>
                      <a:pt x="164" y="57"/>
                      <a:pt x="170" y="50"/>
                      <a:pt x="176" y="42"/>
                    </a:cubicBezTo>
                    <a:cubicBezTo>
                      <a:pt x="177" y="44"/>
                      <a:pt x="177" y="44"/>
                      <a:pt x="178" y="43"/>
                    </a:cubicBezTo>
                    <a:cubicBezTo>
                      <a:pt x="181" y="42"/>
                      <a:pt x="176" y="42"/>
                      <a:pt x="178" y="40"/>
                    </a:cubicBezTo>
                    <a:cubicBezTo>
                      <a:pt x="185" y="36"/>
                      <a:pt x="189" y="27"/>
                      <a:pt x="197" y="22"/>
                    </a:cubicBezTo>
                    <a:cubicBezTo>
                      <a:pt x="198" y="17"/>
                      <a:pt x="202" y="15"/>
                      <a:pt x="205" y="12"/>
                    </a:cubicBezTo>
                    <a:cubicBezTo>
                      <a:pt x="205" y="12"/>
                      <a:pt x="205" y="14"/>
                      <a:pt x="206" y="14"/>
                    </a:cubicBezTo>
                    <a:cubicBezTo>
                      <a:pt x="207" y="10"/>
                      <a:pt x="211" y="9"/>
                      <a:pt x="213" y="7"/>
                    </a:cubicBezTo>
                    <a:cubicBezTo>
                      <a:pt x="216" y="8"/>
                      <a:pt x="218" y="6"/>
                      <a:pt x="219" y="9"/>
                    </a:cubicBezTo>
                    <a:cubicBezTo>
                      <a:pt x="222" y="8"/>
                      <a:pt x="221" y="6"/>
                      <a:pt x="225" y="7"/>
                    </a:cubicBezTo>
                    <a:cubicBezTo>
                      <a:pt x="228" y="7"/>
                      <a:pt x="225" y="8"/>
                      <a:pt x="225" y="9"/>
                    </a:cubicBezTo>
                    <a:cubicBezTo>
                      <a:pt x="225" y="10"/>
                      <a:pt x="227" y="10"/>
                      <a:pt x="228" y="8"/>
                    </a:cubicBezTo>
                    <a:cubicBezTo>
                      <a:pt x="229" y="8"/>
                      <a:pt x="229" y="10"/>
                      <a:pt x="229" y="11"/>
                    </a:cubicBezTo>
                    <a:cubicBezTo>
                      <a:pt x="230" y="10"/>
                      <a:pt x="232" y="11"/>
                      <a:pt x="231" y="13"/>
                    </a:cubicBezTo>
                    <a:cubicBezTo>
                      <a:pt x="237" y="13"/>
                      <a:pt x="243" y="19"/>
                      <a:pt x="248" y="23"/>
                    </a:cubicBezTo>
                    <a:cubicBezTo>
                      <a:pt x="249" y="24"/>
                      <a:pt x="248" y="24"/>
                      <a:pt x="248" y="26"/>
                    </a:cubicBezTo>
                    <a:cubicBezTo>
                      <a:pt x="249" y="26"/>
                      <a:pt x="250" y="25"/>
                      <a:pt x="251" y="25"/>
                    </a:cubicBezTo>
                    <a:cubicBezTo>
                      <a:pt x="262" y="37"/>
                      <a:pt x="271" y="51"/>
                      <a:pt x="278" y="66"/>
                    </a:cubicBezTo>
                    <a:cubicBezTo>
                      <a:pt x="275" y="74"/>
                      <a:pt x="269" y="78"/>
                      <a:pt x="264" y="83"/>
                    </a:cubicBezTo>
                    <a:close/>
                    <a:moveTo>
                      <a:pt x="278" y="75"/>
                    </a:moveTo>
                    <a:cubicBezTo>
                      <a:pt x="277" y="74"/>
                      <a:pt x="279" y="70"/>
                      <a:pt x="282" y="71"/>
                    </a:cubicBezTo>
                    <a:cubicBezTo>
                      <a:pt x="281" y="73"/>
                      <a:pt x="279" y="73"/>
                      <a:pt x="278" y="7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"/>
              <p:cNvSpPr>
                <a:spLocks noEditPoints="1"/>
              </p:cNvSpPr>
              <p:nvPr/>
            </p:nvSpPr>
            <p:spPr bwMode="auto">
              <a:xfrm>
                <a:off x="6673850" y="1239838"/>
                <a:ext cx="320675" cy="322263"/>
              </a:xfrm>
              <a:custGeom>
                <a:avLst/>
                <a:gdLst>
                  <a:gd name="T0" fmla="*/ 108 w 132"/>
                  <a:gd name="T1" fmla="*/ 0 h 133"/>
                  <a:gd name="T2" fmla="*/ 96 w 132"/>
                  <a:gd name="T3" fmla="*/ 3 h 133"/>
                  <a:gd name="T4" fmla="*/ 75 w 132"/>
                  <a:gd name="T5" fmla="*/ 18 h 133"/>
                  <a:gd name="T6" fmla="*/ 54 w 132"/>
                  <a:gd name="T7" fmla="*/ 50 h 133"/>
                  <a:gd name="T8" fmla="*/ 46 w 132"/>
                  <a:gd name="T9" fmla="*/ 66 h 133"/>
                  <a:gd name="T10" fmla="*/ 22 w 132"/>
                  <a:gd name="T11" fmla="*/ 105 h 133"/>
                  <a:gd name="T12" fmla="*/ 8 w 132"/>
                  <a:gd name="T13" fmla="*/ 123 h 133"/>
                  <a:gd name="T14" fmla="*/ 0 w 132"/>
                  <a:gd name="T15" fmla="*/ 133 h 133"/>
                  <a:gd name="T16" fmla="*/ 17 w 132"/>
                  <a:gd name="T17" fmla="*/ 121 h 133"/>
                  <a:gd name="T18" fmla="*/ 17 w 132"/>
                  <a:gd name="T19" fmla="*/ 120 h 133"/>
                  <a:gd name="T20" fmla="*/ 126 w 132"/>
                  <a:gd name="T21" fmla="*/ 13 h 133"/>
                  <a:gd name="T22" fmla="*/ 132 w 132"/>
                  <a:gd name="T23" fmla="*/ 12 h 133"/>
                  <a:gd name="T24" fmla="*/ 108 w 132"/>
                  <a:gd name="T25" fmla="*/ 0 h 133"/>
                  <a:gd name="T26" fmla="*/ 125 w 132"/>
                  <a:gd name="T27" fmla="*/ 10 h 133"/>
                  <a:gd name="T28" fmla="*/ 120 w 132"/>
                  <a:gd name="T29" fmla="*/ 12 h 133"/>
                  <a:gd name="T30" fmla="*/ 88 w 132"/>
                  <a:gd name="T31" fmla="*/ 43 h 133"/>
                  <a:gd name="T32" fmla="*/ 60 w 132"/>
                  <a:gd name="T33" fmla="*/ 71 h 133"/>
                  <a:gd name="T34" fmla="*/ 32 w 132"/>
                  <a:gd name="T35" fmla="*/ 98 h 133"/>
                  <a:gd name="T36" fmla="*/ 57 w 132"/>
                  <a:gd name="T37" fmla="*/ 53 h 133"/>
                  <a:gd name="T38" fmla="*/ 70 w 132"/>
                  <a:gd name="T39" fmla="*/ 30 h 133"/>
                  <a:gd name="T40" fmla="*/ 93 w 132"/>
                  <a:gd name="T41" fmla="*/ 7 h 133"/>
                  <a:gd name="T42" fmla="*/ 125 w 132"/>
                  <a:gd name="T43" fmla="*/ 8 h 133"/>
                  <a:gd name="T44" fmla="*/ 125 w 132"/>
                  <a:gd name="T45" fmla="*/ 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3">
                    <a:moveTo>
                      <a:pt x="108" y="0"/>
                    </a:moveTo>
                    <a:cubicBezTo>
                      <a:pt x="103" y="0"/>
                      <a:pt x="99" y="2"/>
                      <a:pt x="96" y="3"/>
                    </a:cubicBezTo>
                    <a:cubicBezTo>
                      <a:pt x="86" y="8"/>
                      <a:pt x="82" y="11"/>
                      <a:pt x="75" y="18"/>
                    </a:cubicBezTo>
                    <a:cubicBezTo>
                      <a:pt x="67" y="27"/>
                      <a:pt x="59" y="38"/>
                      <a:pt x="54" y="50"/>
                    </a:cubicBezTo>
                    <a:cubicBezTo>
                      <a:pt x="52" y="55"/>
                      <a:pt x="49" y="61"/>
                      <a:pt x="46" y="66"/>
                    </a:cubicBezTo>
                    <a:cubicBezTo>
                      <a:pt x="40" y="80"/>
                      <a:pt x="30" y="93"/>
                      <a:pt x="22" y="105"/>
                    </a:cubicBezTo>
                    <a:cubicBezTo>
                      <a:pt x="17" y="111"/>
                      <a:pt x="12" y="117"/>
                      <a:pt x="8" y="123"/>
                    </a:cubicBezTo>
                    <a:cubicBezTo>
                      <a:pt x="5" y="125"/>
                      <a:pt x="1" y="128"/>
                      <a:pt x="0" y="133"/>
                    </a:cubicBezTo>
                    <a:cubicBezTo>
                      <a:pt x="7" y="131"/>
                      <a:pt x="14" y="125"/>
                      <a:pt x="17" y="121"/>
                    </a:cubicBezTo>
                    <a:cubicBezTo>
                      <a:pt x="17" y="121"/>
                      <a:pt x="17" y="121"/>
                      <a:pt x="17" y="120"/>
                    </a:cubicBezTo>
                    <a:cubicBezTo>
                      <a:pt x="51" y="83"/>
                      <a:pt x="88" y="47"/>
                      <a:pt x="126" y="13"/>
                    </a:cubicBezTo>
                    <a:cubicBezTo>
                      <a:pt x="128" y="13"/>
                      <a:pt x="129" y="12"/>
                      <a:pt x="132" y="12"/>
                    </a:cubicBezTo>
                    <a:cubicBezTo>
                      <a:pt x="128" y="3"/>
                      <a:pt x="118" y="0"/>
                      <a:pt x="108" y="0"/>
                    </a:cubicBezTo>
                    <a:close/>
                    <a:moveTo>
                      <a:pt x="125" y="10"/>
                    </a:moveTo>
                    <a:cubicBezTo>
                      <a:pt x="124" y="10"/>
                      <a:pt x="122" y="10"/>
                      <a:pt x="120" y="12"/>
                    </a:cubicBezTo>
                    <a:cubicBezTo>
                      <a:pt x="110" y="21"/>
                      <a:pt x="99" y="32"/>
                      <a:pt x="88" y="43"/>
                    </a:cubicBezTo>
                    <a:cubicBezTo>
                      <a:pt x="79" y="52"/>
                      <a:pt x="70" y="62"/>
                      <a:pt x="60" y="71"/>
                    </a:cubicBezTo>
                    <a:cubicBezTo>
                      <a:pt x="51" y="78"/>
                      <a:pt x="41" y="89"/>
                      <a:pt x="32" y="98"/>
                    </a:cubicBezTo>
                    <a:cubicBezTo>
                      <a:pt x="39" y="86"/>
                      <a:pt x="49" y="70"/>
                      <a:pt x="57" y="53"/>
                    </a:cubicBezTo>
                    <a:cubicBezTo>
                      <a:pt x="61" y="44"/>
                      <a:pt x="64" y="37"/>
                      <a:pt x="70" y="30"/>
                    </a:cubicBezTo>
                    <a:cubicBezTo>
                      <a:pt x="77" y="21"/>
                      <a:pt x="84" y="12"/>
                      <a:pt x="93" y="7"/>
                    </a:cubicBezTo>
                    <a:cubicBezTo>
                      <a:pt x="100" y="3"/>
                      <a:pt x="114" y="1"/>
                      <a:pt x="125" y="8"/>
                    </a:cubicBezTo>
                    <a:cubicBezTo>
                      <a:pt x="124" y="9"/>
                      <a:pt x="124" y="9"/>
                      <a:pt x="125" y="1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59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3674170" y="1403665"/>
            <a:ext cx="4404617" cy="4134804"/>
            <a:chOff x="3674170" y="1403665"/>
            <a:chExt cx="4404617" cy="4134804"/>
          </a:xfrm>
        </p:grpSpPr>
        <p:sp>
          <p:nvSpPr>
            <p:cNvPr id="40" name="椭圆 39"/>
            <p:cNvSpPr/>
            <p:nvPr/>
          </p:nvSpPr>
          <p:spPr>
            <a:xfrm>
              <a:off x="4722972" y="1614746"/>
              <a:ext cx="1600200" cy="1600113"/>
            </a:xfrm>
            <a:prstGeom prst="ellipse">
              <a:avLst/>
            </a:prstGeom>
            <a:noFill/>
            <a:ln>
              <a:solidFill>
                <a:srgbClr val="7CD6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1800000">
              <a:off x="4714303" y="1403665"/>
              <a:ext cx="1797858" cy="1549793"/>
            </a:xfrm>
            <a:prstGeom prst="triangle">
              <a:avLst/>
            </a:prstGeom>
            <a:solidFill>
              <a:srgbClr val="7CD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49" name="组合 29"/>
            <p:cNvGrpSpPr/>
            <p:nvPr/>
          </p:nvGrpSpPr>
          <p:grpSpPr>
            <a:xfrm>
              <a:off x="5280126" y="2223208"/>
              <a:ext cx="334769" cy="333396"/>
              <a:chOff x="7023100" y="398463"/>
              <a:chExt cx="784225" cy="781050"/>
            </a:xfrm>
          </p:grpSpPr>
          <p:sp>
            <p:nvSpPr>
              <p:cNvPr id="50" name="Oval 80"/>
              <p:cNvSpPr>
                <a:spLocks noChangeArrowheads="1"/>
              </p:cNvSpPr>
              <p:nvPr/>
            </p:nvSpPr>
            <p:spPr bwMode="auto">
              <a:xfrm>
                <a:off x="7378700" y="754063"/>
                <a:ext cx="69850" cy="69850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Oval 81"/>
              <p:cNvSpPr>
                <a:spLocks noChangeArrowheads="1"/>
              </p:cNvSpPr>
              <p:nvPr/>
            </p:nvSpPr>
            <p:spPr bwMode="auto">
              <a:xfrm>
                <a:off x="7023100" y="398463"/>
                <a:ext cx="784225" cy="781050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Oval 82"/>
              <p:cNvSpPr>
                <a:spLocks noChangeArrowheads="1"/>
              </p:cNvSpPr>
              <p:nvPr/>
            </p:nvSpPr>
            <p:spPr bwMode="auto">
              <a:xfrm>
                <a:off x="7272338" y="647700"/>
                <a:ext cx="285750" cy="282575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Line 83"/>
              <p:cNvSpPr>
                <a:spLocks noChangeShapeType="1"/>
              </p:cNvSpPr>
              <p:nvPr/>
            </p:nvSpPr>
            <p:spPr bwMode="auto">
              <a:xfrm flipV="1">
                <a:off x="7578725" y="554038"/>
                <a:ext cx="100012" cy="904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Line 84"/>
              <p:cNvSpPr>
                <a:spLocks noChangeShapeType="1"/>
              </p:cNvSpPr>
              <p:nvPr/>
            </p:nvSpPr>
            <p:spPr bwMode="auto">
              <a:xfrm flipV="1">
                <a:off x="7181850" y="949325"/>
                <a:ext cx="87312" cy="1031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4390021" y="3602290"/>
              <a:ext cx="2698166" cy="523218"/>
            </a:xfrm>
            <a:prstGeom prst="rect">
              <a:avLst/>
            </a:prstGeom>
          </p:spPr>
          <p:txBody>
            <a:bodyPr wrap="none" lIns="91436" tIns="45719" rIns="91436" bIns="45719">
              <a:spAutoFit/>
            </a:bodyPr>
            <a:lstStyle/>
            <a:p>
              <a:r>
                <a:rPr lang="zh-TW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五選四的影響？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3674170" y="4061144"/>
              <a:ext cx="4404617" cy="1477325"/>
            </a:xfrm>
            <a:prstGeom prst="rect">
              <a:avLst/>
            </a:prstGeom>
          </p:spPr>
          <p:txBody>
            <a:bodyPr wrap="square" lIns="91436" tIns="45719" rIns="91436" bIns="45719">
              <a:spAutoFit/>
            </a:bodyPr>
            <a:lstStyle/>
            <a:p>
              <a:pPr marL="228600" indent="-2286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個人申請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+mn-ea"/>
                  <a:ea typeface="+mn-ea"/>
                  <a:cs typeface="+mn-ea"/>
                  <a:sym typeface="+mn-lt"/>
                </a:rPr>
                <a:t>第一階段過篩人數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+mn-ea"/>
                  <a:ea typeface="+mn-ea"/>
                  <a:cs typeface="+mn-ea"/>
                  <a:sym typeface="+mn-lt"/>
                  <a:hlinkClick r:id="rId3" action="ppaction://hlinksldjump"/>
                </a:rPr>
                <a:t>過多</a:t>
              </a:r>
              <a:endParaRPr lang="en-US" altLang="zh-TW" sz="2000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pPr marL="228600" indent="-2286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往年的成績參考性較低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pPr marL="228600" indent="-2286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不同校之類似科系參採不一定相同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517203" y="1403663"/>
            <a:ext cx="2913384" cy="4134806"/>
            <a:chOff x="517203" y="1403663"/>
            <a:chExt cx="2913384" cy="4134806"/>
          </a:xfrm>
        </p:grpSpPr>
        <p:sp>
          <p:nvSpPr>
            <p:cNvPr id="38" name="椭圆 37"/>
            <p:cNvSpPr/>
            <p:nvPr/>
          </p:nvSpPr>
          <p:spPr>
            <a:xfrm>
              <a:off x="946976" y="1614745"/>
              <a:ext cx="1600200" cy="1600113"/>
            </a:xfrm>
            <a:prstGeom prst="ellipse">
              <a:avLst/>
            </a:prstGeom>
            <a:noFill/>
            <a:ln>
              <a:solidFill>
                <a:srgbClr val="E1A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800000">
              <a:off x="938309" y="1403663"/>
              <a:ext cx="1797858" cy="1549793"/>
            </a:xfrm>
            <a:prstGeom prst="triangle">
              <a:avLst/>
            </a:pr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94787" y="3602290"/>
              <a:ext cx="2698166" cy="523218"/>
            </a:xfrm>
            <a:prstGeom prst="rect">
              <a:avLst/>
            </a:prstGeom>
          </p:spPr>
          <p:txBody>
            <a:bodyPr wrap="none" lIns="91436" tIns="45719" rIns="91436" bIns="45719">
              <a:spAutoFit/>
            </a:bodyPr>
            <a:lstStyle/>
            <a:p>
              <a:r>
                <a:rPr lang="zh-TW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五選四是什麼</a:t>
              </a:r>
              <a:r>
                <a:rPr lang="zh-TW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？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17203" y="4061144"/>
              <a:ext cx="2913384" cy="1477325"/>
            </a:xfrm>
            <a:prstGeom prst="rect">
              <a:avLst/>
            </a:prstGeom>
          </p:spPr>
          <p:txBody>
            <a:bodyPr wrap="square" lIns="91436" tIns="45719" rIns="91436" bIns="45719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即各管道採計學測科目，最多四科，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+mn-ea"/>
                  <a:ea typeface="+mn-ea"/>
                  <a:cs typeface="+mn-ea"/>
                  <a:sym typeface="+mn-lt"/>
                </a:rPr>
                <a:t>不再使用總級分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等概念。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1" name="组合 29"/>
            <p:cNvGrpSpPr/>
            <p:nvPr/>
          </p:nvGrpSpPr>
          <p:grpSpPr>
            <a:xfrm>
              <a:off x="1440468" y="2223208"/>
              <a:ext cx="334769" cy="333396"/>
              <a:chOff x="7023093" y="398463"/>
              <a:chExt cx="784224" cy="781049"/>
            </a:xfrm>
          </p:grpSpPr>
          <p:sp>
            <p:nvSpPr>
              <p:cNvPr id="72" name="Oval 80"/>
              <p:cNvSpPr>
                <a:spLocks noChangeArrowheads="1"/>
              </p:cNvSpPr>
              <p:nvPr/>
            </p:nvSpPr>
            <p:spPr bwMode="auto">
              <a:xfrm>
                <a:off x="7378700" y="754063"/>
                <a:ext cx="69850" cy="69850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Oval 81"/>
              <p:cNvSpPr>
                <a:spLocks noChangeArrowheads="1"/>
              </p:cNvSpPr>
              <p:nvPr/>
            </p:nvSpPr>
            <p:spPr bwMode="auto">
              <a:xfrm>
                <a:off x="7023093" y="398463"/>
                <a:ext cx="784224" cy="781049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Oval 82"/>
              <p:cNvSpPr>
                <a:spLocks noChangeArrowheads="1"/>
              </p:cNvSpPr>
              <p:nvPr/>
            </p:nvSpPr>
            <p:spPr bwMode="auto">
              <a:xfrm>
                <a:off x="7272330" y="647699"/>
                <a:ext cx="285751" cy="282575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Line 83"/>
              <p:cNvSpPr>
                <a:spLocks noChangeShapeType="1"/>
              </p:cNvSpPr>
              <p:nvPr/>
            </p:nvSpPr>
            <p:spPr bwMode="auto">
              <a:xfrm flipV="1">
                <a:off x="7578725" y="554038"/>
                <a:ext cx="100012" cy="904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Line 84"/>
              <p:cNvSpPr>
                <a:spLocks noChangeShapeType="1"/>
              </p:cNvSpPr>
              <p:nvPr/>
            </p:nvSpPr>
            <p:spPr bwMode="auto">
              <a:xfrm flipV="1">
                <a:off x="7181850" y="949325"/>
                <a:ext cx="87312" cy="1031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8000999" y="1403663"/>
            <a:ext cx="4573588" cy="4134806"/>
            <a:chOff x="8000999" y="1403663"/>
            <a:chExt cx="4573588" cy="4134806"/>
          </a:xfrm>
        </p:grpSpPr>
        <p:sp>
          <p:nvSpPr>
            <p:cNvPr id="42" name="椭圆 41"/>
            <p:cNvSpPr/>
            <p:nvPr/>
          </p:nvSpPr>
          <p:spPr>
            <a:xfrm>
              <a:off x="8608587" y="1614745"/>
              <a:ext cx="1600200" cy="1600113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 rot="1800000">
              <a:off x="8599920" y="1403663"/>
              <a:ext cx="1797858" cy="154979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8377242" y="3602290"/>
              <a:ext cx="3057239" cy="523218"/>
            </a:xfrm>
            <a:prstGeom prst="rect">
              <a:avLst/>
            </a:prstGeom>
          </p:spPr>
          <p:txBody>
            <a:bodyPr wrap="none" lIns="91436" tIns="45719" rIns="91436" bIns="45719">
              <a:spAutoFit/>
            </a:bodyPr>
            <a:lstStyle/>
            <a:p>
              <a:r>
                <a:rPr lang="zh-TW" altLang="en-US" sz="2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如何因應五選四？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8000999" y="4061144"/>
              <a:ext cx="4573588" cy="1477325"/>
            </a:xfrm>
            <a:prstGeom prst="rect">
              <a:avLst/>
            </a:prstGeom>
          </p:spPr>
          <p:txBody>
            <a:bodyPr wrap="square" lIns="91436" tIns="45719" rIns="91436" bIns="45719">
              <a:spAutoFit/>
            </a:bodyPr>
            <a:lstStyle/>
            <a:p>
              <a:pPr marL="228600" indent="-2286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建議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+mn-ea"/>
                  <a:ea typeface="+mn-ea"/>
                  <a:cs typeface="+mn-ea"/>
                  <a:sym typeface="+mn-lt"/>
                </a:rPr>
                <a:t>五科皆報名</a:t>
              </a:r>
              <a:endParaRPr lang="en-US" altLang="zh-TW" sz="2000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pPr marL="228600" indent="-2286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立定目標，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+mn-ea"/>
                  <a:ea typeface="+mn-ea"/>
                  <a:cs typeface="+mn-ea"/>
                  <a:sym typeface="+mn-lt"/>
                </a:rPr>
                <a:t>熟悉簡章</a:t>
              </a:r>
              <a:endParaRPr lang="en-US" altLang="zh-TW" sz="2000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pPr marL="228600" indent="-228600" algn="just">
                <a:lnSpc>
                  <a:spcPct val="150000"/>
                </a:lnSpc>
                <a:buFont typeface="+mj-lt"/>
                <a:buAutoNum type="arabicPeriod"/>
              </a:pP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面對</a:t>
              </a:r>
              <a:r>
                <a:rPr lang="zh-TW" altLang="en-US" sz="2000" dirty="0" smtClean="0">
                  <a:solidFill>
                    <a:srgbClr val="FF0000"/>
                  </a:solidFill>
                  <a:latin typeface="+mn-ea"/>
                  <a:ea typeface="+mn-ea"/>
                  <a:cs typeface="+mn-ea"/>
                  <a:sym typeface="+mn-lt"/>
                </a:rPr>
                <a:t>個人申請第二階段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更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謹慎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77" name="组合 29"/>
            <p:cNvGrpSpPr/>
            <p:nvPr/>
          </p:nvGrpSpPr>
          <p:grpSpPr>
            <a:xfrm>
              <a:off x="9122923" y="2223208"/>
              <a:ext cx="334769" cy="333396"/>
              <a:chOff x="7023100" y="398463"/>
              <a:chExt cx="784225" cy="781050"/>
            </a:xfrm>
          </p:grpSpPr>
          <p:sp>
            <p:nvSpPr>
              <p:cNvPr id="78" name="Oval 80"/>
              <p:cNvSpPr>
                <a:spLocks noChangeArrowheads="1"/>
              </p:cNvSpPr>
              <p:nvPr/>
            </p:nvSpPr>
            <p:spPr bwMode="auto">
              <a:xfrm>
                <a:off x="7378700" y="754063"/>
                <a:ext cx="69850" cy="69850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Oval 81"/>
              <p:cNvSpPr>
                <a:spLocks noChangeArrowheads="1"/>
              </p:cNvSpPr>
              <p:nvPr/>
            </p:nvSpPr>
            <p:spPr bwMode="auto">
              <a:xfrm>
                <a:off x="7023100" y="398463"/>
                <a:ext cx="784225" cy="781050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Oval 82"/>
              <p:cNvSpPr>
                <a:spLocks noChangeArrowheads="1"/>
              </p:cNvSpPr>
              <p:nvPr/>
            </p:nvSpPr>
            <p:spPr bwMode="auto">
              <a:xfrm>
                <a:off x="7272338" y="647700"/>
                <a:ext cx="285750" cy="282575"/>
              </a:xfrm>
              <a:prstGeom prst="ellips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Line 83"/>
              <p:cNvSpPr>
                <a:spLocks noChangeShapeType="1"/>
              </p:cNvSpPr>
              <p:nvPr/>
            </p:nvSpPr>
            <p:spPr bwMode="auto">
              <a:xfrm flipV="1">
                <a:off x="7578725" y="554038"/>
                <a:ext cx="100012" cy="904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Line 84"/>
              <p:cNvSpPr>
                <a:spLocks noChangeShapeType="1"/>
              </p:cNvSpPr>
              <p:nvPr/>
            </p:nvSpPr>
            <p:spPr bwMode="auto">
              <a:xfrm flipV="1">
                <a:off x="7181850" y="949325"/>
                <a:ext cx="87312" cy="103188"/>
              </a:xfrm>
              <a:prstGeom prst="line">
                <a:avLst/>
              </a:prstGeom>
              <a:noFill/>
              <a:ln w="26988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6699" tIns="43349" rIns="86699" bIns="43349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文本框 2"/>
          <p:cNvSpPr txBox="1"/>
          <p:nvPr/>
        </p:nvSpPr>
        <p:spPr>
          <a:xfrm>
            <a:off x="1260000" y="666000"/>
            <a:ext cx="7356056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學測參採科目至多四科（</a:t>
            </a:r>
            <a:r>
              <a:rPr lang="zh-TW" altLang="en-US" dirty="0">
                <a:solidFill>
                  <a:srgbClr val="C00000"/>
                </a:solidFill>
              </a:rPr>
              <a:t>五選四</a:t>
            </a:r>
            <a:r>
              <a:rPr lang="zh-TW" altLang="en-US" dirty="0"/>
              <a:t>）</a:t>
            </a:r>
          </a:p>
        </p:txBody>
      </p:sp>
      <p:pic>
        <p:nvPicPr>
          <p:cNvPr id="55" name="圖片 5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93" y="5703144"/>
            <a:ext cx="1189410" cy="8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學測參採科目至多四科（</a:t>
            </a:r>
            <a:r>
              <a:rPr lang="zh-TW" altLang="en-US" dirty="0">
                <a:solidFill>
                  <a:srgbClr val="C00000"/>
                </a:solidFill>
              </a:rPr>
              <a:t>五選</a:t>
            </a:r>
            <a:r>
              <a:rPr lang="zh-TW" altLang="en-US" dirty="0" smtClean="0">
                <a:solidFill>
                  <a:srgbClr val="C00000"/>
                </a:solidFill>
              </a:rPr>
              <a:t>四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過篩人數過多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graphicFrame>
        <p:nvGraphicFramePr>
          <p:cNvPr id="12" name="圖表 11"/>
          <p:cNvGraphicFramePr/>
          <p:nvPr>
            <p:extLst>
              <p:ext uri="{D42A27DB-BD31-4B8C-83A1-F6EECF244321}">
                <p14:modId xmlns:p14="http://schemas.microsoft.com/office/powerpoint/2010/main" val="4210114985"/>
              </p:ext>
            </p:extLst>
          </p:nvPr>
        </p:nvGraphicFramePr>
        <p:xfrm>
          <a:off x="1346729" y="1067594"/>
          <a:ext cx="5817658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左右大括弧 12"/>
          <p:cNvSpPr/>
          <p:nvPr/>
        </p:nvSpPr>
        <p:spPr>
          <a:xfrm>
            <a:off x="3823945" y="1898168"/>
            <a:ext cx="1256584" cy="3360426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937529" y="1930619"/>
            <a:ext cx="1222368" cy="3404175"/>
            <a:chOff x="3937529" y="1448594"/>
            <a:chExt cx="1222368" cy="3404175"/>
          </a:xfrm>
        </p:grpSpPr>
        <p:sp>
          <p:nvSpPr>
            <p:cNvPr id="14" name="文字方塊 13"/>
            <p:cNvSpPr txBox="1"/>
            <p:nvPr/>
          </p:nvSpPr>
          <p:spPr>
            <a:xfrm>
              <a:off x="4113683" y="1448594"/>
              <a:ext cx="677108" cy="313182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3200" dirty="0" smtClean="0">
                  <a:latin typeface="+mn-ea"/>
                  <a:ea typeface="+mn-ea"/>
                </a:rPr>
                <a:t>假設總人數皆為</a:t>
              </a:r>
              <a:endParaRPr lang="zh-TW" altLang="en-US" sz="3200" dirty="0">
                <a:latin typeface="+mn-ea"/>
                <a:ea typeface="+mn-ea"/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3937529" y="4267994"/>
              <a:ext cx="1222368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TW" sz="3200" dirty="0" smtClean="0">
                  <a:latin typeface="+mn-ea"/>
                  <a:ea typeface="+mn-ea"/>
                </a:rPr>
                <a:t>1000</a:t>
              </a:r>
              <a:endParaRPr lang="zh-TW" altLang="en-US" sz="3200" dirty="0">
                <a:latin typeface="+mn-ea"/>
                <a:ea typeface="+mn-ea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859587" y="3777633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4000" dirty="0" smtClean="0">
                <a:latin typeface="+mn-ea"/>
                <a:ea typeface="+mn-ea"/>
              </a:rPr>
              <a:t>每個級分人數增加</a:t>
            </a:r>
            <a:endParaRPr lang="en-US" altLang="zh-TW" sz="4000" dirty="0" smtClean="0">
              <a:latin typeface="+mn-ea"/>
              <a:ea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4000" dirty="0" smtClean="0">
                <a:solidFill>
                  <a:srgbClr val="C00000"/>
                </a:solidFill>
                <a:latin typeface="+mn-ea"/>
                <a:ea typeface="+mn-ea"/>
              </a:rPr>
              <a:t>同分的機會增</a:t>
            </a:r>
            <a:r>
              <a:rPr lang="zh-TW" altLang="en-US" sz="4000" dirty="0">
                <a:solidFill>
                  <a:srgbClr val="C00000"/>
                </a:solidFill>
                <a:latin typeface="+mn-ea"/>
                <a:ea typeface="+mn-ea"/>
              </a:rPr>
              <a:t>加</a:t>
            </a:r>
          </a:p>
        </p:txBody>
      </p:sp>
      <p:sp>
        <p:nvSpPr>
          <p:cNvPr id="3" name="矩形圖說文字 2"/>
          <p:cNvSpPr/>
          <p:nvPr/>
        </p:nvSpPr>
        <p:spPr>
          <a:xfrm>
            <a:off x="6699809" y="1704766"/>
            <a:ext cx="3886200" cy="1371600"/>
          </a:xfrm>
          <a:prstGeom prst="wedgeRectCallout">
            <a:avLst>
              <a:gd name="adj1" fmla="val -60947"/>
              <a:gd name="adj2" fmla="val 409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假設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總級分：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1000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人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/75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級分</a:t>
            </a:r>
            <a:endParaRPr lang="en-US" altLang="zh-TW" sz="24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五選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四：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1000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人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/60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級分</a:t>
            </a:r>
            <a:endParaRPr lang="zh-TW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668587" y="349653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+mj-ea"/>
                <a:ea typeface="+mj-ea"/>
              </a:rPr>
              <a:t>75</a:t>
            </a:r>
            <a:r>
              <a:rPr lang="zh-TW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級分</a:t>
            </a:r>
            <a:endParaRPr lang="zh-TW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40892" y="3648932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+mj-ea"/>
                <a:ea typeface="+mj-ea"/>
              </a:rPr>
              <a:t>60</a:t>
            </a:r>
            <a:r>
              <a:rPr lang="zh-TW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級分</a:t>
            </a:r>
            <a:endParaRPr lang="zh-TW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5317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4000" y="261794"/>
            <a:ext cx="4140000" cy="63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6180506" y="1744527"/>
            <a:ext cx="4788089" cy="2904467"/>
            <a:chOff x="5779054" y="2258370"/>
            <a:chExt cx="4286724" cy="2600338"/>
          </a:xfrm>
        </p:grpSpPr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10003E1B-A2B0-4271-A8F3-349DE34795AD}"/>
                </a:ext>
              </a:extLst>
            </p:cNvPr>
            <p:cNvGrpSpPr/>
            <p:nvPr/>
          </p:nvGrpSpPr>
          <p:grpSpPr>
            <a:xfrm>
              <a:off x="5779054" y="2258370"/>
              <a:ext cx="4286724" cy="710326"/>
              <a:chOff x="4150600" y="1393760"/>
              <a:chExt cx="4286724" cy="710326"/>
            </a:xfrm>
          </p:grpSpPr>
          <p:sp>
            <p:nvSpPr>
              <p:cNvPr id="27" name="圆角矩形 52">
                <a:extLst>
                  <a:ext uri="{FF2B5EF4-FFF2-40B4-BE49-F238E27FC236}">
                    <a16:creationId xmlns="" xmlns:a16="http://schemas.microsoft.com/office/drawing/2014/main" id="{A4D6B985-4C9F-4F56-85E2-6C038C587F28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="" xmlns:a16="http://schemas.microsoft.com/office/drawing/2014/main" id="{679E312E-E867-4DB4-B01F-C3DBBCC341FE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chemeClr val="accent6"/>
              </a:solidFill>
              <a:ln w="1206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ea"/>
                    <a:ea typeface="+mj-ea"/>
                  </a:rPr>
                  <a:t>1</a:t>
                </a:r>
              </a:p>
            </p:txBody>
          </p:sp>
          <p:sp>
            <p:nvSpPr>
              <p:cNvPr id="29" name="文本框 4">
                <a:extLst>
                  <a:ext uri="{FF2B5EF4-FFF2-40B4-BE49-F238E27FC236}">
                    <a16:creationId xmlns="" xmlns:a16="http://schemas.microsoft.com/office/drawing/2014/main" id="{327F7DC8-06B7-46BB-85AE-87215ED80FE7}"/>
                  </a:ext>
                </a:extLst>
              </p:cNvPr>
              <p:cNvSpPr txBox="1"/>
              <p:nvPr/>
            </p:nvSpPr>
            <p:spPr>
              <a:xfrm>
                <a:off x="4758575" y="1524911"/>
                <a:ext cx="3678749" cy="46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109</a:t>
                </a:r>
                <a:r>
                  <a:rPr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升學管道與考試制度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="" xmlns:a16="http://schemas.microsoft.com/office/drawing/2014/main" id="{E8EF9D62-C37E-4C73-B7E3-2E129271B30C}"/>
                </a:ext>
              </a:extLst>
            </p:cNvPr>
            <p:cNvGrpSpPr/>
            <p:nvPr/>
          </p:nvGrpSpPr>
          <p:grpSpPr>
            <a:xfrm>
              <a:off x="5793568" y="3203376"/>
              <a:ext cx="4272210" cy="710326"/>
              <a:chOff x="4150600" y="1393760"/>
              <a:chExt cx="4272210" cy="710326"/>
            </a:xfrm>
          </p:grpSpPr>
          <p:sp>
            <p:nvSpPr>
              <p:cNvPr id="36" name="圆角矩形 52">
                <a:extLst>
                  <a:ext uri="{FF2B5EF4-FFF2-40B4-BE49-F238E27FC236}">
                    <a16:creationId xmlns="" xmlns:a16="http://schemas.microsoft.com/office/drawing/2014/main" id="{9BC4B482-20A0-4607-9475-EF2F8D5C5E05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="" xmlns:a16="http://schemas.microsoft.com/office/drawing/2014/main" id="{2A53FDF0-2A96-4588-AF39-D42471ABD08A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chemeClr val="accent6"/>
              </a:solidFill>
              <a:ln w="1206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ea"/>
                    <a:ea typeface="+mj-ea"/>
                  </a:rPr>
                  <a:t>2</a:t>
                </a:r>
              </a:p>
            </p:txBody>
          </p:sp>
          <p:sp>
            <p:nvSpPr>
              <p:cNvPr id="38" name="文本框 8">
                <a:extLst>
                  <a:ext uri="{FF2B5EF4-FFF2-40B4-BE49-F238E27FC236}">
                    <a16:creationId xmlns="" xmlns:a16="http://schemas.microsoft.com/office/drawing/2014/main" id="{AFAD6308-63D4-466D-B4A6-9AE9FE653C9D}"/>
                  </a:ext>
                </a:extLst>
              </p:cNvPr>
              <p:cNvSpPr txBox="1"/>
              <p:nvPr/>
            </p:nvSpPr>
            <p:spPr>
              <a:xfrm>
                <a:off x="4744060" y="1524911"/>
                <a:ext cx="3678750" cy="46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107/108/109</a:t>
                </a:r>
                <a:r>
                  <a:rPr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相關變革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942B43DE-5579-4B45-96FC-257A5A4239F3}"/>
                </a:ext>
              </a:extLst>
            </p:cNvPr>
            <p:cNvGrpSpPr/>
            <p:nvPr/>
          </p:nvGrpSpPr>
          <p:grpSpPr>
            <a:xfrm>
              <a:off x="5779054" y="4148382"/>
              <a:ext cx="4286724" cy="710326"/>
              <a:chOff x="4150600" y="1393760"/>
              <a:chExt cx="4286724" cy="710326"/>
            </a:xfrm>
          </p:grpSpPr>
          <p:sp>
            <p:nvSpPr>
              <p:cNvPr id="40" name="圆角矩形 52">
                <a:extLst>
                  <a:ext uri="{FF2B5EF4-FFF2-40B4-BE49-F238E27FC236}">
                    <a16:creationId xmlns="" xmlns:a16="http://schemas.microsoft.com/office/drawing/2014/main" id="{4F6AD681-26D1-4FDC-92DB-87F93B37F072}"/>
                  </a:ext>
                </a:extLst>
              </p:cNvPr>
              <p:cNvSpPr/>
              <p:nvPr/>
            </p:nvSpPr>
            <p:spPr>
              <a:xfrm>
                <a:off x="4533900" y="1463173"/>
                <a:ext cx="3825876" cy="571500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="" xmlns:a16="http://schemas.microsoft.com/office/drawing/2014/main" id="{8CE95045-9185-46BD-A00D-8BA792363D94}"/>
                  </a:ext>
                </a:extLst>
              </p:cNvPr>
              <p:cNvSpPr/>
              <p:nvPr/>
            </p:nvSpPr>
            <p:spPr>
              <a:xfrm>
                <a:off x="4150600" y="1393760"/>
                <a:ext cx="710326" cy="710326"/>
              </a:xfrm>
              <a:prstGeom prst="ellipse">
                <a:avLst/>
              </a:prstGeom>
              <a:solidFill>
                <a:schemeClr val="accent6"/>
              </a:solidFill>
              <a:ln w="120650"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+mj-ea"/>
                    <a:ea typeface="+mj-ea"/>
                  </a:rPr>
                  <a:t>3</a:t>
                </a:r>
              </a:p>
            </p:txBody>
          </p:sp>
          <p:sp>
            <p:nvSpPr>
              <p:cNvPr id="42" name="文本框 12">
                <a:extLst>
                  <a:ext uri="{FF2B5EF4-FFF2-40B4-BE49-F238E27FC236}">
                    <a16:creationId xmlns="" xmlns:a16="http://schemas.microsoft.com/office/drawing/2014/main" id="{7BE6BC93-388A-4782-B222-574A3713767F}"/>
                  </a:ext>
                </a:extLst>
              </p:cNvPr>
              <p:cNvSpPr txBox="1"/>
              <p:nvPr/>
            </p:nvSpPr>
            <p:spPr>
              <a:xfrm>
                <a:off x="4758574" y="1524911"/>
                <a:ext cx="3678750" cy="468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如何準備高三這一年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58" name="_14">
            <a:extLst>
              <a:ext uri="{FF2B5EF4-FFF2-40B4-BE49-F238E27FC236}">
                <a16:creationId xmlns="" xmlns:a16="http://schemas.microsoft.com/office/drawing/2014/main" id="{E70CD16C-BFAE-4CCF-AE9A-403E5343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713" y="2349794"/>
            <a:ext cx="936000" cy="21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4800" spc="600" dirty="0" smtClean="0">
                <a:solidFill>
                  <a:schemeClr val="bg1"/>
                </a:solidFill>
                <a:latin typeface="+mj-ea"/>
              </a:rPr>
              <a:t>目錄</a:t>
            </a:r>
            <a:endParaRPr lang="zh-CN" altLang="en-US" sz="4800" spc="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1" name="02"/>
          <p:cNvSpPr txBox="1"/>
          <p:nvPr>
            <p:custDataLst>
              <p:tags r:id="rId1"/>
            </p:custDataLst>
          </p:nvPr>
        </p:nvSpPr>
        <p:spPr>
          <a:xfrm>
            <a:off x="1464339" y="927794"/>
            <a:ext cx="1051848" cy="5004000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zh-CN" altLang="en-US" sz="6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68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2"/>
          <p:cNvSpPr txBox="1"/>
          <p:nvPr/>
        </p:nvSpPr>
        <p:spPr>
          <a:xfrm>
            <a:off x="4725987" y="2667794"/>
            <a:ext cx="5486400" cy="70417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zh-TW" altLang="en-US" sz="4000" dirty="0">
                <a:solidFill>
                  <a:schemeClr val="accent6"/>
                </a:solidFill>
                <a:latin typeface="+mj-ea"/>
                <a:ea typeface="+mj-ea"/>
              </a:rPr>
              <a:t>如何準備高三這一年</a:t>
            </a: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2141847" y="2332115"/>
            <a:ext cx="2126940" cy="2195358"/>
            <a:chOff x="495652" y="3505994"/>
            <a:chExt cx="2371710" cy="2448000"/>
          </a:xfrm>
          <a:solidFill>
            <a:schemeClr val="accent6"/>
          </a:solidFill>
        </p:grpSpPr>
        <p:sp>
          <p:nvSpPr>
            <p:cNvPr id="19" name="TextBox 18"/>
            <p:cNvSpPr txBox="1"/>
            <p:nvPr/>
          </p:nvSpPr>
          <p:spPr>
            <a:xfrm>
              <a:off x="495652" y="4090965"/>
              <a:ext cx="1273701" cy="1278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6600" dirty="0" smtClean="0">
                  <a:ln w="28575">
                    <a:noFill/>
                    <a:prstDash val="solid"/>
                  </a:ln>
                  <a:solidFill>
                    <a:schemeClr val="accent6"/>
                  </a:solidFill>
                  <a:latin typeface="+mj-ea"/>
                  <a:ea typeface="+mj-ea"/>
                </a:rPr>
                <a:t>03</a:t>
              </a:r>
              <a:endParaRPr lang="zh-CN" altLang="en-US" sz="6600" dirty="0">
                <a:ln w="28575">
                  <a:noFill/>
                  <a:prstDash val="solid"/>
                </a:ln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图文框 1"/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avLst/>
              <a:gdLst/>
              <a:ahLst/>
              <a:cxnLst/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extLst mod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52621" y="2515394"/>
            <a:ext cx="10080000" cy="2970903"/>
            <a:chOff x="1057587" y="2522799"/>
            <a:chExt cx="10080000" cy="2970903"/>
          </a:xfrm>
        </p:grpSpPr>
        <p:grpSp>
          <p:nvGrpSpPr>
            <p:cNvPr id="73" name="Group 1"/>
            <p:cNvGrpSpPr>
              <a:grpSpLocks noChangeAspect="1"/>
            </p:cNvGrpSpPr>
            <p:nvPr/>
          </p:nvGrpSpPr>
          <p:grpSpPr bwMode="auto">
            <a:xfrm>
              <a:off x="1057587" y="2522799"/>
              <a:ext cx="10080000" cy="1211795"/>
              <a:chOff x="1511061" y="3222399"/>
              <a:chExt cx="9141307" cy="1098869"/>
            </a:xfrm>
            <a:solidFill>
              <a:schemeClr val="accent6"/>
            </a:solidFill>
          </p:grpSpPr>
          <p:sp>
            <p:nvSpPr>
              <p:cNvPr id="74" name="7"/>
              <p:cNvSpPr/>
              <p:nvPr/>
            </p:nvSpPr>
            <p:spPr>
              <a:xfrm>
                <a:off x="1511061" y="3222399"/>
                <a:ext cx="2148001" cy="1098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47" y="4050"/>
                    </a:moveTo>
                    <a:cubicBezTo>
                      <a:pt x="3642" y="4050"/>
                      <a:pt x="2093" y="7079"/>
                      <a:pt x="2093" y="10800"/>
                    </a:cubicBezTo>
                    <a:cubicBezTo>
                      <a:pt x="2093" y="14522"/>
                      <a:pt x="3642" y="17550"/>
                      <a:pt x="5547" y="17550"/>
                    </a:cubicBezTo>
                    <a:lnTo>
                      <a:pt x="16053" y="17550"/>
                    </a:lnTo>
                    <a:cubicBezTo>
                      <a:pt x="17958" y="17550"/>
                      <a:pt x="19507" y="14522"/>
                      <a:pt x="19507" y="10800"/>
                    </a:cubicBezTo>
                    <a:cubicBezTo>
                      <a:pt x="19507" y="7079"/>
                      <a:pt x="17958" y="4050"/>
                      <a:pt x="16053" y="4050"/>
                    </a:cubicBezTo>
                    <a:cubicBezTo>
                      <a:pt x="16053" y="4050"/>
                      <a:pt x="5547" y="4050"/>
                      <a:pt x="5547" y="4050"/>
                    </a:cubicBezTo>
                    <a:close/>
                    <a:moveTo>
                      <a:pt x="16053" y="21600"/>
                    </a:moveTo>
                    <a:lnTo>
                      <a:pt x="5547" y="21600"/>
                    </a:lnTo>
                    <a:cubicBezTo>
                      <a:pt x="2488" y="21600"/>
                      <a:pt x="0" y="16777"/>
                      <a:pt x="0" y="10800"/>
                    </a:cubicBezTo>
                    <a:cubicBezTo>
                      <a:pt x="0" y="4823"/>
                      <a:pt x="2488" y="0"/>
                      <a:pt x="5547" y="0"/>
                    </a:cubicBezTo>
                    <a:lnTo>
                      <a:pt x="16053" y="0"/>
                    </a:lnTo>
                    <a:cubicBezTo>
                      <a:pt x="19112" y="0"/>
                      <a:pt x="21600" y="4823"/>
                      <a:pt x="21600" y="10800"/>
                    </a:cubicBezTo>
                    <a:cubicBezTo>
                      <a:pt x="21600" y="16777"/>
                      <a:pt x="19112" y="21600"/>
                      <a:pt x="16053" y="21600"/>
                    </a:cubicBezTo>
                    <a:close/>
                  </a:path>
                </a:pathLst>
              </a:custGeom>
              <a:grpFill/>
              <a:ln w="63500">
                <a:solidFill>
                  <a:srgbClr val="FFFFFF"/>
                </a:solidFill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+mn-ea"/>
                  <a:ea typeface="+mn-ea"/>
                  <a:cs typeface="Helvetica Light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75" name="6"/>
              <p:cNvSpPr/>
              <p:nvPr/>
            </p:nvSpPr>
            <p:spPr>
              <a:xfrm>
                <a:off x="3846397" y="3222399"/>
                <a:ext cx="2148000" cy="1098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47" y="4050"/>
                    </a:moveTo>
                    <a:cubicBezTo>
                      <a:pt x="3642" y="4050"/>
                      <a:pt x="2093" y="7079"/>
                      <a:pt x="2093" y="10800"/>
                    </a:cubicBezTo>
                    <a:cubicBezTo>
                      <a:pt x="2093" y="14522"/>
                      <a:pt x="3642" y="17550"/>
                      <a:pt x="5547" y="17550"/>
                    </a:cubicBezTo>
                    <a:lnTo>
                      <a:pt x="16053" y="17550"/>
                    </a:lnTo>
                    <a:cubicBezTo>
                      <a:pt x="17958" y="17550"/>
                      <a:pt x="19507" y="14522"/>
                      <a:pt x="19507" y="10800"/>
                    </a:cubicBezTo>
                    <a:cubicBezTo>
                      <a:pt x="19507" y="7079"/>
                      <a:pt x="17958" y="4050"/>
                      <a:pt x="16053" y="4050"/>
                    </a:cubicBezTo>
                    <a:cubicBezTo>
                      <a:pt x="16053" y="4050"/>
                      <a:pt x="5547" y="4050"/>
                      <a:pt x="5547" y="4050"/>
                    </a:cubicBezTo>
                    <a:close/>
                    <a:moveTo>
                      <a:pt x="16053" y="21600"/>
                    </a:moveTo>
                    <a:lnTo>
                      <a:pt x="5547" y="21600"/>
                    </a:lnTo>
                    <a:cubicBezTo>
                      <a:pt x="2488" y="21600"/>
                      <a:pt x="0" y="16777"/>
                      <a:pt x="0" y="10800"/>
                    </a:cubicBezTo>
                    <a:cubicBezTo>
                      <a:pt x="0" y="4823"/>
                      <a:pt x="2488" y="0"/>
                      <a:pt x="5547" y="0"/>
                    </a:cubicBezTo>
                    <a:lnTo>
                      <a:pt x="16053" y="0"/>
                    </a:lnTo>
                    <a:cubicBezTo>
                      <a:pt x="19112" y="0"/>
                      <a:pt x="21600" y="4823"/>
                      <a:pt x="21600" y="10800"/>
                    </a:cubicBezTo>
                    <a:cubicBezTo>
                      <a:pt x="21600" y="16777"/>
                      <a:pt x="19112" y="21600"/>
                      <a:pt x="16053" y="21600"/>
                    </a:cubicBezTo>
                    <a:close/>
                  </a:path>
                </a:pathLst>
              </a:custGeom>
              <a:grpFill/>
              <a:ln w="63500">
                <a:solidFill>
                  <a:srgbClr val="FFFFFF"/>
                </a:solidFill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r>
                  <a:rPr lang="en-US" sz="2399" dirty="0" smtClean="0">
                    <a:solidFill>
                      <a:srgbClr val="FFFFFF"/>
                    </a:solidFill>
                    <a:latin typeface="+mn-ea"/>
                    <a:ea typeface="+mn-ea"/>
                    <a:cs typeface="Helvetica Light"/>
                    <a:sym typeface="HappyZcool-2016" panose="02010600030101010101" pitchFamily="2" charset="-122"/>
                  </a:rPr>
                  <a:t>6</a:t>
                </a:r>
              </a:p>
            </p:txBody>
          </p:sp>
          <p:sp>
            <p:nvSpPr>
              <p:cNvPr id="76" name="5"/>
              <p:cNvSpPr/>
              <p:nvPr/>
            </p:nvSpPr>
            <p:spPr>
              <a:xfrm>
                <a:off x="6181732" y="3222399"/>
                <a:ext cx="2146413" cy="1098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47" y="4050"/>
                    </a:moveTo>
                    <a:cubicBezTo>
                      <a:pt x="3642" y="4050"/>
                      <a:pt x="2093" y="7079"/>
                      <a:pt x="2093" y="10800"/>
                    </a:cubicBezTo>
                    <a:cubicBezTo>
                      <a:pt x="2093" y="14522"/>
                      <a:pt x="3642" y="17550"/>
                      <a:pt x="5547" y="17550"/>
                    </a:cubicBezTo>
                    <a:lnTo>
                      <a:pt x="16053" y="17550"/>
                    </a:lnTo>
                    <a:cubicBezTo>
                      <a:pt x="17958" y="17550"/>
                      <a:pt x="19507" y="14522"/>
                      <a:pt x="19507" y="10800"/>
                    </a:cubicBezTo>
                    <a:cubicBezTo>
                      <a:pt x="19507" y="7079"/>
                      <a:pt x="17958" y="4050"/>
                      <a:pt x="16053" y="4050"/>
                    </a:cubicBezTo>
                    <a:cubicBezTo>
                      <a:pt x="16053" y="4050"/>
                      <a:pt x="5547" y="4050"/>
                      <a:pt x="5547" y="4050"/>
                    </a:cubicBezTo>
                    <a:close/>
                    <a:moveTo>
                      <a:pt x="16053" y="21600"/>
                    </a:moveTo>
                    <a:lnTo>
                      <a:pt x="5547" y="21600"/>
                    </a:lnTo>
                    <a:cubicBezTo>
                      <a:pt x="2488" y="21600"/>
                      <a:pt x="0" y="16777"/>
                      <a:pt x="0" y="10800"/>
                    </a:cubicBezTo>
                    <a:cubicBezTo>
                      <a:pt x="0" y="4823"/>
                      <a:pt x="2488" y="0"/>
                      <a:pt x="5547" y="0"/>
                    </a:cubicBezTo>
                    <a:lnTo>
                      <a:pt x="16053" y="0"/>
                    </a:lnTo>
                    <a:cubicBezTo>
                      <a:pt x="19112" y="0"/>
                      <a:pt x="21600" y="4823"/>
                      <a:pt x="21600" y="10800"/>
                    </a:cubicBezTo>
                    <a:cubicBezTo>
                      <a:pt x="21600" y="16777"/>
                      <a:pt x="19112" y="21600"/>
                      <a:pt x="16053" y="21600"/>
                    </a:cubicBezTo>
                    <a:close/>
                  </a:path>
                </a:pathLst>
              </a:custGeom>
              <a:grpFill/>
              <a:ln w="63500">
                <a:solidFill>
                  <a:srgbClr val="FFFFFF"/>
                </a:solidFill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+mn-ea"/>
                  <a:ea typeface="+mn-ea"/>
                  <a:cs typeface="Helvetica Light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77" name="4"/>
              <p:cNvSpPr/>
              <p:nvPr/>
            </p:nvSpPr>
            <p:spPr>
              <a:xfrm>
                <a:off x="8504368" y="3222399"/>
                <a:ext cx="2148000" cy="1098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47" y="4050"/>
                    </a:moveTo>
                    <a:cubicBezTo>
                      <a:pt x="3642" y="4050"/>
                      <a:pt x="2093" y="7079"/>
                      <a:pt x="2093" y="10800"/>
                    </a:cubicBezTo>
                    <a:cubicBezTo>
                      <a:pt x="2093" y="14522"/>
                      <a:pt x="3642" y="17550"/>
                      <a:pt x="5547" y="17550"/>
                    </a:cubicBezTo>
                    <a:lnTo>
                      <a:pt x="16053" y="17550"/>
                    </a:lnTo>
                    <a:cubicBezTo>
                      <a:pt x="17958" y="17550"/>
                      <a:pt x="19507" y="14522"/>
                      <a:pt x="19507" y="10800"/>
                    </a:cubicBezTo>
                    <a:cubicBezTo>
                      <a:pt x="19507" y="7079"/>
                      <a:pt x="17958" y="4050"/>
                      <a:pt x="16053" y="4050"/>
                    </a:cubicBezTo>
                    <a:cubicBezTo>
                      <a:pt x="16053" y="4050"/>
                      <a:pt x="5547" y="4050"/>
                      <a:pt x="5547" y="4050"/>
                    </a:cubicBezTo>
                    <a:close/>
                    <a:moveTo>
                      <a:pt x="16053" y="21600"/>
                    </a:moveTo>
                    <a:lnTo>
                      <a:pt x="5547" y="21600"/>
                    </a:lnTo>
                    <a:cubicBezTo>
                      <a:pt x="2488" y="21600"/>
                      <a:pt x="0" y="16777"/>
                      <a:pt x="0" y="10800"/>
                    </a:cubicBezTo>
                    <a:cubicBezTo>
                      <a:pt x="0" y="4823"/>
                      <a:pt x="2488" y="0"/>
                      <a:pt x="5547" y="0"/>
                    </a:cubicBezTo>
                    <a:lnTo>
                      <a:pt x="16053" y="0"/>
                    </a:lnTo>
                    <a:cubicBezTo>
                      <a:pt x="19112" y="0"/>
                      <a:pt x="21600" y="4823"/>
                      <a:pt x="21600" y="10800"/>
                    </a:cubicBezTo>
                    <a:cubicBezTo>
                      <a:pt x="21600" y="16777"/>
                      <a:pt x="19112" y="21600"/>
                      <a:pt x="16053" y="21600"/>
                    </a:cubicBezTo>
                    <a:close/>
                  </a:path>
                </a:pathLst>
              </a:custGeom>
              <a:grpFill/>
              <a:ln w="63500">
                <a:solidFill>
                  <a:srgbClr val="FFFFFF"/>
                </a:solidFill>
                <a:miter lim="400000"/>
              </a:ln>
            </p:spPr>
            <p:txBody>
              <a:bodyPr lIns="38088" tIns="38088" rIns="38088" bIns="38088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+mn-ea"/>
                  <a:ea typeface="+mn-ea"/>
                  <a:cs typeface="Helvetica Light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78" name="3"/>
              <p:cNvSpPr/>
              <p:nvPr/>
            </p:nvSpPr>
            <p:spPr>
              <a:xfrm>
                <a:off x="2908135" y="3622565"/>
                <a:ext cx="1701890" cy="285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7060"/>
                      <a:pt x="20794" y="21600"/>
                      <a:pt x="19800" y="21600"/>
                    </a:cubicBezTo>
                    <a:lnTo>
                      <a:pt x="1800" y="21600"/>
                    </a:lnTo>
                    <a:cubicBezTo>
                      <a:pt x="806" y="21600"/>
                      <a:pt x="0" y="17060"/>
                      <a:pt x="0" y="10800"/>
                    </a:cubicBezTo>
                    <a:lnTo>
                      <a:pt x="0" y="10800"/>
                    </a:lnTo>
                    <a:cubicBezTo>
                      <a:pt x="0" y="4540"/>
                      <a:pt x="806" y="0"/>
                      <a:pt x="1800" y="0"/>
                    </a:cubicBezTo>
                    <a:lnTo>
                      <a:pt x="19800" y="0"/>
                    </a:lnTo>
                    <a:cubicBezTo>
                      <a:pt x="20794" y="0"/>
                      <a:pt x="21600" y="454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>
                    <a:lumMod val="95000"/>
                  </a:scheme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+mn-ea"/>
                  <a:ea typeface="+mn-ea"/>
                  <a:cs typeface="Helvetica Light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79" name="2"/>
              <p:cNvSpPr/>
              <p:nvPr/>
            </p:nvSpPr>
            <p:spPr>
              <a:xfrm>
                <a:off x="5241883" y="3622565"/>
                <a:ext cx="1703478" cy="285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7060"/>
                      <a:pt x="20794" y="21600"/>
                      <a:pt x="19800" y="21600"/>
                    </a:cubicBezTo>
                    <a:lnTo>
                      <a:pt x="1800" y="21600"/>
                    </a:lnTo>
                    <a:cubicBezTo>
                      <a:pt x="806" y="21600"/>
                      <a:pt x="0" y="17060"/>
                      <a:pt x="0" y="10800"/>
                    </a:cubicBezTo>
                    <a:lnTo>
                      <a:pt x="0" y="10800"/>
                    </a:lnTo>
                    <a:cubicBezTo>
                      <a:pt x="0" y="4540"/>
                      <a:pt x="806" y="0"/>
                      <a:pt x="1800" y="0"/>
                    </a:cubicBezTo>
                    <a:lnTo>
                      <a:pt x="19800" y="0"/>
                    </a:lnTo>
                    <a:cubicBezTo>
                      <a:pt x="20794" y="0"/>
                      <a:pt x="21600" y="454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>
                    <a:lumMod val="95000"/>
                  </a:scheme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+mn-ea"/>
                  <a:ea typeface="+mn-ea"/>
                  <a:cs typeface="Helvetica Light"/>
                  <a:sym typeface="HappyZcool-2016" panose="02010600030101010101" pitchFamily="2" charset="-122"/>
                </a:endParaRPr>
              </a:p>
            </p:txBody>
          </p:sp>
          <p:sp>
            <p:nvSpPr>
              <p:cNvPr id="80" name="1"/>
              <p:cNvSpPr/>
              <p:nvPr/>
            </p:nvSpPr>
            <p:spPr>
              <a:xfrm>
                <a:off x="7566105" y="3622565"/>
                <a:ext cx="1703478" cy="285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7060"/>
                      <a:pt x="20794" y="21600"/>
                      <a:pt x="19800" y="21600"/>
                    </a:cubicBezTo>
                    <a:lnTo>
                      <a:pt x="1800" y="21600"/>
                    </a:lnTo>
                    <a:cubicBezTo>
                      <a:pt x="806" y="21600"/>
                      <a:pt x="0" y="17060"/>
                      <a:pt x="0" y="10800"/>
                    </a:cubicBezTo>
                    <a:lnTo>
                      <a:pt x="0" y="10800"/>
                    </a:lnTo>
                    <a:cubicBezTo>
                      <a:pt x="0" y="4540"/>
                      <a:pt x="806" y="0"/>
                      <a:pt x="1800" y="0"/>
                    </a:cubicBezTo>
                    <a:lnTo>
                      <a:pt x="19800" y="0"/>
                    </a:lnTo>
                    <a:cubicBezTo>
                      <a:pt x="20794" y="0"/>
                      <a:pt x="21600" y="4540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8100">
                <a:solidFill>
                  <a:schemeClr val="bg1">
                    <a:lumMod val="95000"/>
                  </a:scheme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defTabSz="685577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399">
                  <a:solidFill>
                    <a:srgbClr val="FFFFFF"/>
                  </a:solidFill>
                  <a:latin typeface="+mn-ea"/>
                  <a:ea typeface="+mn-ea"/>
                  <a:cs typeface="Helvetica Light"/>
                  <a:sym typeface="HappyZcool-2016" panose="02010600030101010101" pitchFamily="2" charset="-122"/>
                </a:endParaRPr>
              </a:p>
            </p:txBody>
          </p:sp>
        </p:grpSp>
        <p:sp>
          <p:nvSpPr>
            <p:cNvPr id="81" name="文本框 39"/>
            <p:cNvSpPr txBox="1"/>
            <p:nvPr/>
          </p:nvSpPr>
          <p:spPr>
            <a:xfrm>
              <a:off x="1185447" y="4420394"/>
              <a:ext cx="2175836" cy="1073308"/>
            </a:xfrm>
            <a:prstGeom prst="rect">
              <a:avLst/>
            </a:prstGeom>
            <a:noFill/>
          </p:spPr>
          <p:txBody>
            <a:bodyPr wrap="square" lIns="87567" tIns="43784" rIns="87567" bIns="43784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熟悉升學管道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2" name="文本框 40"/>
            <p:cNvSpPr txBox="1"/>
            <p:nvPr/>
          </p:nvSpPr>
          <p:spPr>
            <a:xfrm>
              <a:off x="1193365" y="4842439"/>
              <a:ext cx="2160000" cy="305277"/>
            </a:xfrm>
            <a:prstGeom prst="rect">
              <a:avLst/>
            </a:prstGeom>
            <a:noFill/>
          </p:spPr>
          <p:txBody>
            <a:bodyPr wrap="square" lIns="87567" tIns="43784" rIns="87567" bIns="43784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3" name="文本框 42"/>
            <p:cNvSpPr txBox="1"/>
            <p:nvPr/>
          </p:nvSpPr>
          <p:spPr>
            <a:xfrm>
              <a:off x="3914989" y="4420394"/>
              <a:ext cx="2052797" cy="580866"/>
            </a:xfrm>
            <a:prstGeom prst="rect">
              <a:avLst/>
            </a:prstGeom>
            <a:noFill/>
          </p:spPr>
          <p:txBody>
            <a:bodyPr wrap="square" lIns="87567" tIns="43784" rIns="87567" bIns="43784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立定志向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5" name="文本框 45"/>
            <p:cNvSpPr txBox="1"/>
            <p:nvPr/>
          </p:nvSpPr>
          <p:spPr>
            <a:xfrm>
              <a:off x="6429589" y="4420394"/>
              <a:ext cx="2052797" cy="580866"/>
            </a:xfrm>
            <a:prstGeom prst="rect">
              <a:avLst/>
            </a:prstGeom>
            <a:noFill/>
          </p:spPr>
          <p:txBody>
            <a:bodyPr wrap="square" lIns="87567" tIns="43784" rIns="87567" bIns="43784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課業學習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87" name="文本框 48"/>
            <p:cNvSpPr txBox="1"/>
            <p:nvPr/>
          </p:nvSpPr>
          <p:spPr>
            <a:xfrm>
              <a:off x="8944189" y="4420394"/>
              <a:ext cx="2052797" cy="580866"/>
            </a:xfrm>
            <a:prstGeom prst="rect">
              <a:avLst/>
            </a:prstGeom>
            <a:noFill/>
          </p:spPr>
          <p:txBody>
            <a:bodyPr wrap="square" lIns="87567" tIns="43784" rIns="87567" bIns="43784" rtlCol="0">
              <a:sp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身心健康</a:t>
              </a:r>
              <a:endPara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你</a:t>
            </a:r>
            <a:r>
              <a:rPr lang="en-US" altLang="zh-TW" dirty="0" smtClean="0"/>
              <a:t>/</a:t>
            </a:r>
            <a:r>
              <a:rPr lang="zh-TW" altLang="en-US" dirty="0" smtClean="0"/>
              <a:t>妳的</a:t>
            </a:r>
            <a:r>
              <a:rPr lang="zh-TW" altLang="en-US" dirty="0" smtClean="0">
                <a:solidFill>
                  <a:srgbClr val="C00000"/>
                </a:solidFill>
              </a:rPr>
              <a:t>需求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你</a:t>
            </a:r>
            <a:r>
              <a:rPr lang="en-US" altLang="zh-TW" dirty="0"/>
              <a:t>/</a:t>
            </a:r>
            <a:r>
              <a:rPr lang="zh-TW" altLang="en-US" dirty="0"/>
              <a:t>妳的</a:t>
            </a:r>
            <a:r>
              <a:rPr lang="zh-TW" altLang="en-US" dirty="0" smtClean="0">
                <a:solidFill>
                  <a:srgbClr val="C00000"/>
                </a:solidFill>
              </a:rPr>
              <a:t>需求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熟悉考試升學管道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11186" y="1600994"/>
            <a:ext cx="3740655" cy="3478749"/>
            <a:chOff x="611186" y="1600994"/>
            <a:chExt cx="3740655" cy="3478749"/>
          </a:xfrm>
        </p:grpSpPr>
        <p:sp>
          <p:nvSpPr>
            <p:cNvPr id="36" name="椭圆 5"/>
            <p:cNvSpPr/>
            <p:nvPr/>
          </p:nvSpPr>
          <p:spPr>
            <a:xfrm>
              <a:off x="758529" y="2711032"/>
              <a:ext cx="3593312" cy="674405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11186" y="1600994"/>
              <a:ext cx="3740651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原因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了解適合自身的管道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了解準備課業的方向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椭圆 15"/>
            <p:cNvSpPr>
              <a:spLocks noChangeAspect="1"/>
            </p:cNvSpPr>
            <p:nvPr/>
          </p:nvSpPr>
          <p:spPr>
            <a:xfrm>
              <a:off x="843514" y="3622238"/>
              <a:ext cx="1457505" cy="14575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: Shape 37"/>
            <p:cNvSpPr/>
            <p:nvPr/>
          </p:nvSpPr>
          <p:spPr>
            <a:xfrm>
              <a:off x="1315224" y="4131333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4204501" y="1860585"/>
            <a:ext cx="3740650" cy="3477272"/>
            <a:chOff x="4204501" y="1860585"/>
            <a:chExt cx="3740650" cy="3477272"/>
          </a:xfrm>
        </p:grpSpPr>
        <p:sp>
          <p:nvSpPr>
            <p:cNvPr id="37" name="椭圆 5"/>
            <p:cNvSpPr/>
            <p:nvPr/>
          </p:nvSpPr>
          <p:spPr>
            <a:xfrm>
              <a:off x="4351839" y="3430237"/>
              <a:ext cx="3593312" cy="674405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204501" y="4332682"/>
              <a:ext cx="3417598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如何協助自己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zh-TW" altLang="en-US" sz="2000" dirty="0" smtClean="0">
                  <a:solidFill>
                    <a:srgbClr val="C00000"/>
                  </a:solidFill>
                  <a:latin typeface="+mn-ea"/>
                  <a:ea typeface="+mn-ea"/>
                  <a:cs typeface="+mn-ea"/>
                  <a:sym typeface="+mn-lt"/>
                </a:rPr>
                <a:t>學校各項升學輔導安排</a:t>
              </a:r>
              <a:endParaRPr lang="en-US" altLang="zh-TW" sz="2000" dirty="0" smtClean="0">
                <a:solidFill>
                  <a:srgbClr val="C00000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椭圆 28"/>
            <p:cNvSpPr>
              <a:spLocks noChangeAspect="1"/>
            </p:cNvSpPr>
            <p:nvPr/>
          </p:nvSpPr>
          <p:spPr>
            <a:xfrm>
              <a:off x="4471821" y="1860585"/>
              <a:ext cx="1457505" cy="1457505"/>
            </a:xfrm>
            <a:prstGeom prst="ellipse">
              <a:avLst/>
            </a:pr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: Shape 37"/>
            <p:cNvSpPr/>
            <p:nvPr/>
          </p:nvSpPr>
          <p:spPr>
            <a:xfrm>
              <a:off x="4970005" y="2375644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7999632" y="2617064"/>
            <a:ext cx="3593312" cy="3789796"/>
            <a:chOff x="7999632" y="2617064"/>
            <a:chExt cx="3593312" cy="3789796"/>
          </a:xfrm>
        </p:grpSpPr>
        <p:sp>
          <p:nvSpPr>
            <p:cNvPr id="38" name="椭圆 5"/>
            <p:cNvSpPr/>
            <p:nvPr/>
          </p:nvSpPr>
          <p:spPr>
            <a:xfrm>
              <a:off x="7999632" y="4143471"/>
              <a:ext cx="3593312" cy="674405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207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013989" y="2617064"/>
              <a:ext cx="3417598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協助單位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輔導處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教務處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椭圆 29"/>
            <p:cNvSpPr>
              <a:spLocks noChangeAspect="1"/>
            </p:cNvSpPr>
            <p:nvPr/>
          </p:nvSpPr>
          <p:spPr>
            <a:xfrm>
              <a:off x="8100127" y="4949355"/>
              <a:ext cx="1457505" cy="1457505"/>
            </a:xfrm>
            <a:prstGeom prst="ellipse">
              <a:avLst/>
            </a:prstGeom>
            <a:solidFill>
              <a:srgbClr val="207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: Shape 37"/>
            <p:cNvSpPr/>
            <p:nvPr/>
          </p:nvSpPr>
          <p:spPr>
            <a:xfrm>
              <a:off x="8592935" y="5428855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北大高中高三升學輔導計畫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534946"/>
              </p:ext>
            </p:extLst>
          </p:nvPr>
        </p:nvGraphicFramePr>
        <p:xfrm>
          <a:off x="1385214" y="1448594"/>
          <a:ext cx="9424746" cy="45275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1200"/>
                <a:gridCol w="5094019"/>
                <a:gridCol w="1350198"/>
                <a:gridCol w="999329"/>
              </a:tblGrid>
              <a:tr h="16978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大學校系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探索活動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高三大學學系探索量表解釋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高中部職業講座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外國大學系列講座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</a:tr>
              <a:tr h="1131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>
                          <a:effectLst/>
                        </a:rPr>
                        <a:t>大學學群講座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>
                          <a:effectLst/>
                        </a:rPr>
                        <a:t>參訪活動</a:t>
                      </a:r>
                      <a:r>
                        <a:rPr lang="en-US" sz="1800" kern="100">
                          <a:effectLst/>
                        </a:rPr>
                        <a:t>-</a:t>
                      </a:r>
                      <a:r>
                        <a:rPr lang="zh-TW" sz="1800" kern="100">
                          <a:effectLst/>
                        </a:rPr>
                        <a:t>亞東醫院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高三下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</a:tr>
              <a:tr h="1697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大學多元入學管道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認識及輔導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大學多元入學方案升學講座（家長場）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高三大學多元入學方案升學講座（學生場）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高三入班說明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本校家長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057" marR="5305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5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北大高中高三升學輔導計畫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53226"/>
              </p:ext>
            </p:extLst>
          </p:nvPr>
        </p:nvGraphicFramePr>
        <p:xfrm>
          <a:off x="1106488" y="1524794"/>
          <a:ext cx="9982199" cy="45267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71600"/>
                <a:gridCol w="5867400"/>
                <a:gridCol w="1828800"/>
                <a:gridCol w="914399"/>
              </a:tblGrid>
              <a:tr h="7544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個人</a:t>
                      </a:r>
                      <a:r>
                        <a:rPr lang="zh-TW" sz="1800" kern="100" dirty="0" smtClean="0">
                          <a:effectLst/>
                        </a:rPr>
                        <a:t>申請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相關</a:t>
                      </a:r>
                      <a:r>
                        <a:rPr lang="zh-TW" sz="1800" kern="100" dirty="0">
                          <a:effectLst/>
                        </a:rPr>
                        <a:t>輔導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>
                          <a:effectLst/>
                        </a:rPr>
                        <a:t>高中升學講座：如何準備備審資料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>
                          <a:effectLst/>
                        </a:rPr>
                        <a:t>高三入班：面試相關課程（家政）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高三上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</a:tr>
              <a:tr h="188614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如何陪伴孩子選填志願（個人申請）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高三志願選填、甄試個別輔導與諮詢（個人申請）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模擬面試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面試訓練工作坊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網路登記就讀志願序個別輔導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本校家長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高三下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</a:tr>
              <a:tr h="1131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繁星</a:t>
                      </a:r>
                      <a:r>
                        <a:rPr lang="zh-TW" sz="1800" kern="100" dirty="0" smtClean="0">
                          <a:effectLst/>
                        </a:rPr>
                        <a:t>推薦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相關</a:t>
                      </a:r>
                      <a:r>
                        <a:rPr lang="zh-TW" sz="1800" kern="100" dirty="0">
                          <a:effectLst/>
                        </a:rPr>
                        <a:t>輔導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高三繁星推薦選填志願說明會（教務）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如何陪伴孩子選填志願（繁星推薦）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effectLst/>
                        </a:rPr>
                        <a:t>高三志願選填個別輔導與諮詢（繁星推薦）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本校家長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高三下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</a:tr>
              <a:tr h="754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考試</a:t>
                      </a:r>
                      <a:r>
                        <a:rPr lang="zh-TW" sz="1800" kern="100" dirty="0" smtClean="0">
                          <a:effectLst/>
                        </a:rPr>
                        <a:t>分發</a:t>
                      </a:r>
                      <a:endParaRPr lang="en-US" altLang="zh-TW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相關</a:t>
                      </a:r>
                      <a:r>
                        <a:rPr lang="zh-TW" sz="1800" kern="100" dirty="0">
                          <a:effectLst/>
                        </a:rPr>
                        <a:t>輔導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>
                          <a:effectLst/>
                        </a:rPr>
                        <a:t>高三考試分發選填志願說明會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>
                          <a:effectLst/>
                        </a:rPr>
                        <a:t>考試分發志願選填個別輔導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本校學生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高三下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35371" marR="3537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0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你</a:t>
            </a:r>
            <a:r>
              <a:rPr lang="en-US" altLang="zh-TW" dirty="0"/>
              <a:t>/</a:t>
            </a:r>
            <a:r>
              <a:rPr lang="zh-TW" altLang="en-US" dirty="0" smtClean="0"/>
              <a:t>妳的</a:t>
            </a:r>
            <a:r>
              <a:rPr lang="zh-TW" altLang="en-US" dirty="0" smtClean="0">
                <a:solidFill>
                  <a:srgbClr val="C00000"/>
                </a:solidFill>
              </a:rPr>
              <a:t>需求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立定志向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11186" y="1600994"/>
            <a:ext cx="3740655" cy="3478749"/>
            <a:chOff x="611186" y="1600994"/>
            <a:chExt cx="3740655" cy="3478749"/>
          </a:xfrm>
        </p:grpSpPr>
        <p:sp>
          <p:nvSpPr>
            <p:cNvPr id="38" name="椭圆 5"/>
            <p:cNvSpPr/>
            <p:nvPr/>
          </p:nvSpPr>
          <p:spPr>
            <a:xfrm>
              <a:off x="758529" y="2711032"/>
              <a:ext cx="3593312" cy="674405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2" name="TextBox 39"/>
            <p:cNvSpPr txBox="1"/>
            <p:nvPr/>
          </p:nvSpPr>
          <p:spPr>
            <a:xfrm>
              <a:off x="611186" y="1600994"/>
              <a:ext cx="3740651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原因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學習較有方向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rgbClr val="C00000"/>
                  </a:solidFill>
                  <a:latin typeface="+mn-ea"/>
                  <a:ea typeface="+mn-ea"/>
                  <a:cs typeface="+mn-ea"/>
                  <a:sym typeface="+mn-lt"/>
                </a:rPr>
                <a:t>2.</a:t>
              </a:r>
              <a:r>
                <a:rPr lang="zh-TW" altLang="en-US" sz="2000" dirty="0" smtClean="0">
                  <a:solidFill>
                    <a:srgbClr val="C00000"/>
                  </a:solidFill>
                  <a:latin typeface="+mn-ea"/>
                  <a:ea typeface="+mn-ea"/>
                  <a:cs typeface="+mn-ea"/>
                  <a:sym typeface="+mn-lt"/>
                </a:rPr>
                <a:t>個人申請需面試及審查資料</a:t>
              </a:r>
              <a:endParaRPr lang="en-US" altLang="zh-CN" sz="2000" dirty="0">
                <a:solidFill>
                  <a:srgbClr val="C00000"/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椭圆 15"/>
            <p:cNvSpPr>
              <a:spLocks noChangeAspect="1"/>
            </p:cNvSpPr>
            <p:nvPr/>
          </p:nvSpPr>
          <p:spPr>
            <a:xfrm>
              <a:off x="843514" y="3622238"/>
              <a:ext cx="1457505" cy="14575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: Shape 37"/>
            <p:cNvSpPr/>
            <p:nvPr/>
          </p:nvSpPr>
          <p:spPr>
            <a:xfrm>
              <a:off x="1315224" y="4131333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204501" y="1860585"/>
            <a:ext cx="3740650" cy="3477272"/>
            <a:chOff x="4204501" y="1860585"/>
            <a:chExt cx="3740650" cy="3477272"/>
          </a:xfrm>
        </p:grpSpPr>
        <p:sp>
          <p:nvSpPr>
            <p:cNvPr id="39" name="椭圆 5"/>
            <p:cNvSpPr/>
            <p:nvPr/>
          </p:nvSpPr>
          <p:spPr>
            <a:xfrm>
              <a:off x="4351839" y="3430237"/>
              <a:ext cx="3593312" cy="674405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3" name="TextBox 40"/>
            <p:cNvSpPr txBox="1"/>
            <p:nvPr/>
          </p:nvSpPr>
          <p:spPr>
            <a:xfrm>
              <a:off x="4204501" y="4332682"/>
              <a:ext cx="3417598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如何協助</a:t>
              </a: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自己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了解自己興趣與能力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 多去探索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椭圆 28"/>
            <p:cNvSpPr>
              <a:spLocks noChangeAspect="1"/>
            </p:cNvSpPr>
            <p:nvPr/>
          </p:nvSpPr>
          <p:spPr>
            <a:xfrm>
              <a:off x="4471821" y="1860585"/>
              <a:ext cx="1457505" cy="1457505"/>
            </a:xfrm>
            <a:prstGeom prst="ellipse">
              <a:avLst/>
            </a:pr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: Shape 37"/>
            <p:cNvSpPr/>
            <p:nvPr/>
          </p:nvSpPr>
          <p:spPr>
            <a:xfrm>
              <a:off x="4970005" y="2375644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7999632" y="2617064"/>
            <a:ext cx="3593312" cy="3789796"/>
            <a:chOff x="7999632" y="2617064"/>
            <a:chExt cx="3593312" cy="3789796"/>
          </a:xfrm>
        </p:grpSpPr>
        <p:sp>
          <p:nvSpPr>
            <p:cNvPr id="40" name="椭圆 5"/>
            <p:cNvSpPr/>
            <p:nvPr/>
          </p:nvSpPr>
          <p:spPr>
            <a:xfrm>
              <a:off x="7999632" y="4143471"/>
              <a:ext cx="3593312" cy="674405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207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44" name="TextBox 41"/>
            <p:cNvSpPr txBox="1"/>
            <p:nvPr/>
          </p:nvSpPr>
          <p:spPr>
            <a:xfrm>
              <a:off x="8013989" y="2617064"/>
              <a:ext cx="3417598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協助工具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rgbClr val="C00000"/>
                  </a:solidFill>
                  <a:latin typeface="+mn-ea"/>
                  <a:ea typeface="+mn-ea"/>
                  <a:cs typeface="+mn-ea"/>
                  <a:sym typeface="+mn-lt"/>
                </a:rPr>
                <a:t>相關網站</a:t>
              </a:r>
              <a:endParaRPr lang="en-US" altLang="zh-TW" sz="2000" dirty="0" smtClean="0">
                <a:solidFill>
                  <a:srgbClr val="C00000"/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寒假可多去體驗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椭圆 29"/>
            <p:cNvSpPr>
              <a:spLocks noChangeAspect="1"/>
            </p:cNvSpPr>
            <p:nvPr/>
          </p:nvSpPr>
          <p:spPr>
            <a:xfrm>
              <a:off x="8100127" y="4949355"/>
              <a:ext cx="1457505" cy="1457505"/>
            </a:xfrm>
            <a:prstGeom prst="ellipse">
              <a:avLst/>
            </a:prstGeom>
            <a:solidFill>
              <a:srgbClr val="207A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Freeform: Shape 37"/>
            <p:cNvSpPr/>
            <p:nvPr/>
          </p:nvSpPr>
          <p:spPr>
            <a:xfrm>
              <a:off x="8592935" y="5428855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9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相關網站資源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33796"/>
              </p:ext>
            </p:extLst>
          </p:nvPr>
        </p:nvGraphicFramePr>
        <p:xfrm>
          <a:off x="1283998" y="1524794"/>
          <a:ext cx="9467838" cy="41614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22958"/>
                <a:gridCol w="7344880"/>
              </a:tblGrid>
              <a:tr h="52018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考試事務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大學入學考試中心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英聽、學測、指考相關資訊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術科考試委員聯合會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術科相關訊息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入學管道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特殊選才招生專區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大學甄選入學委員會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繁星推薦、個人申請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科技院校日間部四年制申請入學聯合招生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科大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)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考試入學分發委員會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升學網站</a:t>
                      </a:r>
                      <a:endParaRPr lang="en-US" altLang="zh-TW" sz="24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招生調整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大學多元入學升學網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018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大學招生委員會聯合會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855564" y="5791994"/>
            <a:ext cx="10324706" cy="722023"/>
            <a:chOff x="859967" y="5830977"/>
            <a:chExt cx="10324706" cy="722023"/>
          </a:xfrm>
        </p:grpSpPr>
        <p:grpSp>
          <p:nvGrpSpPr>
            <p:cNvPr id="5" name="组合 180"/>
            <p:cNvGrpSpPr/>
            <p:nvPr/>
          </p:nvGrpSpPr>
          <p:grpSpPr>
            <a:xfrm>
              <a:off x="859967" y="5830977"/>
              <a:ext cx="799337" cy="678471"/>
              <a:chOff x="3582988" y="752475"/>
              <a:chExt cx="995362" cy="1019176"/>
            </a:xfrm>
          </p:grpSpPr>
          <p:sp>
            <p:nvSpPr>
              <p:cNvPr id="7" name="Freeform 5"/>
              <p:cNvSpPr/>
              <p:nvPr/>
            </p:nvSpPr>
            <p:spPr bwMode="auto">
              <a:xfrm>
                <a:off x="3586163" y="1157288"/>
                <a:ext cx="987425" cy="614363"/>
              </a:xfrm>
              <a:custGeom>
                <a:avLst/>
                <a:gdLst>
                  <a:gd name="T0" fmla="*/ 64 w 459"/>
                  <a:gd name="T1" fmla="*/ 277 h 286"/>
                  <a:gd name="T2" fmla="*/ 27 w 459"/>
                  <a:gd name="T3" fmla="*/ 265 h 286"/>
                  <a:gd name="T4" fmla="*/ 21 w 459"/>
                  <a:gd name="T5" fmla="*/ 249 h 286"/>
                  <a:gd name="T6" fmla="*/ 8 w 459"/>
                  <a:gd name="T7" fmla="*/ 55 h 286"/>
                  <a:gd name="T8" fmla="*/ 19 w 459"/>
                  <a:gd name="T9" fmla="*/ 30 h 286"/>
                  <a:gd name="T10" fmla="*/ 36 w 459"/>
                  <a:gd name="T11" fmla="*/ 25 h 286"/>
                  <a:gd name="T12" fmla="*/ 365 w 459"/>
                  <a:gd name="T13" fmla="*/ 1 h 286"/>
                  <a:gd name="T14" fmla="*/ 448 w 459"/>
                  <a:gd name="T15" fmla="*/ 30 h 286"/>
                  <a:gd name="T16" fmla="*/ 457 w 459"/>
                  <a:gd name="T17" fmla="*/ 76 h 286"/>
                  <a:gd name="T18" fmla="*/ 458 w 459"/>
                  <a:gd name="T19" fmla="*/ 229 h 286"/>
                  <a:gd name="T20" fmla="*/ 454 w 459"/>
                  <a:gd name="T21" fmla="*/ 257 h 286"/>
                  <a:gd name="T22" fmla="*/ 410 w 459"/>
                  <a:gd name="T23" fmla="*/ 279 h 286"/>
                  <a:gd name="T24" fmla="*/ 230 w 459"/>
                  <a:gd name="T25" fmla="*/ 282 h 286"/>
                  <a:gd name="T26" fmla="*/ 64 w 459"/>
                  <a:gd name="T27" fmla="*/ 27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9" h="286">
                    <a:moveTo>
                      <a:pt x="64" y="277"/>
                    </a:moveTo>
                    <a:cubicBezTo>
                      <a:pt x="51" y="277"/>
                      <a:pt x="36" y="275"/>
                      <a:pt x="27" y="265"/>
                    </a:cubicBezTo>
                    <a:cubicBezTo>
                      <a:pt x="24" y="260"/>
                      <a:pt x="22" y="255"/>
                      <a:pt x="21" y="249"/>
                    </a:cubicBezTo>
                    <a:cubicBezTo>
                      <a:pt x="4" y="186"/>
                      <a:pt x="0" y="119"/>
                      <a:pt x="8" y="55"/>
                    </a:cubicBezTo>
                    <a:cubicBezTo>
                      <a:pt x="9" y="46"/>
                      <a:pt x="11" y="36"/>
                      <a:pt x="19" y="30"/>
                    </a:cubicBezTo>
                    <a:cubicBezTo>
                      <a:pt x="24" y="26"/>
                      <a:pt x="30" y="25"/>
                      <a:pt x="36" y="25"/>
                    </a:cubicBezTo>
                    <a:cubicBezTo>
                      <a:pt x="145" y="11"/>
                      <a:pt x="255" y="3"/>
                      <a:pt x="365" y="1"/>
                    </a:cubicBezTo>
                    <a:cubicBezTo>
                      <a:pt x="396" y="0"/>
                      <a:pt x="432" y="3"/>
                      <a:pt x="448" y="30"/>
                    </a:cubicBezTo>
                    <a:cubicBezTo>
                      <a:pt x="457" y="43"/>
                      <a:pt x="457" y="60"/>
                      <a:pt x="457" y="76"/>
                    </a:cubicBezTo>
                    <a:cubicBezTo>
                      <a:pt x="458" y="127"/>
                      <a:pt x="458" y="178"/>
                      <a:pt x="458" y="229"/>
                    </a:cubicBezTo>
                    <a:cubicBezTo>
                      <a:pt x="459" y="239"/>
                      <a:pt x="458" y="249"/>
                      <a:pt x="454" y="257"/>
                    </a:cubicBezTo>
                    <a:cubicBezTo>
                      <a:pt x="446" y="272"/>
                      <a:pt x="427" y="277"/>
                      <a:pt x="410" y="279"/>
                    </a:cubicBezTo>
                    <a:cubicBezTo>
                      <a:pt x="350" y="286"/>
                      <a:pt x="290" y="284"/>
                      <a:pt x="230" y="282"/>
                    </a:cubicBezTo>
                    <a:cubicBezTo>
                      <a:pt x="174" y="281"/>
                      <a:pt x="119" y="279"/>
                      <a:pt x="64" y="277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3906838" y="1000125"/>
                <a:ext cx="350838" cy="180975"/>
              </a:xfrm>
              <a:custGeom>
                <a:avLst/>
                <a:gdLst>
                  <a:gd name="T0" fmla="*/ 1 w 163"/>
                  <a:gd name="T1" fmla="*/ 84 h 84"/>
                  <a:gd name="T2" fmla="*/ 0 w 163"/>
                  <a:gd name="T3" fmla="*/ 28 h 84"/>
                  <a:gd name="T4" fmla="*/ 2 w 163"/>
                  <a:gd name="T5" fmla="*/ 14 h 84"/>
                  <a:gd name="T6" fmla="*/ 24 w 163"/>
                  <a:gd name="T7" fmla="*/ 5 h 84"/>
                  <a:gd name="T8" fmla="*/ 148 w 163"/>
                  <a:gd name="T9" fmla="*/ 2 h 84"/>
                  <a:gd name="T10" fmla="*/ 154 w 163"/>
                  <a:gd name="T11" fmla="*/ 3 h 84"/>
                  <a:gd name="T12" fmla="*/ 158 w 163"/>
                  <a:gd name="T13" fmla="*/ 12 h 84"/>
                  <a:gd name="T14" fmla="*/ 163 w 163"/>
                  <a:gd name="T15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84">
                    <a:moveTo>
                      <a:pt x="1" y="84"/>
                    </a:moveTo>
                    <a:cubicBezTo>
                      <a:pt x="0" y="65"/>
                      <a:pt x="0" y="47"/>
                      <a:pt x="0" y="28"/>
                    </a:cubicBezTo>
                    <a:cubicBezTo>
                      <a:pt x="0" y="23"/>
                      <a:pt x="0" y="18"/>
                      <a:pt x="2" y="14"/>
                    </a:cubicBezTo>
                    <a:cubicBezTo>
                      <a:pt x="6" y="7"/>
                      <a:pt x="16" y="6"/>
                      <a:pt x="24" y="5"/>
                    </a:cubicBezTo>
                    <a:cubicBezTo>
                      <a:pt x="65" y="1"/>
                      <a:pt x="107" y="0"/>
                      <a:pt x="148" y="2"/>
                    </a:cubicBezTo>
                    <a:cubicBezTo>
                      <a:pt x="150" y="2"/>
                      <a:pt x="152" y="2"/>
                      <a:pt x="154" y="3"/>
                    </a:cubicBezTo>
                    <a:cubicBezTo>
                      <a:pt x="156" y="5"/>
                      <a:pt x="157" y="9"/>
                      <a:pt x="158" y="12"/>
                    </a:cubicBezTo>
                    <a:cubicBezTo>
                      <a:pt x="161" y="33"/>
                      <a:pt x="163" y="55"/>
                      <a:pt x="163" y="77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3937000" y="1033463"/>
                <a:ext cx="284163" cy="139700"/>
              </a:xfrm>
              <a:custGeom>
                <a:avLst/>
                <a:gdLst>
                  <a:gd name="T0" fmla="*/ 5 w 132"/>
                  <a:gd name="T1" fmla="*/ 65 h 65"/>
                  <a:gd name="T2" fmla="*/ 3 w 132"/>
                  <a:gd name="T3" fmla="*/ 20 h 65"/>
                  <a:gd name="T4" fmla="*/ 5 w 132"/>
                  <a:gd name="T5" fmla="*/ 13 h 65"/>
                  <a:gd name="T6" fmla="*/ 20 w 132"/>
                  <a:gd name="T7" fmla="*/ 7 h 65"/>
                  <a:gd name="T8" fmla="*/ 115 w 132"/>
                  <a:gd name="T9" fmla="*/ 0 h 65"/>
                  <a:gd name="T10" fmla="*/ 122 w 132"/>
                  <a:gd name="T11" fmla="*/ 1 h 65"/>
                  <a:gd name="T12" fmla="*/ 127 w 132"/>
                  <a:gd name="T13" fmla="*/ 12 h 65"/>
                  <a:gd name="T14" fmla="*/ 132 w 132"/>
                  <a:gd name="T15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5">
                    <a:moveTo>
                      <a:pt x="5" y="65"/>
                    </a:moveTo>
                    <a:cubicBezTo>
                      <a:pt x="0" y="51"/>
                      <a:pt x="1" y="35"/>
                      <a:pt x="3" y="20"/>
                    </a:cubicBezTo>
                    <a:cubicBezTo>
                      <a:pt x="3" y="18"/>
                      <a:pt x="4" y="15"/>
                      <a:pt x="5" y="13"/>
                    </a:cubicBezTo>
                    <a:cubicBezTo>
                      <a:pt x="8" y="8"/>
                      <a:pt x="14" y="7"/>
                      <a:pt x="20" y="7"/>
                    </a:cubicBezTo>
                    <a:cubicBezTo>
                      <a:pt x="51" y="4"/>
                      <a:pt x="83" y="2"/>
                      <a:pt x="115" y="0"/>
                    </a:cubicBezTo>
                    <a:cubicBezTo>
                      <a:pt x="117" y="0"/>
                      <a:pt x="120" y="0"/>
                      <a:pt x="122" y="1"/>
                    </a:cubicBezTo>
                    <a:cubicBezTo>
                      <a:pt x="125" y="2"/>
                      <a:pt x="126" y="7"/>
                      <a:pt x="127" y="12"/>
                    </a:cubicBezTo>
                    <a:cubicBezTo>
                      <a:pt x="128" y="28"/>
                      <a:pt x="130" y="44"/>
                      <a:pt x="132" y="6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8"/>
              <p:cNvSpPr/>
              <p:nvPr/>
            </p:nvSpPr>
            <p:spPr bwMode="auto">
              <a:xfrm>
                <a:off x="4289425" y="1393825"/>
                <a:ext cx="288925" cy="11113"/>
              </a:xfrm>
              <a:custGeom>
                <a:avLst/>
                <a:gdLst>
                  <a:gd name="T0" fmla="*/ 0 w 134"/>
                  <a:gd name="T1" fmla="*/ 0 h 5"/>
                  <a:gd name="T2" fmla="*/ 134 w 134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4" h="5">
                    <a:moveTo>
                      <a:pt x="0" y="0"/>
                    </a:moveTo>
                    <a:cubicBezTo>
                      <a:pt x="45" y="1"/>
                      <a:pt x="90" y="3"/>
                      <a:pt x="134" y="5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582988" y="1398588"/>
                <a:ext cx="338138" cy="20638"/>
              </a:xfrm>
              <a:custGeom>
                <a:avLst/>
                <a:gdLst>
                  <a:gd name="T0" fmla="*/ 0 w 157"/>
                  <a:gd name="T1" fmla="*/ 10 h 10"/>
                  <a:gd name="T2" fmla="*/ 157 w 15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7" h="10">
                    <a:moveTo>
                      <a:pt x="0" y="10"/>
                    </a:moveTo>
                    <a:cubicBezTo>
                      <a:pt x="52" y="5"/>
                      <a:pt x="104" y="2"/>
                      <a:pt x="157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4302125" y="1522413"/>
                <a:ext cx="273050" cy="1588"/>
              </a:xfrm>
              <a:custGeom>
                <a:avLst/>
                <a:gdLst>
                  <a:gd name="T0" fmla="*/ 0 w 127"/>
                  <a:gd name="T1" fmla="*/ 0 h 1"/>
                  <a:gd name="T2" fmla="*/ 127 w 127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7" h="1">
                    <a:moveTo>
                      <a:pt x="0" y="0"/>
                    </a:moveTo>
                    <a:cubicBezTo>
                      <a:pt x="42" y="0"/>
                      <a:pt x="85" y="0"/>
                      <a:pt x="127" y="1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598863" y="1530350"/>
                <a:ext cx="307975" cy="17463"/>
              </a:xfrm>
              <a:custGeom>
                <a:avLst/>
                <a:gdLst>
                  <a:gd name="T0" fmla="*/ 0 w 143"/>
                  <a:gd name="T1" fmla="*/ 8 h 8"/>
                  <a:gd name="T2" fmla="*/ 143 w 143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8">
                    <a:moveTo>
                      <a:pt x="0" y="8"/>
                    </a:moveTo>
                    <a:cubicBezTo>
                      <a:pt x="48" y="5"/>
                      <a:pt x="95" y="2"/>
                      <a:pt x="143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908425" y="1254125"/>
                <a:ext cx="393700" cy="407988"/>
              </a:xfrm>
              <a:custGeom>
                <a:avLst/>
                <a:gdLst>
                  <a:gd name="T0" fmla="*/ 36 w 183"/>
                  <a:gd name="T1" fmla="*/ 32 h 190"/>
                  <a:gd name="T2" fmla="*/ 12 w 183"/>
                  <a:gd name="T3" fmla="*/ 56 h 190"/>
                  <a:gd name="T4" fmla="*/ 2 w 183"/>
                  <a:gd name="T5" fmla="*/ 93 h 190"/>
                  <a:gd name="T6" fmla="*/ 10 w 183"/>
                  <a:gd name="T7" fmla="*/ 146 h 190"/>
                  <a:gd name="T8" fmla="*/ 66 w 183"/>
                  <a:gd name="T9" fmla="*/ 185 h 190"/>
                  <a:gd name="T10" fmla="*/ 135 w 183"/>
                  <a:gd name="T11" fmla="*/ 178 h 190"/>
                  <a:gd name="T12" fmla="*/ 172 w 183"/>
                  <a:gd name="T13" fmla="*/ 152 h 190"/>
                  <a:gd name="T14" fmla="*/ 182 w 183"/>
                  <a:gd name="T15" fmla="*/ 117 h 190"/>
                  <a:gd name="T16" fmla="*/ 165 w 183"/>
                  <a:gd name="T17" fmla="*/ 47 h 190"/>
                  <a:gd name="T18" fmla="*/ 36 w 183"/>
                  <a:gd name="T19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90">
                    <a:moveTo>
                      <a:pt x="36" y="32"/>
                    </a:moveTo>
                    <a:cubicBezTo>
                      <a:pt x="26" y="38"/>
                      <a:pt x="18" y="46"/>
                      <a:pt x="12" y="56"/>
                    </a:cubicBezTo>
                    <a:cubicBezTo>
                      <a:pt x="6" y="67"/>
                      <a:pt x="3" y="80"/>
                      <a:pt x="2" y="93"/>
                    </a:cubicBezTo>
                    <a:cubicBezTo>
                      <a:pt x="0" y="111"/>
                      <a:pt x="2" y="130"/>
                      <a:pt x="10" y="146"/>
                    </a:cubicBezTo>
                    <a:cubicBezTo>
                      <a:pt x="21" y="166"/>
                      <a:pt x="43" y="180"/>
                      <a:pt x="66" y="185"/>
                    </a:cubicBezTo>
                    <a:cubicBezTo>
                      <a:pt x="89" y="190"/>
                      <a:pt x="113" y="186"/>
                      <a:pt x="135" y="178"/>
                    </a:cubicBezTo>
                    <a:cubicBezTo>
                      <a:pt x="149" y="173"/>
                      <a:pt x="164" y="165"/>
                      <a:pt x="172" y="152"/>
                    </a:cubicBezTo>
                    <a:cubicBezTo>
                      <a:pt x="179" y="141"/>
                      <a:pt x="181" y="129"/>
                      <a:pt x="182" y="117"/>
                    </a:cubicBezTo>
                    <a:cubicBezTo>
                      <a:pt x="183" y="92"/>
                      <a:pt x="177" y="68"/>
                      <a:pt x="165" y="47"/>
                    </a:cubicBezTo>
                    <a:cubicBezTo>
                      <a:pt x="139" y="0"/>
                      <a:pt x="75" y="6"/>
                      <a:pt x="36" y="32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975100" y="1331913"/>
                <a:ext cx="268288" cy="255588"/>
              </a:xfrm>
              <a:custGeom>
                <a:avLst/>
                <a:gdLst>
                  <a:gd name="T0" fmla="*/ 25 w 125"/>
                  <a:gd name="T1" fmla="*/ 18 h 119"/>
                  <a:gd name="T2" fmla="*/ 3 w 125"/>
                  <a:gd name="T3" fmla="*/ 57 h 119"/>
                  <a:gd name="T4" fmla="*/ 13 w 125"/>
                  <a:gd name="T5" fmla="*/ 100 h 119"/>
                  <a:gd name="T6" fmla="*/ 69 w 125"/>
                  <a:gd name="T7" fmla="*/ 117 h 119"/>
                  <a:gd name="T8" fmla="*/ 119 w 125"/>
                  <a:gd name="T9" fmla="*/ 85 h 119"/>
                  <a:gd name="T10" fmla="*/ 110 w 125"/>
                  <a:gd name="T11" fmla="*/ 33 h 119"/>
                  <a:gd name="T12" fmla="*/ 80 w 125"/>
                  <a:gd name="T13" fmla="*/ 5 h 119"/>
                  <a:gd name="T14" fmla="*/ 25 w 125"/>
                  <a:gd name="T15" fmla="*/ 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19">
                    <a:moveTo>
                      <a:pt x="25" y="18"/>
                    </a:moveTo>
                    <a:cubicBezTo>
                      <a:pt x="15" y="29"/>
                      <a:pt x="7" y="42"/>
                      <a:pt x="3" y="57"/>
                    </a:cubicBezTo>
                    <a:cubicBezTo>
                      <a:pt x="0" y="72"/>
                      <a:pt x="3" y="88"/>
                      <a:pt x="13" y="100"/>
                    </a:cubicBezTo>
                    <a:cubicBezTo>
                      <a:pt x="26" y="116"/>
                      <a:pt x="49" y="119"/>
                      <a:pt x="69" y="117"/>
                    </a:cubicBezTo>
                    <a:cubicBezTo>
                      <a:pt x="90" y="114"/>
                      <a:pt x="111" y="104"/>
                      <a:pt x="119" y="85"/>
                    </a:cubicBezTo>
                    <a:cubicBezTo>
                      <a:pt x="125" y="68"/>
                      <a:pt x="119" y="49"/>
                      <a:pt x="110" y="33"/>
                    </a:cubicBezTo>
                    <a:cubicBezTo>
                      <a:pt x="103" y="20"/>
                      <a:pt x="94" y="8"/>
                      <a:pt x="80" y="5"/>
                    </a:cubicBezTo>
                    <a:cubicBezTo>
                      <a:pt x="61" y="0"/>
                      <a:pt x="39" y="3"/>
                      <a:pt x="25" y="18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4349750" y="1035050"/>
                <a:ext cx="128588" cy="28575"/>
              </a:xfrm>
              <a:custGeom>
                <a:avLst/>
                <a:gdLst>
                  <a:gd name="T0" fmla="*/ 0 w 60"/>
                  <a:gd name="T1" fmla="*/ 13 h 13"/>
                  <a:gd name="T2" fmla="*/ 60 w 60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13">
                    <a:moveTo>
                      <a:pt x="0" y="13"/>
                    </a:moveTo>
                    <a:cubicBezTo>
                      <a:pt x="20" y="10"/>
                      <a:pt x="40" y="5"/>
                      <a:pt x="6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4318000" y="900113"/>
                <a:ext cx="104775" cy="61913"/>
              </a:xfrm>
              <a:custGeom>
                <a:avLst/>
                <a:gdLst>
                  <a:gd name="T0" fmla="*/ 0 w 49"/>
                  <a:gd name="T1" fmla="*/ 29 h 29"/>
                  <a:gd name="T2" fmla="*/ 49 w 49"/>
                  <a:gd name="T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" h="29">
                    <a:moveTo>
                      <a:pt x="0" y="29"/>
                    </a:moveTo>
                    <a:cubicBezTo>
                      <a:pt x="16" y="19"/>
                      <a:pt x="32" y="10"/>
                      <a:pt x="49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4235450" y="768350"/>
                <a:ext cx="60325" cy="122238"/>
              </a:xfrm>
              <a:custGeom>
                <a:avLst/>
                <a:gdLst>
                  <a:gd name="T0" fmla="*/ 0 w 28"/>
                  <a:gd name="T1" fmla="*/ 57 h 57"/>
                  <a:gd name="T2" fmla="*/ 28 w 28"/>
                  <a:gd name="T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7">
                    <a:moveTo>
                      <a:pt x="0" y="57"/>
                    </a:moveTo>
                    <a:cubicBezTo>
                      <a:pt x="8" y="37"/>
                      <a:pt x="17" y="18"/>
                      <a:pt x="28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4094163" y="752475"/>
                <a:ext cx="3175" cy="147638"/>
              </a:xfrm>
              <a:custGeom>
                <a:avLst/>
                <a:gdLst>
                  <a:gd name="T0" fmla="*/ 1 w 2"/>
                  <a:gd name="T1" fmla="*/ 69 h 69"/>
                  <a:gd name="T2" fmla="*/ 2 w 2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9">
                    <a:moveTo>
                      <a:pt x="1" y="69"/>
                    </a:moveTo>
                    <a:cubicBezTo>
                      <a:pt x="0" y="46"/>
                      <a:pt x="0" y="23"/>
                      <a:pt x="2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903663" y="796925"/>
                <a:ext cx="77788" cy="120650"/>
              </a:xfrm>
              <a:custGeom>
                <a:avLst/>
                <a:gdLst>
                  <a:gd name="T0" fmla="*/ 36 w 36"/>
                  <a:gd name="T1" fmla="*/ 56 h 56"/>
                  <a:gd name="T2" fmla="*/ 0 w 36"/>
                  <a:gd name="T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56">
                    <a:moveTo>
                      <a:pt x="36" y="56"/>
                    </a:moveTo>
                    <a:cubicBezTo>
                      <a:pt x="26" y="37"/>
                      <a:pt x="13" y="18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3759200" y="887413"/>
                <a:ext cx="123825" cy="80963"/>
              </a:xfrm>
              <a:custGeom>
                <a:avLst/>
                <a:gdLst>
                  <a:gd name="T0" fmla="*/ 57 w 57"/>
                  <a:gd name="T1" fmla="*/ 38 h 38"/>
                  <a:gd name="T2" fmla="*/ 0 w 57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cubicBezTo>
                      <a:pt x="38" y="26"/>
                      <a:pt x="19" y="13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3692525" y="1069975"/>
                <a:ext cx="144463" cy="3175"/>
              </a:xfrm>
              <a:custGeom>
                <a:avLst/>
                <a:gdLst>
                  <a:gd name="T0" fmla="*/ 67 w 67"/>
                  <a:gd name="T1" fmla="*/ 2 h 2"/>
                  <a:gd name="T2" fmla="*/ 0 w 6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2">
                    <a:moveTo>
                      <a:pt x="67" y="2"/>
                    </a:moveTo>
                    <a:cubicBezTo>
                      <a:pt x="45" y="1"/>
                      <a:pt x="23" y="1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圓角矩形 5"/>
            <p:cNvSpPr/>
            <p:nvPr/>
          </p:nvSpPr>
          <p:spPr>
            <a:xfrm>
              <a:off x="1862299" y="5846906"/>
              <a:ext cx="9322374" cy="70609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以上連結皆可上「校網</a:t>
              </a:r>
              <a:r>
                <a:rPr lang="en-US" altLang="zh-TW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-</a:t>
              </a:r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輔導處專區</a:t>
              </a:r>
              <a:r>
                <a:rPr lang="en-US" altLang="zh-TW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-</a:t>
              </a:r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高中生涯輔導</a:t>
              </a:r>
              <a:r>
                <a:rPr lang="en-US" altLang="zh-TW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-</a:t>
              </a:r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網站資源整理」查詢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13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/>
              <a:t>相關網站資源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32905"/>
              </p:ext>
            </p:extLst>
          </p:nvPr>
        </p:nvGraphicFramePr>
        <p:xfrm>
          <a:off x="1450227" y="1888755"/>
          <a:ext cx="8998466" cy="312929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34729"/>
                <a:gridCol w="5363737"/>
              </a:tblGrid>
              <a:tr h="521549">
                <a:tc rowSpan="6">
                  <a:txBody>
                    <a:bodyPr/>
                    <a:lstStyle/>
                    <a:p>
                      <a:pPr lvl="0"/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認識大學、學群、學系</a:t>
                      </a:r>
                      <a:endParaRPr lang="zh-TW" altLang="zh-TW" sz="2400" b="1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Collego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!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大學選才與高中育才系統</a:t>
                      </a:r>
                      <a:endParaRPr lang="zh-TW" altLang="zh-TW" sz="2400" b="1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215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大學問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大學選填志願全攻略</a:t>
                      </a:r>
                    </a:p>
                  </a:txBody>
                  <a:tcPr anchor="ctr"/>
                </a:tc>
              </a:tr>
              <a:tr h="5215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IOH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開放個人經驗平台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15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1111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大學網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15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104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人力銀行</a:t>
                      </a:r>
                      <a:r>
                        <a:rPr lang="en-US" altLang="zh-TW" sz="2400" b="1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升學就業地圖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2154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大學網路博覽會</a:t>
                      </a:r>
                      <a:endParaRPr lang="zh-TW" altLang="en-US" sz="2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859967" y="5326128"/>
            <a:ext cx="10324706" cy="722023"/>
            <a:chOff x="859967" y="5830977"/>
            <a:chExt cx="10324706" cy="722023"/>
          </a:xfrm>
        </p:grpSpPr>
        <p:grpSp>
          <p:nvGrpSpPr>
            <p:cNvPr id="6" name="组合 180"/>
            <p:cNvGrpSpPr/>
            <p:nvPr/>
          </p:nvGrpSpPr>
          <p:grpSpPr>
            <a:xfrm>
              <a:off x="859967" y="5830977"/>
              <a:ext cx="799337" cy="678471"/>
              <a:chOff x="3582988" y="752475"/>
              <a:chExt cx="995362" cy="1019176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3586163" y="1157288"/>
                <a:ext cx="987425" cy="614363"/>
              </a:xfrm>
              <a:custGeom>
                <a:avLst/>
                <a:gdLst>
                  <a:gd name="T0" fmla="*/ 64 w 459"/>
                  <a:gd name="T1" fmla="*/ 277 h 286"/>
                  <a:gd name="T2" fmla="*/ 27 w 459"/>
                  <a:gd name="T3" fmla="*/ 265 h 286"/>
                  <a:gd name="T4" fmla="*/ 21 w 459"/>
                  <a:gd name="T5" fmla="*/ 249 h 286"/>
                  <a:gd name="T6" fmla="*/ 8 w 459"/>
                  <a:gd name="T7" fmla="*/ 55 h 286"/>
                  <a:gd name="T8" fmla="*/ 19 w 459"/>
                  <a:gd name="T9" fmla="*/ 30 h 286"/>
                  <a:gd name="T10" fmla="*/ 36 w 459"/>
                  <a:gd name="T11" fmla="*/ 25 h 286"/>
                  <a:gd name="T12" fmla="*/ 365 w 459"/>
                  <a:gd name="T13" fmla="*/ 1 h 286"/>
                  <a:gd name="T14" fmla="*/ 448 w 459"/>
                  <a:gd name="T15" fmla="*/ 30 h 286"/>
                  <a:gd name="T16" fmla="*/ 457 w 459"/>
                  <a:gd name="T17" fmla="*/ 76 h 286"/>
                  <a:gd name="T18" fmla="*/ 458 w 459"/>
                  <a:gd name="T19" fmla="*/ 229 h 286"/>
                  <a:gd name="T20" fmla="*/ 454 w 459"/>
                  <a:gd name="T21" fmla="*/ 257 h 286"/>
                  <a:gd name="T22" fmla="*/ 410 w 459"/>
                  <a:gd name="T23" fmla="*/ 279 h 286"/>
                  <a:gd name="T24" fmla="*/ 230 w 459"/>
                  <a:gd name="T25" fmla="*/ 282 h 286"/>
                  <a:gd name="T26" fmla="*/ 64 w 459"/>
                  <a:gd name="T27" fmla="*/ 27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9" h="286">
                    <a:moveTo>
                      <a:pt x="64" y="277"/>
                    </a:moveTo>
                    <a:cubicBezTo>
                      <a:pt x="51" y="277"/>
                      <a:pt x="36" y="275"/>
                      <a:pt x="27" y="265"/>
                    </a:cubicBezTo>
                    <a:cubicBezTo>
                      <a:pt x="24" y="260"/>
                      <a:pt x="22" y="255"/>
                      <a:pt x="21" y="249"/>
                    </a:cubicBezTo>
                    <a:cubicBezTo>
                      <a:pt x="4" y="186"/>
                      <a:pt x="0" y="119"/>
                      <a:pt x="8" y="55"/>
                    </a:cubicBezTo>
                    <a:cubicBezTo>
                      <a:pt x="9" y="46"/>
                      <a:pt x="11" y="36"/>
                      <a:pt x="19" y="30"/>
                    </a:cubicBezTo>
                    <a:cubicBezTo>
                      <a:pt x="24" y="26"/>
                      <a:pt x="30" y="25"/>
                      <a:pt x="36" y="25"/>
                    </a:cubicBezTo>
                    <a:cubicBezTo>
                      <a:pt x="145" y="11"/>
                      <a:pt x="255" y="3"/>
                      <a:pt x="365" y="1"/>
                    </a:cubicBezTo>
                    <a:cubicBezTo>
                      <a:pt x="396" y="0"/>
                      <a:pt x="432" y="3"/>
                      <a:pt x="448" y="30"/>
                    </a:cubicBezTo>
                    <a:cubicBezTo>
                      <a:pt x="457" y="43"/>
                      <a:pt x="457" y="60"/>
                      <a:pt x="457" y="76"/>
                    </a:cubicBezTo>
                    <a:cubicBezTo>
                      <a:pt x="458" y="127"/>
                      <a:pt x="458" y="178"/>
                      <a:pt x="458" y="229"/>
                    </a:cubicBezTo>
                    <a:cubicBezTo>
                      <a:pt x="459" y="239"/>
                      <a:pt x="458" y="249"/>
                      <a:pt x="454" y="257"/>
                    </a:cubicBezTo>
                    <a:cubicBezTo>
                      <a:pt x="446" y="272"/>
                      <a:pt x="427" y="277"/>
                      <a:pt x="410" y="279"/>
                    </a:cubicBezTo>
                    <a:cubicBezTo>
                      <a:pt x="350" y="286"/>
                      <a:pt x="290" y="284"/>
                      <a:pt x="230" y="282"/>
                    </a:cubicBezTo>
                    <a:cubicBezTo>
                      <a:pt x="174" y="281"/>
                      <a:pt x="119" y="279"/>
                      <a:pt x="64" y="277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06838" y="1000125"/>
                <a:ext cx="350838" cy="180975"/>
              </a:xfrm>
              <a:custGeom>
                <a:avLst/>
                <a:gdLst>
                  <a:gd name="T0" fmla="*/ 1 w 163"/>
                  <a:gd name="T1" fmla="*/ 84 h 84"/>
                  <a:gd name="T2" fmla="*/ 0 w 163"/>
                  <a:gd name="T3" fmla="*/ 28 h 84"/>
                  <a:gd name="T4" fmla="*/ 2 w 163"/>
                  <a:gd name="T5" fmla="*/ 14 h 84"/>
                  <a:gd name="T6" fmla="*/ 24 w 163"/>
                  <a:gd name="T7" fmla="*/ 5 h 84"/>
                  <a:gd name="T8" fmla="*/ 148 w 163"/>
                  <a:gd name="T9" fmla="*/ 2 h 84"/>
                  <a:gd name="T10" fmla="*/ 154 w 163"/>
                  <a:gd name="T11" fmla="*/ 3 h 84"/>
                  <a:gd name="T12" fmla="*/ 158 w 163"/>
                  <a:gd name="T13" fmla="*/ 12 h 84"/>
                  <a:gd name="T14" fmla="*/ 163 w 163"/>
                  <a:gd name="T15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3" h="84">
                    <a:moveTo>
                      <a:pt x="1" y="84"/>
                    </a:moveTo>
                    <a:cubicBezTo>
                      <a:pt x="0" y="65"/>
                      <a:pt x="0" y="47"/>
                      <a:pt x="0" y="28"/>
                    </a:cubicBezTo>
                    <a:cubicBezTo>
                      <a:pt x="0" y="23"/>
                      <a:pt x="0" y="18"/>
                      <a:pt x="2" y="14"/>
                    </a:cubicBezTo>
                    <a:cubicBezTo>
                      <a:pt x="6" y="7"/>
                      <a:pt x="16" y="6"/>
                      <a:pt x="24" y="5"/>
                    </a:cubicBezTo>
                    <a:cubicBezTo>
                      <a:pt x="65" y="1"/>
                      <a:pt x="107" y="0"/>
                      <a:pt x="148" y="2"/>
                    </a:cubicBezTo>
                    <a:cubicBezTo>
                      <a:pt x="150" y="2"/>
                      <a:pt x="152" y="2"/>
                      <a:pt x="154" y="3"/>
                    </a:cubicBezTo>
                    <a:cubicBezTo>
                      <a:pt x="156" y="5"/>
                      <a:pt x="157" y="9"/>
                      <a:pt x="158" y="12"/>
                    </a:cubicBezTo>
                    <a:cubicBezTo>
                      <a:pt x="161" y="33"/>
                      <a:pt x="163" y="55"/>
                      <a:pt x="163" y="77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3937000" y="1033463"/>
                <a:ext cx="284163" cy="139700"/>
              </a:xfrm>
              <a:custGeom>
                <a:avLst/>
                <a:gdLst>
                  <a:gd name="T0" fmla="*/ 5 w 132"/>
                  <a:gd name="T1" fmla="*/ 65 h 65"/>
                  <a:gd name="T2" fmla="*/ 3 w 132"/>
                  <a:gd name="T3" fmla="*/ 20 h 65"/>
                  <a:gd name="T4" fmla="*/ 5 w 132"/>
                  <a:gd name="T5" fmla="*/ 13 h 65"/>
                  <a:gd name="T6" fmla="*/ 20 w 132"/>
                  <a:gd name="T7" fmla="*/ 7 h 65"/>
                  <a:gd name="T8" fmla="*/ 115 w 132"/>
                  <a:gd name="T9" fmla="*/ 0 h 65"/>
                  <a:gd name="T10" fmla="*/ 122 w 132"/>
                  <a:gd name="T11" fmla="*/ 1 h 65"/>
                  <a:gd name="T12" fmla="*/ 127 w 132"/>
                  <a:gd name="T13" fmla="*/ 12 h 65"/>
                  <a:gd name="T14" fmla="*/ 132 w 132"/>
                  <a:gd name="T15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5">
                    <a:moveTo>
                      <a:pt x="5" y="65"/>
                    </a:moveTo>
                    <a:cubicBezTo>
                      <a:pt x="0" y="51"/>
                      <a:pt x="1" y="35"/>
                      <a:pt x="3" y="20"/>
                    </a:cubicBezTo>
                    <a:cubicBezTo>
                      <a:pt x="3" y="18"/>
                      <a:pt x="4" y="15"/>
                      <a:pt x="5" y="13"/>
                    </a:cubicBezTo>
                    <a:cubicBezTo>
                      <a:pt x="8" y="8"/>
                      <a:pt x="14" y="7"/>
                      <a:pt x="20" y="7"/>
                    </a:cubicBezTo>
                    <a:cubicBezTo>
                      <a:pt x="51" y="4"/>
                      <a:pt x="83" y="2"/>
                      <a:pt x="115" y="0"/>
                    </a:cubicBezTo>
                    <a:cubicBezTo>
                      <a:pt x="117" y="0"/>
                      <a:pt x="120" y="0"/>
                      <a:pt x="122" y="1"/>
                    </a:cubicBezTo>
                    <a:cubicBezTo>
                      <a:pt x="125" y="2"/>
                      <a:pt x="126" y="7"/>
                      <a:pt x="127" y="12"/>
                    </a:cubicBezTo>
                    <a:cubicBezTo>
                      <a:pt x="128" y="28"/>
                      <a:pt x="130" y="44"/>
                      <a:pt x="132" y="6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4289425" y="1393825"/>
                <a:ext cx="288925" cy="11113"/>
              </a:xfrm>
              <a:custGeom>
                <a:avLst/>
                <a:gdLst>
                  <a:gd name="T0" fmla="*/ 0 w 134"/>
                  <a:gd name="T1" fmla="*/ 0 h 5"/>
                  <a:gd name="T2" fmla="*/ 134 w 134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34" h="5">
                    <a:moveTo>
                      <a:pt x="0" y="0"/>
                    </a:moveTo>
                    <a:cubicBezTo>
                      <a:pt x="45" y="1"/>
                      <a:pt x="90" y="3"/>
                      <a:pt x="134" y="5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3582988" y="1398588"/>
                <a:ext cx="338138" cy="20638"/>
              </a:xfrm>
              <a:custGeom>
                <a:avLst/>
                <a:gdLst>
                  <a:gd name="T0" fmla="*/ 0 w 157"/>
                  <a:gd name="T1" fmla="*/ 10 h 10"/>
                  <a:gd name="T2" fmla="*/ 157 w 15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57" h="10">
                    <a:moveTo>
                      <a:pt x="0" y="10"/>
                    </a:moveTo>
                    <a:cubicBezTo>
                      <a:pt x="52" y="5"/>
                      <a:pt x="104" y="2"/>
                      <a:pt x="157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302125" y="1522413"/>
                <a:ext cx="273050" cy="1588"/>
              </a:xfrm>
              <a:custGeom>
                <a:avLst/>
                <a:gdLst>
                  <a:gd name="T0" fmla="*/ 0 w 127"/>
                  <a:gd name="T1" fmla="*/ 0 h 1"/>
                  <a:gd name="T2" fmla="*/ 127 w 127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7" h="1">
                    <a:moveTo>
                      <a:pt x="0" y="0"/>
                    </a:moveTo>
                    <a:cubicBezTo>
                      <a:pt x="42" y="0"/>
                      <a:pt x="85" y="0"/>
                      <a:pt x="127" y="1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3598863" y="1530350"/>
                <a:ext cx="307975" cy="17463"/>
              </a:xfrm>
              <a:custGeom>
                <a:avLst/>
                <a:gdLst>
                  <a:gd name="T0" fmla="*/ 0 w 143"/>
                  <a:gd name="T1" fmla="*/ 8 h 8"/>
                  <a:gd name="T2" fmla="*/ 143 w 143"/>
                  <a:gd name="T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3" h="8">
                    <a:moveTo>
                      <a:pt x="0" y="8"/>
                    </a:moveTo>
                    <a:cubicBezTo>
                      <a:pt x="48" y="5"/>
                      <a:pt x="95" y="2"/>
                      <a:pt x="143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/>
              <p:nvPr/>
            </p:nvSpPr>
            <p:spPr bwMode="auto">
              <a:xfrm>
                <a:off x="3908425" y="1254125"/>
                <a:ext cx="393700" cy="407988"/>
              </a:xfrm>
              <a:custGeom>
                <a:avLst/>
                <a:gdLst>
                  <a:gd name="T0" fmla="*/ 36 w 183"/>
                  <a:gd name="T1" fmla="*/ 32 h 190"/>
                  <a:gd name="T2" fmla="*/ 12 w 183"/>
                  <a:gd name="T3" fmla="*/ 56 h 190"/>
                  <a:gd name="T4" fmla="*/ 2 w 183"/>
                  <a:gd name="T5" fmla="*/ 93 h 190"/>
                  <a:gd name="T6" fmla="*/ 10 w 183"/>
                  <a:gd name="T7" fmla="*/ 146 h 190"/>
                  <a:gd name="T8" fmla="*/ 66 w 183"/>
                  <a:gd name="T9" fmla="*/ 185 h 190"/>
                  <a:gd name="T10" fmla="*/ 135 w 183"/>
                  <a:gd name="T11" fmla="*/ 178 h 190"/>
                  <a:gd name="T12" fmla="*/ 172 w 183"/>
                  <a:gd name="T13" fmla="*/ 152 h 190"/>
                  <a:gd name="T14" fmla="*/ 182 w 183"/>
                  <a:gd name="T15" fmla="*/ 117 h 190"/>
                  <a:gd name="T16" fmla="*/ 165 w 183"/>
                  <a:gd name="T17" fmla="*/ 47 h 190"/>
                  <a:gd name="T18" fmla="*/ 36 w 183"/>
                  <a:gd name="T19" fmla="*/ 3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190">
                    <a:moveTo>
                      <a:pt x="36" y="32"/>
                    </a:moveTo>
                    <a:cubicBezTo>
                      <a:pt x="26" y="38"/>
                      <a:pt x="18" y="46"/>
                      <a:pt x="12" y="56"/>
                    </a:cubicBezTo>
                    <a:cubicBezTo>
                      <a:pt x="6" y="67"/>
                      <a:pt x="3" y="80"/>
                      <a:pt x="2" y="93"/>
                    </a:cubicBezTo>
                    <a:cubicBezTo>
                      <a:pt x="0" y="111"/>
                      <a:pt x="2" y="130"/>
                      <a:pt x="10" y="146"/>
                    </a:cubicBezTo>
                    <a:cubicBezTo>
                      <a:pt x="21" y="166"/>
                      <a:pt x="43" y="180"/>
                      <a:pt x="66" y="185"/>
                    </a:cubicBezTo>
                    <a:cubicBezTo>
                      <a:pt x="89" y="190"/>
                      <a:pt x="113" y="186"/>
                      <a:pt x="135" y="178"/>
                    </a:cubicBezTo>
                    <a:cubicBezTo>
                      <a:pt x="149" y="173"/>
                      <a:pt x="164" y="165"/>
                      <a:pt x="172" y="152"/>
                    </a:cubicBezTo>
                    <a:cubicBezTo>
                      <a:pt x="179" y="141"/>
                      <a:pt x="181" y="129"/>
                      <a:pt x="182" y="117"/>
                    </a:cubicBezTo>
                    <a:cubicBezTo>
                      <a:pt x="183" y="92"/>
                      <a:pt x="177" y="68"/>
                      <a:pt x="165" y="47"/>
                    </a:cubicBezTo>
                    <a:cubicBezTo>
                      <a:pt x="139" y="0"/>
                      <a:pt x="75" y="6"/>
                      <a:pt x="36" y="32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3"/>
              <p:cNvSpPr/>
              <p:nvPr/>
            </p:nvSpPr>
            <p:spPr bwMode="auto">
              <a:xfrm>
                <a:off x="3975100" y="1331913"/>
                <a:ext cx="268288" cy="255588"/>
              </a:xfrm>
              <a:custGeom>
                <a:avLst/>
                <a:gdLst>
                  <a:gd name="T0" fmla="*/ 25 w 125"/>
                  <a:gd name="T1" fmla="*/ 18 h 119"/>
                  <a:gd name="T2" fmla="*/ 3 w 125"/>
                  <a:gd name="T3" fmla="*/ 57 h 119"/>
                  <a:gd name="T4" fmla="*/ 13 w 125"/>
                  <a:gd name="T5" fmla="*/ 100 h 119"/>
                  <a:gd name="T6" fmla="*/ 69 w 125"/>
                  <a:gd name="T7" fmla="*/ 117 h 119"/>
                  <a:gd name="T8" fmla="*/ 119 w 125"/>
                  <a:gd name="T9" fmla="*/ 85 h 119"/>
                  <a:gd name="T10" fmla="*/ 110 w 125"/>
                  <a:gd name="T11" fmla="*/ 33 h 119"/>
                  <a:gd name="T12" fmla="*/ 80 w 125"/>
                  <a:gd name="T13" fmla="*/ 5 h 119"/>
                  <a:gd name="T14" fmla="*/ 25 w 125"/>
                  <a:gd name="T15" fmla="*/ 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19">
                    <a:moveTo>
                      <a:pt x="25" y="18"/>
                    </a:moveTo>
                    <a:cubicBezTo>
                      <a:pt x="15" y="29"/>
                      <a:pt x="7" y="42"/>
                      <a:pt x="3" y="57"/>
                    </a:cubicBezTo>
                    <a:cubicBezTo>
                      <a:pt x="0" y="72"/>
                      <a:pt x="3" y="88"/>
                      <a:pt x="13" y="100"/>
                    </a:cubicBezTo>
                    <a:cubicBezTo>
                      <a:pt x="26" y="116"/>
                      <a:pt x="49" y="119"/>
                      <a:pt x="69" y="117"/>
                    </a:cubicBezTo>
                    <a:cubicBezTo>
                      <a:pt x="90" y="114"/>
                      <a:pt x="111" y="104"/>
                      <a:pt x="119" y="85"/>
                    </a:cubicBezTo>
                    <a:cubicBezTo>
                      <a:pt x="125" y="68"/>
                      <a:pt x="119" y="49"/>
                      <a:pt x="110" y="33"/>
                    </a:cubicBezTo>
                    <a:cubicBezTo>
                      <a:pt x="103" y="20"/>
                      <a:pt x="94" y="8"/>
                      <a:pt x="80" y="5"/>
                    </a:cubicBezTo>
                    <a:cubicBezTo>
                      <a:pt x="61" y="0"/>
                      <a:pt x="39" y="3"/>
                      <a:pt x="25" y="18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4"/>
              <p:cNvSpPr/>
              <p:nvPr/>
            </p:nvSpPr>
            <p:spPr bwMode="auto">
              <a:xfrm>
                <a:off x="4349750" y="1035050"/>
                <a:ext cx="128588" cy="28575"/>
              </a:xfrm>
              <a:custGeom>
                <a:avLst/>
                <a:gdLst>
                  <a:gd name="T0" fmla="*/ 0 w 60"/>
                  <a:gd name="T1" fmla="*/ 13 h 13"/>
                  <a:gd name="T2" fmla="*/ 60 w 60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0" h="13">
                    <a:moveTo>
                      <a:pt x="0" y="13"/>
                    </a:moveTo>
                    <a:cubicBezTo>
                      <a:pt x="20" y="10"/>
                      <a:pt x="40" y="5"/>
                      <a:pt x="6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4318000" y="900113"/>
                <a:ext cx="104775" cy="61913"/>
              </a:xfrm>
              <a:custGeom>
                <a:avLst/>
                <a:gdLst>
                  <a:gd name="T0" fmla="*/ 0 w 49"/>
                  <a:gd name="T1" fmla="*/ 29 h 29"/>
                  <a:gd name="T2" fmla="*/ 49 w 49"/>
                  <a:gd name="T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9" h="29">
                    <a:moveTo>
                      <a:pt x="0" y="29"/>
                    </a:moveTo>
                    <a:cubicBezTo>
                      <a:pt x="16" y="19"/>
                      <a:pt x="32" y="10"/>
                      <a:pt x="49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6"/>
              <p:cNvSpPr/>
              <p:nvPr/>
            </p:nvSpPr>
            <p:spPr bwMode="auto">
              <a:xfrm>
                <a:off x="4235450" y="768350"/>
                <a:ext cx="60325" cy="122238"/>
              </a:xfrm>
              <a:custGeom>
                <a:avLst/>
                <a:gdLst>
                  <a:gd name="T0" fmla="*/ 0 w 28"/>
                  <a:gd name="T1" fmla="*/ 57 h 57"/>
                  <a:gd name="T2" fmla="*/ 28 w 28"/>
                  <a:gd name="T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57">
                    <a:moveTo>
                      <a:pt x="0" y="57"/>
                    </a:moveTo>
                    <a:cubicBezTo>
                      <a:pt x="8" y="37"/>
                      <a:pt x="17" y="18"/>
                      <a:pt x="28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7"/>
              <p:cNvSpPr/>
              <p:nvPr/>
            </p:nvSpPr>
            <p:spPr bwMode="auto">
              <a:xfrm>
                <a:off x="4094163" y="752475"/>
                <a:ext cx="3175" cy="147638"/>
              </a:xfrm>
              <a:custGeom>
                <a:avLst/>
                <a:gdLst>
                  <a:gd name="T0" fmla="*/ 1 w 2"/>
                  <a:gd name="T1" fmla="*/ 69 h 69"/>
                  <a:gd name="T2" fmla="*/ 2 w 2"/>
                  <a:gd name="T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69">
                    <a:moveTo>
                      <a:pt x="1" y="69"/>
                    </a:moveTo>
                    <a:cubicBezTo>
                      <a:pt x="0" y="46"/>
                      <a:pt x="0" y="23"/>
                      <a:pt x="2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3903663" y="796925"/>
                <a:ext cx="77788" cy="120650"/>
              </a:xfrm>
              <a:custGeom>
                <a:avLst/>
                <a:gdLst>
                  <a:gd name="T0" fmla="*/ 36 w 36"/>
                  <a:gd name="T1" fmla="*/ 56 h 56"/>
                  <a:gd name="T2" fmla="*/ 0 w 36"/>
                  <a:gd name="T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56">
                    <a:moveTo>
                      <a:pt x="36" y="56"/>
                    </a:moveTo>
                    <a:cubicBezTo>
                      <a:pt x="26" y="37"/>
                      <a:pt x="13" y="18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3759200" y="887413"/>
                <a:ext cx="123825" cy="80963"/>
              </a:xfrm>
              <a:custGeom>
                <a:avLst/>
                <a:gdLst>
                  <a:gd name="T0" fmla="*/ 57 w 57"/>
                  <a:gd name="T1" fmla="*/ 38 h 38"/>
                  <a:gd name="T2" fmla="*/ 0 w 57"/>
                  <a:gd name="T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7" h="38">
                    <a:moveTo>
                      <a:pt x="57" y="38"/>
                    </a:moveTo>
                    <a:cubicBezTo>
                      <a:pt x="38" y="26"/>
                      <a:pt x="19" y="13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0"/>
              <p:cNvSpPr/>
              <p:nvPr/>
            </p:nvSpPr>
            <p:spPr bwMode="auto">
              <a:xfrm>
                <a:off x="3692525" y="1069975"/>
                <a:ext cx="144463" cy="3175"/>
              </a:xfrm>
              <a:custGeom>
                <a:avLst/>
                <a:gdLst>
                  <a:gd name="T0" fmla="*/ 67 w 67"/>
                  <a:gd name="T1" fmla="*/ 2 h 2"/>
                  <a:gd name="T2" fmla="*/ 0 w 6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" h="2">
                    <a:moveTo>
                      <a:pt x="67" y="2"/>
                    </a:moveTo>
                    <a:cubicBezTo>
                      <a:pt x="45" y="1"/>
                      <a:pt x="23" y="1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accent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7" name="圓角矩形 6"/>
            <p:cNvSpPr/>
            <p:nvPr/>
          </p:nvSpPr>
          <p:spPr>
            <a:xfrm>
              <a:off x="1862299" y="5846906"/>
              <a:ext cx="9322374" cy="706094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以上連結皆可上「校網</a:t>
              </a:r>
              <a:r>
                <a:rPr lang="en-US" altLang="zh-TW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-</a:t>
              </a:r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輔導處專區</a:t>
              </a:r>
              <a:r>
                <a:rPr lang="en-US" altLang="zh-TW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-</a:t>
              </a:r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高中生涯輔導</a:t>
              </a:r>
              <a:r>
                <a:rPr lang="en-US" altLang="zh-TW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-</a:t>
              </a:r>
              <a:r>
                <a:rPr lang="zh-TW" altLang="en-US" sz="2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網站資源整理」查詢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791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你</a:t>
            </a:r>
            <a:r>
              <a:rPr lang="en-US" altLang="zh-TW" dirty="0"/>
              <a:t>/</a:t>
            </a:r>
            <a:r>
              <a:rPr lang="zh-TW" altLang="en-US" dirty="0" smtClean="0"/>
              <a:t>妳的</a:t>
            </a:r>
            <a:r>
              <a:rPr lang="zh-TW" altLang="en-US" dirty="0" smtClean="0">
                <a:solidFill>
                  <a:srgbClr val="C00000"/>
                </a:solidFill>
              </a:rPr>
              <a:t>需求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課業學習</a:t>
            </a:r>
            <a:endParaRPr lang="zh-TW" altLang="en-US" dirty="0">
              <a:solidFill>
                <a:srgbClr val="C0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564510" y="1829594"/>
            <a:ext cx="3740655" cy="3478749"/>
            <a:chOff x="2564510" y="1829594"/>
            <a:chExt cx="3740655" cy="3478749"/>
          </a:xfrm>
        </p:grpSpPr>
        <p:sp>
          <p:nvSpPr>
            <p:cNvPr id="26" name="椭圆 5"/>
            <p:cNvSpPr/>
            <p:nvPr/>
          </p:nvSpPr>
          <p:spPr>
            <a:xfrm>
              <a:off x="2711853" y="2939632"/>
              <a:ext cx="3593312" cy="674404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9" name="TextBox 39"/>
            <p:cNvSpPr txBox="1"/>
            <p:nvPr/>
          </p:nvSpPr>
          <p:spPr>
            <a:xfrm>
              <a:off x="2564510" y="1829594"/>
              <a:ext cx="3740651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原因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同時面臨複習與高三進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度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椭圆 15"/>
            <p:cNvSpPr>
              <a:spLocks noChangeAspect="1"/>
            </p:cNvSpPr>
            <p:nvPr/>
          </p:nvSpPr>
          <p:spPr>
            <a:xfrm>
              <a:off x="2796838" y="3850838"/>
              <a:ext cx="1457505" cy="14575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: Shape 37"/>
            <p:cNvSpPr/>
            <p:nvPr/>
          </p:nvSpPr>
          <p:spPr>
            <a:xfrm>
              <a:off x="3268548" y="4359932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157825" y="2089185"/>
            <a:ext cx="3740649" cy="3477271"/>
            <a:chOff x="6157825" y="2089185"/>
            <a:chExt cx="3740649" cy="3477271"/>
          </a:xfrm>
        </p:grpSpPr>
        <p:sp>
          <p:nvSpPr>
            <p:cNvPr id="27" name="椭圆 5"/>
            <p:cNvSpPr/>
            <p:nvPr/>
          </p:nvSpPr>
          <p:spPr>
            <a:xfrm>
              <a:off x="6305162" y="3658836"/>
              <a:ext cx="3593312" cy="674404"/>
            </a:xfrm>
            <a:custGeom>
              <a:avLst/>
              <a:gdLst/>
              <a:ahLst/>
              <a:cxnLst/>
              <a:rect l="l" t="t" r="r" b="b"/>
              <a:pathLst>
                <a:path w="1769901" h="332156">
                  <a:moveTo>
                    <a:pt x="405557" y="96228"/>
                  </a:moveTo>
                  <a:cubicBezTo>
                    <a:pt x="366980" y="96228"/>
                    <a:pt x="335707" y="127501"/>
                    <a:pt x="335707" y="166078"/>
                  </a:cubicBezTo>
                  <a:cubicBezTo>
                    <a:pt x="335707" y="204655"/>
                    <a:pt x="366980" y="235928"/>
                    <a:pt x="405557" y="235928"/>
                  </a:cubicBezTo>
                  <a:cubicBezTo>
                    <a:pt x="444134" y="235928"/>
                    <a:pt x="475407" y="204655"/>
                    <a:pt x="475407" y="166078"/>
                  </a:cubicBezTo>
                  <a:cubicBezTo>
                    <a:pt x="475407" y="127501"/>
                    <a:pt x="444134" y="96228"/>
                    <a:pt x="405557" y="96228"/>
                  </a:cubicBezTo>
                  <a:close/>
                  <a:moveTo>
                    <a:pt x="404812" y="0"/>
                  </a:moveTo>
                  <a:cubicBezTo>
                    <a:pt x="477383" y="0"/>
                    <a:pt x="539082" y="46547"/>
                    <a:pt x="559974" y="112010"/>
                  </a:cubicBezTo>
                  <a:lnTo>
                    <a:pt x="1769901" y="112010"/>
                  </a:lnTo>
                  <a:lnTo>
                    <a:pt x="1769901" y="229672"/>
                  </a:lnTo>
                  <a:lnTo>
                    <a:pt x="558051" y="229672"/>
                  </a:lnTo>
                  <a:cubicBezTo>
                    <a:pt x="533266" y="289877"/>
                    <a:pt x="473976" y="332156"/>
                    <a:pt x="404812" y="332156"/>
                  </a:cubicBezTo>
                  <a:cubicBezTo>
                    <a:pt x="335648" y="332156"/>
                    <a:pt x="276358" y="289877"/>
                    <a:pt x="251573" y="229672"/>
                  </a:cubicBezTo>
                  <a:lnTo>
                    <a:pt x="0" y="229672"/>
                  </a:lnTo>
                  <a:lnTo>
                    <a:pt x="0" y="112010"/>
                  </a:lnTo>
                  <a:lnTo>
                    <a:pt x="249650" y="112010"/>
                  </a:lnTo>
                  <a:cubicBezTo>
                    <a:pt x="270542" y="46547"/>
                    <a:pt x="332241" y="0"/>
                    <a:pt x="404812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6" tIns="60944" rIns="121886" bIns="60944" rtlCol="0" anchor="ctr"/>
            <a:lstStyle/>
            <a:p>
              <a:pPr algn="ctr"/>
              <a:endParaRPr lang="zh-CN" altLang="en-US"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0" name="TextBox 40"/>
            <p:cNvSpPr txBox="1"/>
            <p:nvPr/>
          </p:nvSpPr>
          <p:spPr>
            <a:xfrm>
              <a:off x="6157825" y="4561281"/>
              <a:ext cx="3417598" cy="10051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886" tIns="60944" rIns="121886" bIns="60944" rtlCol="0">
              <a:no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如何協助</a:t>
              </a:r>
              <a:r>
                <a:rPr lang="zh-TW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自己</a:t>
              </a:r>
              <a:endPara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1.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學校教師的專</a:t>
              </a:r>
              <a:r>
                <a:rPr lang="zh-TW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業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2.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壓力的排解</a:t>
              </a:r>
              <a:endParaRPr lang="en-US" altLang="zh-TW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  <a:p>
              <a:r>
                <a:rPr lang="en-US" altLang="zh-CN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3.</a:t>
              </a:r>
              <a:r>
                <a:rPr lang="zh-TW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  <a:cs typeface="+mn-ea"/>
                  <a:sym typeface="+mn-lt"/>
                </a:rPr>
                <a:t>相關講座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椭圆 28"/>
            <p:cNvSpPr>
              <a:spLocks noChangeAspect="1"/>
            </p:cNvSpPr>
            <p:nvPr/>
          </p:nvSpPr>
          <p:spPr>
            <a:xfrm>
              <a:off x="6425145" y="2089185"/>
              <a:ext cx="1457505" cy="1457505"/>
            </a:xfrm>
            <a:prstGeom prst="ellipse">
              <a:avLst/>
            </a:prstGeom>
            <a:solidFill>
              <a:srgbClr val="E1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: Shape 37"/>
            <p:cNvSpPr/>
            <p:nvPr/>
          </p:nvSpPr>
          <p:spPr>
            <a:xfrm>
              <a:off x="6923329" y="2604244"/>
              <a:ext cx="514085" cy="427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1" extrusionOk="0">
                  <a:moveTo>
                    <a:pt x="3554" y="7297"/>
                  </a:moveTo>
                  <a:cubicBezTo>
                    <a:pt x="3954" y="7331"/>
                    <a:pt x="4453" y="7289"/>
                    <a:pt x="5005" y="7053"/>
                  </a:cubicBezTo>
                  <a:cubicBezTo>
                    <a:pt x="6349" y="6477"/>
                    <a:pt x="7491" y="4995"/>
                    <a:pt x="8405" y="2648"/>
                  </a:cubicBezTo>
                  <a:lnTo>
                    <a:pt x="8422" y="2598"/>
                  </a:lnTo>
                  <a:cubicBezTo>
                    <a:pt x="8426" y="2582"/>
                    <a:pt x="8908" y="945"/>
                    <a:pt x="9828" y="943"/>
                  </a:cubicBezTo>
                  <a:cubicBezTo>
                    <a:pt x="9832" y="945"/>
                    <a:pt x="10275" y="957"/>
                    <a:pt x="10499" y="1412"/>
                  </a:cubicBezTo>
                  <a:cubicBezTo>
                    <a:pt x="10721" y="1862"/>
                    <a:pt x="10884" y="3061"/>
                    <a:pt x="9482" y="6033"/>
                  </a:cubicBezTo>
                  <a:lnTo>
                    <a:pt x="9306" y="6403"/>
                  </a:lnTo>
                  <a:lnTo>
                    <a:pt x="9598" y="6649"/>
                  </a:lnTo>
                  <a:cubicBezTo>
                    <a:pt x="9651" y="6694"/>
                    <a:pt x="10140" y="7077"/>
                    <a:pt x="11176" y="7077"/>
                  </a:cubicBezTo>
                  <a:lnTo>
                    <a:pt x="19661" y="7077"/>
                  </a:lnTo>
                  <a:cubicBezTo>
                    <a:pt x="20292" y="7077"/>
                    <a:pt x="20807" y="7689"/>
                    <a:pt x="20807" y="8438"/>
                  </a:cubicBezTo>
                  <a:cubicBezTo>
                    <a:pt x="20807" y="9188"/>
                    <a:pt x="20292" y="9799"/>
                    <a:pt x="19661" y="9799"/>
                  </a:cubicBezTo>
                  <a:lnTo>
                    <a:pt x="15507" y="9799"/>
                  </a:lnTo>
                  <a:cubicBezTo>
                    <a:pt x="15473" y="9788"/>
                    <a:pt x="15438" y="9779"/>
                    <a:pt x="15402" y="9779"/>
                  </a:cubicBezTo>
                  <a:lnTo>
                    <a:pt x="13395" y="9779"/>
                  </a:lnTo>
                  <a:cubicBezTo>
                    <a:pt x="13176" y="9779"/>
                    <a:pt x="12998" y="9991"/>
                    <a:pt x="12998" y="10252"/>
                  </a:cubicBezTo>
                  <a:cubicBezTo>
                    <a:pt x="12998" y="10512"/>
                    <a:pt x="13176" y="10723"/>
                    <a:pt x="13395" y="10723"/>
                  </a:cubicBezTo>
                  <a:lnTo>
                    <a:pt x="13565" y="10723"/>
                  </a:lnTo>
                  <a:lnTo>
                    <a:pt x="13565" y="10742"/>
                  </a:lnTo>
                  <a:cubicBezTo>
                    <a:pt x="13565" y="10742"/>
                    <a:pt x="13616" y="10742"/>
                    <a:pt x="13708" y="10742"/>
                  </a:cubicBezTo>
                  <a:cubicBezTo>
                    <a:pt x="13715" y="10751"/>
                    <a:pt x="13722" y="10761"/>
                    <a:pt x="13730" y="10769"/>
                  </a:cubicBezTo>
                  <a:cubicBezTo>
                    <a:pt x="14809" y="11851"/>
                    <a:pt x="14221" y="13735"/>
                    <a:pt x="14216" y="13754"/>
                  </a:cubicBezTo>
                  <a:cubicBezTo>
                    <a:pt x="14208" y="13775"/>
                    <a:pt x="14204" y="13798"/>
                    <a:pt x="14200" y="13821"/>
                  </a:cubicBezTo>
                  <a:cubicBezTo>
                    <a:pt x="14163" y="13904"/>
                    <a:pt x="14145" y="14001"/>
                    <a:pt x="14157" y="14102"/>
                  </a:cubicBezTo>
                  <a:cubicBezTo>
                    <a:pt x="14167" y="14176"/>
                    <a:pt x="14346" y="15913"/>
                    <a:pt x="13175" y="17323"/>
                  </a:cubicBezTo>
                  <a:lnTo>
                    <a:pt x="13147" y="17361"/>
                  </a:lnTo>
                  <a:cubicBezTo>
                    <a:pt x="12922" y="17699"/>
                    <a:pt x="12843" y="18133"/>
                    <a:pt x="12765" y="18550"/>
                  </a:cubicBezTo>
                  <a:cubicBezTo>
                    <a:pt x="12616" y="19370"/>
                    <a:pt x="12486" y="20077"/>
                    <a:pt x="11404" y="20327"/>
                  </a:cubicBezTo>
                  <a:cubicBezTo>
                    <a:pt x="11144" y="20351"/>
                    <a:pt x="8273" y="20612"/>
                    <a:pt x="6707" y="19927"/>
                  </a:cubicBezTo>
                  <a:cubicBezTo>
                    <a:pt x="6098" y="19662"/>
                    <a:pt x="5761" y="19430"/>
                    <a:pt x="5462" y="19226"/>
                  </a:cubicBezTo>
                  <a:cubicBezTo>
                    <a:pt x="4926" y="18857"/>
                    <a:pt x="4546" y="18628"/>
                    <a:pt x="3554" y="18535"/>
                  </a:cubicBezTo>
                  <a:cubicBezTo>
                    <a:pt x="3554" y="18535"/>
                    <a:pt x="3554" y="7297"/>
                    <a:pt x="3554" y="7297"/>
                  </a:cubicBezTo>
                  <a:close/>
                  <a:moveTo>
                    <a:pt x="0" y="19644"/>
                  </a:moveTo>
                  <a:cubicBezTo>
                    <a:pt x="0" y="20162"/>
                    <a:pt x="354" y="20583"/>
                    <a:pt x="789" y="20583"/>
                  </a:cubicBezTo>
                  <a:lnTo>
                    <a:pt x="2764" y="20583"/>
                  </a:lnTo>
                  <a:cubicBezTo>
                    <a:pt x="3200" y="20583"/>
                    <a:pt x="3554" y="20162"/>
                    <a:pt x="3554" y="19644"/>
                  </a:cubicBezTo>
                  <a:lnTo>
                    <a:pt x="3554" y="19480"/>
                  </a:lnTo>
                  <a:cubicBezTo>
                    <a:pt x="4371" y="19567"/>
                    <a:pt x="4647" y="19755"/>
                    <a:pt x="5065" y="20043"/>
                  </a:cubicBezTo>
                  <a:cubicBezTo>
                    <a:pt x="5375" y="20255"/>
                    <a:pt x="5760" y="20520"/>
                    <a:pt x="6433" y="20814"/>
                  </a:cubicBezTo>
                  <a:cubicBezTo>
                    <a:pt x="8235" y="21600"/>
                    <a:pt x="11361" y="21279"/>
                    <a:pt x="11493" y="21265"/>
                  </a:cubicBezTo>
                  <a:lnTo>
                    <a:pt x="11531" y="21258"/>
                  </a:lnTo>
                  <a:cubicBezTo>
                    <a:pt x="13149" y="20897"/>
                    <a:pt x="13386" y="19607"/>
                    <a:pt x="13541" y="18751"/>
                  </a:cubicBezTo>
                  <a:cubicBezTo>
                    <a:pt x="13599" y="18435"/>
                    <a:pt x="13655" y="18135"/>
                    <a:pt x="13758" y="17963"/>
                  </a:cubicBezTo>
                  <a:cubicBezTo>
                    <a:pt x="14450" y="17121"/>
                    <a:pt x="14752" y="16186"/>
                    <a:pt x="14879" y="15434"/>
                  </a:cubicBezTo>
                  <a:cubicBezTo>
                    <a:pt x="14877" y="14947"/>
                    <a:pt x="14916" y="14445"/>
                    <a:pt x="15005" y="13918"/>
                  </a:cubicBezTo>
                  <a:cubicBezTo>
                    <a:pt x="15132" y="13425"/>
                    <a:pt x="15414" y="11966"/>
                    <a:pt x="14750" y="10739"/>
                  </a:cubicBezTo>
                  <a:cubicBezTo>
                    <a:pt x="16494" y="10734"/>
                    <a:pt x="19587" y="10727"/>
                    <a:pt x="19965" y="10727"/>
                  </a:cubicBezTo>
                  <a:cubicBezTo>
                    <a:pt x="20619" y="10727"/>
                    <a:pt x="21223" y="9799"/>
                    <a:pt x="21223" y="9799"/>
                  </a:cubicBezTo>
                  <a:cubicBezTo>
                    <a:pt x="21458" y="9417"/>
                    <a:pt x="21600" y="8948"/>
                    <a:pt x="21600" y="8438"/>
                  </a:cubicBezTo>
                  <a:cubicBezTo>
                    <a:pt x="21600" y="7168"/>
                    <a:pt x="20730" y="6134"/>
                    <a:pt x="19661" y="6134"/>
                  </a:cubicBezTo>
                  <a:lnTo>
                    <a:pt x="11176" y="6134"/>
                  </a:lnTo>
                  <a:cubicBezTo>
                    <a:pt x="10831" y="6134"/>
                    <a:pt x="10571" y="6084"/>
                    <a:pt x="10389" y="6027"/>
                  </a:cubicBezTo>
                  <a:cubicBezTo>
                    <a:pt x="11429" y="3688"/>
                    <a:pt x="11698" y="1977"/>
                    <a:pt x="11184" y="934"/>
                  </a:cubicBezTo>
                  <a:cubicBezTo>
                    <a:pt x="10729" y="11"/>
                    <a:pt x="9864" y="0"/>
                    <a:pt x="9828" y="0"/>
                  </a:cubicBezTo>
                  <a:cubicBezTo>
                    <a:pt x="8399" y="0"/>
                    <a:pt x="7758" y="1998"/>
                    <a:pt x="7676" y="2274"/>
                  </a:cubicBezTo>
                  <a:cubicBezTo>
                    <a:pt x="6199" y="6056"/>
                    <a:pt x="4465" y="6458"/>
                    <a:pt x="3554" y="6357"/>
                  </a:cubicBezTo>
                  <a:lnTo>
                    <a:pt x="3554" y="6192"/>
                  </a:lnTo>
                  <a:cubicBezTo>
                    <a:pt x="3554" y="5674"/>
                    <a:pt x="3200" y="5254"/>
                    <a:pt x="2764" y="5254"/>
                  </a:cubicBezTo>
                  <a:lnTo>
                    <a:pt x="789" y="5254"/>
                  </a:lnTo>
                  <a:cubicBezTo>
                    <a:pt x="354" y="5254"/>
                    <a:pt x="0" y="5674"/>
                    <a:pt x="0" y="6192"/>
                  </a:cubicBezTo>
                  <a:cubicBezTo>
                    <a:pt x="0" y="6192"/>
                    <a:pt x="0" y="19644"/>
                    <a:pt x="0" y="1964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707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68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/>
              <a:t>你</a:t>
            </a:r>
            <a:r>
              <a:rPr lang="en-US" altLang="zh-TW" dirty="0"/>
              <a:t>/</a:t>
            </a:r>
            <a:r>
              <a:rPr lang="zh-TW" altLang="en-US" dirty="0"/>
              <a:t>妳的</a:t>
            </a:r>
            <a:r>
              <a:rPr lang="zh-TW" altLang="en-US" dirty="0" smtClean="0">
                <a:solidFill>
                  <a:srgbClr val="C00000"/>
                </a:solidFill>
              </a:rPr>
              <a:t>需求</a:t>
            </a:r>
            <a:r>
              <a:rPr lang="en-US" altLang="zh-TW" dirty="0" smtClean="0">
                <a:solidFill>
                  <a:srgbClr val="C00000"/>
                </a:solidFill>
              </a:rPr>
              <a:t>-</a:t>
            </a:r>
            <a:r>
              <a:rPr lang="zh-TW" altLang="en-US" dirty="0" smtClean="0">
                <a:solidFill>
                  <a:srgbClr val="C00000"/>
                </a:solidFill>
              </a:rPr>
              <a:t>身心健康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111361" y="2362994"/>
            <a:ext cx="597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+mn-ea"/>
                <a:ea typeface="+mn-ea"/>
              </a:rPr>
              <a:t>需要你們好好學會照顧自己！</a:t>
            </a:r>
            <a:endParaRPr lang="zh-TW" altLang="en-US" sz="3600" dirty="0">
              <a:latin typeface="+mn-ea"/>
              <a:ea typeface="+mn-ea"/>
            </a:endParaRPr>
          </a:p>
        </p:txBody>
      </p:sp>
      <p:grpSp>
        <p:nvGrpSpPr>
          <p:cNvPr id="33" name="组合 59"/>
          <p:cNvGrpSpPr/>
          <p:nvPr/>
        </p:nvGrpSpPr>
        <p:grpSpPr>
          <a:xfrm>
            <a:off x="4792385" y="3277394"/>
            <a:ext cx="2610405" cy="2992803"/>
            <a:chOff x="1378035" y="1025526"/>
            <a:chExt cx="3604636" cy="4616450"/>
          </a:xfrm>
        </p:grpSpPr>
        <p:grpSp>
          <p:nvGrpSpPr>
            <p:cNvPr id="34" name="组合 22"/>
            <p:cNvGrpSpPr/>
            <p:nvPr/>
          </p:nvGrpSpPr>
          <p:grpSpPr>
            <a:xfrm>
              <a:off x="1378035" y="1576388"/>
              <a:ext cx="2074863" cy="4065588"/>
              <a:chOff x="1920875" y="1576388"/>
              <a:chExt cx="2074863" cy="4065588"/>
            </a:xfrm>
            <a:solidFill>
              <a:schemeClr val="accent1"/>
            </a:solidFill>
          </p:grpSpPr>
          <p:sp>
            <p:nvSpPr>
              <p:cNvPr id="50" name="Freeform 5"/>
              <p:cNvSpPr/>
              <p:nvPr/>
            </p:nvSpPr>
            <p:spPr bwMode="auto">
              <a:xfrm>
                <a:off x="2952750" y="3621088"/>
                <a:ext cx="230188" cy="1038225"/>
              </a:xfrm>
              <a:custGeom>
                <a:avLst/>
                <a:gdLst>
                  <a:gd name="T0" fmla="*/ 30 w 107"/>
                  <a:gd name="T1" fmla="*/ 439 h 484"/>
                  <a:gd name="T2" fmla="*/ 35 w 107"/>
                  <a:gd name="T3" fmla="*/ 415 h 484"/>
                  <a:gd name="T4" fmla="*/ 38 w 107"/>
                  <a:gd name="T5" fmla="*/ 403 h 484"/>
                  <a:gd name="T6" fmla="*/ 42 w 107"/>
                  <a:gd name="T7" fmla="*/ 373 h 484"/>
                  <a:gd name="T8" fmla="*/ 43 w 107"/>
                  <a:gd name="T9" fmla="*/ 355 h 484"/>
                  <a:gd name="T10" fmla="*/ 44 w 107"/>
                  <a:gd name="T11" fmla="*/ 351 h 484"/>
                  <a:gd name="T12" fmla="*/ 44 w 107"/>
                  <a:gd name="T13" fmla="*/ 329 h 484"/>
                  <a:gd name="T14" fmla="*/ 50 w 107"/>
                  <a:gd name="T15" fmla="*/ 322 h 484"/>
                  <a:gd name="T16" fmla="*/ 57 w 107"/>
                  <a:gd name="T17" fmla="*/ 300 h 484"/>
                  <a:gd name="T18" fmla="*/ 63 w 107"/>
                  <a:gd name="T19" fmla="*/ 277 h 484"/>
                  <a:gd name="T20" fmla="*/ 64 w 107"/>
                  <a:gd name="T21" fmla="*/ 269 h 484"/>
                  <a:gd name="T22" fmla="*/ 65 w 107"/>
                  <a:gd name="T23" fmla="*/ 260 h 484"/>
                  <a:gd name="T24" fmla="*/ 69 w 107"/>
                  <a:gd name="T25" fmla="*/ 252 h 484"/>
                  <a:gd name="T26" fmla="*/ 67 w 107"/>
                  <a:gd name="T27" fmla="*/ 245 h 484"/>
                  <a:gd name="T28" fmla="*/ 73 w 107"/>
                  <a:gd name="T29" fmla="*/ 230 h 484"/>
                  <a:gd name="T30" fmla="*/ 75 w 107"/>
                  <a:gd name="T31" fmla="*/ 215 h 484"/>
                  <a:gd name="T32" fmla="*/ 74 w 107"/>
                  <a:gd name="T33" fmla="*/ 211 h 484"/>
                  <a:gd name="T34" fmla="*/ 76 w 107"/>
                  <a:gd name="T35" fmla="*/ 207 h 484"/>
                  <a:gd name="T36" fmla="*/ 83 w 107"/>
                  <a:gd name="T37" fmla="*/ 192 h 484"/>
                  <a:gd name="T38" fmla="*/ 88 w 107"/>
                  <a:gd name="T39" fmla="*/ 166 h 484"/>
                  <a:gd name="T40" fmla="*/ 89 w 107"/>
                  <a:gd name="T41" fmla="*/ 145 h 484"/>
                  <a:gd name="T42" fmla="*/ 89 w 107"/>
                  <a:gd name="T43" fmla="*/ 128 h 484"/>
                  <a:gd name="T44" fmla="*/ 92 w 107"/>
                  <a:gd name="T45" fmla="*/ 125 h 484"/>
                  <a:gd name="T46" fmla="*/ 90 w 107"/>
                  <a:gd name="T47" fmla="*/ 124 h 484"/>
                  <a:gd name="T48" fmla="*/ 97 w 107"/>
                  <a:gd name="T49" fmla="*/ 103 h 484"/>
                  <a:gd name="T50" fmla="*/ 101 w 107"/>
                  <a:gd name="T51" fmla="*/ 88 h 484"/>
                  <a:gd name="T52" fmla="*/ 99 w 107"/>
                  <a:gd name="T53" fmla="*/ 83 h 484"/>
                  <a:gd name="T54" fmla="*/ 102 w 107"/>
                  <a:gd name="T55" fmla="*/ 72 h 484"/>
                  <a:gd name="T56" fmla="*/ 104 w 107"/>
                  <a:gd name="T57" fmla="*/ 65 h 484"/>
                  <a:gd name="T58" fmla="*/ 104 w 107"/>
                  <a:gd name="T59" fmla="*/ 58 h 484"/>
                  <a:gd name="T60" fmla="*/ 107 w 107"/>
                  <a:gd name="T61" fmla="*/ 40 h 484"/>
                  <a:gd name="T62" fmla="*/ 72 w 107"/>
                  <a:gd name="T63" fmla="*/ 100 h 484"/>
                  <a:gd name="T64" fmla="*/ 65 w 107"/>
                  <a:gd name="T65" fmla="*/ 137 h 484"/>
                  <a:gd name="T66" fmla="*/ 63 w 107"/>
                  <a:gd name="T67" fmla="*/ 147 h 484"/>
                  <a:gd name="T68" fmla="*/ 62 w 107"/>
                  <a:gd name="T69" fmla="*/ 149 h 484"/>
                  <a:gd name="T70" fmla="*/ 58 w 107"/>
                  <a:gd name="T71" fmla="*/ 176 h 484"/>
                  <a:gd name="T72" fmla="*/ 53 w 107"/>
                  <a:gd name="T73" fmla="*/ 197 h 484"/>
                  <a:gd name="T74" fmla="*/ 53 w 107"/>
                  <a:gd name="T75" fmla="*/ 213 h 484"/>
                  <a:gd name="T76" fmla="*/ 55 w 107"/>
                  <a:gd name="T77" fmla="*/ 218 h 484"/>
                  <a:gd name="T78" fmla="*/ 46 w 107"/>
                  <a:gd name="T79" fmla="*/ 232 h 484"/>
                  <a:gd name="T80" fmla="*/ 34 w 107"/>
                  <a:gd name="T81" fmla="*/ 294 h 484"/>
                  <a:gd name="T82" fmla="*/ 34 w 107"/>
                  <a:gd name="T83" fmla="*/ 300 h 484"/>
                  <a:gd name="T84" fmla="*/ 24 w 107"/>
                  <a:gd name="T85" fmla="*/ 36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7" h="484">
                    <a:moveTo>
                      <a:pt x="14" y="407"/>
                    </a:moveTo>
                    <a:cubicBezTo>
                      <a:pt x="12" y="420"/>
                      <a:pt x="12" y="420"/>
                      <a:pt x="12" y="420"/>
                    </a:cubicBezTo>
                    <a:cubicBezTo>
                      <a:pt x="12" y="420"/>
                      <a:pt x="0" y="484"/>
                      <a:pt x="30" y="439"/>
                    </a:cubicBezTo>
                    <a:cubicBezTo>
                      <a:pt x="30" y="439"/>
                      <a:pt x="30" y="439"/>
                      <a:pt x="30" y="439"/>
                    </a:cubicBezTo>
                    <a:cubicBezTo>
                      <a:pt x="33" y="432"/>
                      <a:pt x="34" y="427"/>
                      <a:pt x="32" y="422"/>
                    </a:cubicBezTo>
                    <a:cubicBezTo>
                      <a:pt x="36" y="422"/>
                      <a:pt x="33" y="416"/>
                      <a:pt x="35" y="415"/>
                    </a:cubicBezTo>
                    <a:cubicBezTo>
                      <a:pt x="35" y="415"/>
                      <a:pt x="35" y="415"/>
                      <a:pt x="35" y="415"/>
                    </a:cubicBezTo>
                    <a:cubicBezTo>
                      <a:pt x="33" y="410"/>
                      <a:pt x="39" y="406"/>
                      <a:pt x="37" y="402"/>
                    </a:cubicBezTo>
                    <a:cubicBezTo>
                      <a:pt x="37" y="402"/>
                      <a:pt x="38" y="402"/>
                      <a:pt x="38" y="403"/>
                    </a:cubicBezTo>
                    <a:cubicBezTo>
                      <a:pt x="38" y="400"/>
                      <a:pt x="38" y="396"/>
                      <a:pt x="40" y="396"/>
                    </a:cubicBezTo>
                    <a:cubicBezTo>
                      <a:pt x="41" y="388"/>
                      <a:pt x="44" y="378"/>
                      <a:pt x="41" y="373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40" y="370"/>
                      <a:pt x="42" y="370"/>
                      <a:pt x="42" y="366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41" y="363"/>
                      <a:pt x="43" y="358"/>
                      <a:pt x="43" y="355"/>
                    </a:cubicBezTo>
                    <a:cubicBezTo>
                      <a:pt x="44" y="355"/>
                      <a:pt x="44" y="355"/>
                      <a:pt x="44" y="355"/>
                    </a:cubicBezTo>
                    <a:cubicBezTo>
                      <a:pt x="45" y="349"/>
                      <a:pt x="45" y="349"/>
                      <a:pt x="45" y="349"/>
                    </a:cubicBezTo>
                    <a:cubicBezTo>
                      <a:pt x="44" y="351"/>
                      <a:pt x="44" y="351"/>
                      <a:pt x="44" y="351"/>
                    </a:cubicBezTo>
                    <a:cubicBezTo>
                      <a:pt x="41" y="350"/>
                      <a:pt x="47" y="347"/>
                      <a:pt x="46" y="343"/>
                    </a:cubicBezTo>
                    <a:cubicBezTo>
                      <a:pt x="47" y="339"/>
                      <a:pt x="40" y="333"/>
                      <a:pt x="42" y="329"/>
                    </a:cubicBezTo>
                    <a:cubicBezTo>
                      <a:pt x="41" y="327"/>
                      <a:pt x="45" y="332"/>
                      <a:pt x="44" y="329"/>
                    </a:cubicBezTo>
                    <a:cubicBezTo>
                      <a:pt x="46" y="329"/>
                      <a:pt x="45" y="330"/>
                      <a:pt x="47" y="330"/>
                    </a:cubicBezTo>
                    <a:cubicBezTo>
                      <a:pt x="46" y="327"/>
                      <a:pt x="49" y="325"/>
                      <a:pt x="49" y="322"/>
                    </a:cubicBezTo>
                    <a:cubicBezTo>
                      <a:pt x="50" y="322"/>
                      <a:pt x="50" y="322"/>
                      <a:pt x="50" y="322"/>
                    </a:cubicBezTo>
                    <a:cubicBezTo>
                      <a:pt x="48" y="317"/>
                      <a:pt x="54" y="313"/>
                      <a:pt x="52" y="310"/>
                    </a:cubicBezTo>
                    <a:cubicBezTo>
                      <a:pt x="52" y="305"/>
                      <a:pt x="57" y="307"/>
                      <a:pt x="55" y="302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8" y="298"/>
                      <a:pt x="55" y="298"/>
                      <a:pt x="57" y="296"/>
                    </a:cubicBezTo>
                    <a:cubicBezTo>
                      <a:pt x="58" y="297"/>
                      <a:pt x="58" y="293"/>
                      <a:pt x="59" y="295"/>
                    </a:cubicBezTo>
                    <a:cubicBezTo>
                      <a:pt x="62" y="290"/>
                      <a:pt x="58" y="284"/>
                      <a:pt x="63" y="277"/>
                    </a:cubicBezTo>
                    <a:cubicBezTo>
                      <a:pt x="61" y="275"/>
                      <a:pt x="63" y="272"/>
                      <a:pt x="62" y="271"/>
                    </a:cubicBezTo>
                    <a:cubicBezTo>
                      <a:pt x="63" y="271"/>
                      <a:pt x="63" y="264"/>
                      <a:pt x="65" y="268"/>
                    </a:cubicBezTo>
                    <a:cubicBezTo>
                      <a:pt x="65" y="268"/>
                      <a:pt x="65" y="269"/>
                      <a:pt x="64" y="269"/>
                    </a:cubicBezTo>
                    <a:cubicBezTo>
                      <a:pt x="66" y="270"/>
                      <a:pt x="66" y="270"/>
                      <a:pt x="66" y="270"/>
                    </a:cubicBezTo>
                    <a:cubicBezTo>
                      <a:pt x="69" y="266"/>
                      <a:pt x="66" y="262"/>
                      <a:pt x="67" y="258"/>
                    </a:cubicBezTo>
                    <a:cubicBezTo>
                      <a:pt x="66" y="259"/>
                      <a:pt x="66" y="261"/>
                      <a:pt x="65" y="260"/>
                    </a:cubicBezTo>
                    <a:cubicBezTo>
                      <a:pt x="66" y="256"/>
                      <a:pt x="66" y="256"/>
                      <a:pt x="66" y="256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9" y="252"/>
                      <a:pt x="69" y="252"/>
                      <a:pt x="69" y="252"/>
                    </a:cubicBezTo>
                    <a:cubicBezTo>
                      <a:pt x="67" y="252"/>
                      <a:pt x="67" y="252"/>
                      <a:pt x="67" y="252"/>
                    </a:cubicBezTo>
                    <a:cubicBezTo>
                      <a:pt x="69" y="250"/>
                      <a:pt x="71" y="249"/>
                      <a:pt x="70" y="246"/>
                    </a:cubicBezTo>
                    <a:cubicBezTo>
                      <a:pt x="69" y="244"/>
                      <a:pt x="67" y="248"/>
                      <a:pt x="67" y="245"/>
                    </a:cubicBezTo>
                    <a:cubicBezTo>
                      <a:pt x="69" y="242"/>
                      <a:pt x="72" y="237"/>
                      <a:pt x="73" y="232"/>
                    </a:cubicBezTo>
                    <a:cubicBezTo>
                      <a:pt x="71" y="232"/>
                      <a:pt x="72" y="231"/>
                      <a:pt x="72" y="230"/>
                    </a:cubicBezTo>
                    <a:cubicBezTo>
                      <a:pt x="73" y="230"/>
                      <a:pt x="73" y="230"/>
                      <a:pt x="73" y="230"/>
                    </a:cubicBezTo>
                    <a:cubicBezTo>
                      <a:pt x="72" y="224"/>
                      <a:pt x="77" y="229"/>
                      <a:pt x="76" y="224"/>
                    </a:cubicBezTo>
                    <a:cubicBezTo>
                      <a:pt x="74" y="222"/>
                      <a:pt x="74" y="222"/>
                      <a:pt x="74" y="222"/>
                    </a:cubicBezTo>
                    <a:cubicBezTo>
                      <a:pt x="72" y="217"/>
                      <a:pt x="78" y="221"/>
                      <a:pt x="75" y="215"/>
                    </a:cubicBezTo>
                    <a:cubicBezTo>
                      <a:pt x="75" y="217"/>
                      <a:pt x="71" y="215"/>
                      <a:pt x="72" y="213"/>
                    </a:cubicBezTo>
                    <a:cubicBezTo>
                      <a:pt x="74" y="214"/>
                      <a:pt x="74" y="214"/>
                      <a:pt x="74" y="214"/>
                    </a:cubicBezTo>
                    <a:cubicBezTo>
                      <a:pt x="74" y="212"/>
                      <a:pt x="73" y="212"/>
                      <a:pt x="74" y="211"/>
                    </a:cubicBezTo>
                    <a:cubicBezTo>
                      <a:pt x="74" y="212"/>
                      <a:pt x="76" y="212"/>
                      <a:pt x="76" y="210"/>
                    </a:cubicBezTo>
                    <a:cubicBezTo>
                      <a:pt x="78" y="212"/>
                      <a:pt x="78" y="212"/>
                      <a:pt x="78" y="212"/>
                    </a:cubicBezTo>
                    <a:cubicBezTo>
                      <a:pt x="76" y="207"/>
                      <a:pt x="76" y="207"/>
                      <a:pt x="76" y="207"/>
                    </a:cubicBezTo>
                    <a:cubicBezTo>
                      <a:pt x="78" y="205"/>
                      <a:pt x="77" y="200"/>
                      <a:pt x="79" y="199"/>
                    </a:cubicBezTo>
                    <a:cubicBezTo>
                      <a:pt x="79" y="199"/>
                      <a:pt x="81" y="194"/>
                      <a:pt x="80" y="192"/>
                    </a:cubicBezTo>
                    <a:cubicBezTo>
                      <a:pt x="81" y="193"/>
                      <a:pt x="82" y="190"/>
                      <a:pt x="83" y="192"/>
                    </a:cubicBezTo>
                    <a:cubicBezTo>
                      <a:pt x="82" y="190"/>
                      <a:pt x="82" y="185"/>
                      <a:pt x="84" y="183"/>
                    </a:cubicBezTo>
                    <a:cubicBezTo>
                      <a:pt x="84" y="184"/>
                      <a:pt x="84" y="184"/>
                      <a:pt x="84" y="184"/>
                    </a:cubicBezTo>
                    <a:cubicBezTo>
                      <a:pt x="87" y="177"/>
                      <a:pt x="84" y="172"/>
                      <a:pt x="88" y="166"/>
                    </a:cubicBezTo>
                    <a:cubicBezTo>
                      <a:pt x="86" y="166"/>
                      <a:pt x="87" y="163"/>
                      <a:pt x="85" y="163"/>
                    </a:cubicBezTo>
                    <a:cubicBezTo>
                      <a:pt x="84" y="156"/>
                      <a:pt x="92" y="153"/>
                      <a:pt x="86" y="149"/>
                    </a:cubicBezTo>
                    <a:cubicBezTo>
                      <a:pt x="86" y="146"/>
                      <a:pt x="88" y="146"/>
                      <a:pt x="89" y="145"/>
                    </a:cubicBezTo>
                    <a:cubicBezTo>
                      <a:pt x="89" y="145"/>
                      <a:pt x="89" y="145"/>
                      <a:pt x="89" y="145"/>
                    </a:cubicBezTo>
                    <a:cubicBezTo>
                      <a:pt x="90" y="140"/>
                      <a:pt x="90" y="138"/>
                      <a:pt x="91" y="134"/>
                    </a:cubicBezTo>
                    <a:cubicBezTo>
                      <a:pt x="91" y="132"/>
                      <a:pt x="88" y="131"/>
                      <a:pt x="89" y="128"/>
                    </a:cubicBezTo>
                    <a:cubicBezTo>
                      <a:pt x="90" y="129"/>
                      <a:pt x="90" y="128"/>
                      <a:pt x="91" y="126"/>
                    </a:cubicBezTo>
                    <a:cubicBezTo>
                      <a:pt x="91" y="127"/>
                      <a:pt x="91" y="128"/>
                      <a:pt x="92" y="126"/>
                    </a:cubicBezTo>
                    <a:cubicBezTo>
                      <a:pt x="92" y="126"/>
                      <a:pt x="92" y="125"/>
                      <a:pt x="92" y="125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2" y="123"/>
                      <a:pt x="92" y="123"/>
                      <a:pt x="91" y="124"/>
                    </a:cubicBezTo>
                    <a:cubicBezTo>
                      <a:pt x="91" y="124"/>
                      <a:pt x="91" y="124"/>
                      <a:pt x="90" y="124"/>
                    </a:cubicBezTo>
                    <a:cubicBezTo>
                      <a:pt x="93" y="122"/>
                      <a:pt x="92" y="118"/>
                      <a:pt x="94" y="118"/>
                    </a:cubicBezTo>
                    <a:cubicBezTo>
                      <a:pt x="95" y="111"/>
                      <a:pt x="94" y="106"/>
                      <a:pt x="95" y="100"/>
                    </a:cubicBezTo>
                    <a:cubicBezTo>
                      <a:pt x="96" y="100"/>
                      <a:pt x="97" y="101"/>
                      <a:pt x="97" y="103"/>
                    </a:cubicBezTo>
                    <a:cubicBezTo>
                      <a:pt x="97" y="99"/>
                      <a:pt x="97" y="99"/>
                      <a:pt x="97" y="99"/>
                    </a:cubicBezTo>
                    <a:cubicBezTo>
                      <a:pt x="99" y="99"/>
                      <a:pt x="98" y="101"/>
                      <a:pt x="98" y="103"/>
                    </a:cubicBezTo>
                    <a:cubicBezTo>
                      <a:pt x="101" y="99"/>
                      <a:pt x="97" y="93"/>
                      <a:pt x="101" y="88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6"/>
                      <a:pt x="100" y="86"/>
                      <a:pt x="100" y="86"/>
                    </a:cubicBezTo>
                    <a:cubicBezTo>
                      <a:pt x="100" y="86"/>
                      <a:pt x="99" y="84"/>
                      <a:pt x="99" y="83"/>
                    </a:cubicBezTo>
                    <a:cubicBezTo>
                      <a:pt x="101" y="83"/>
                      <a:pt x="102" y="84"/>
                      <a:pt x="103" y="82"/>
                    </a:cubicBezTo>
                    <a:cubicBezTo>
                      <a:pt x="105" y="80"/>
                      <a:pt x="104" y="75"/>
                      <a:pt x="104" y="72"/>
                    </a:cubicBezTo>
                    <a:cubicBezTo>
                      <a:pt x="103" y="74"/>
                      <a:pt x="102" y="73"/>
                      <a:pt x="102" y="72"/>
                    </a:cubicBezTo>
                    <a:cubicBezTo>
                      <a:pt x="102" y="71"/>
                      <a:pt x="104" y="71"/>
                      <a:pt x="104" y="69"/>
                    </a:cubicBezTo>
                    <a:cubicBezTo>
                      <a:pt x="105" y="70"/>
                      <a:pt x="105" y="70"/>
                      <a:pt x="105" y="70"/>
                    </a:cubicBezTo>
                    <a:cubicBezTo>
                      <a:pt x="104" y="69"/>
                      <a:pt x="104" y="66"/>
                      <a:pt x="104" y="65"/>
                    </a:cubicBezTo>
                    <a:cubicBezTo>
                      <a:pt x="105" y="65"/>
                      <a:pt x="104" y="67"/>
                      <a:pt x="105" y="68"/>
                    </a:cubicBezTo>
                    <a:cubicBezTo>
                      <a:pt x="107" y="62"/>
                      <a:pt x="106" y="65"/>
                      <a:pt x="107" y="60"/>
                    </a:cubicBezTo>
                    <a:cubicBezTo>
                      <a:pt x="106" y="56"/>
                      <a:pt x="105" y="60"/>
                      <a:pt x="104" y="58"/>
                    </a:cubicBezTo>
                    <a:cubicBezTo>
                      <a:pt x="104" y="55"/>
                      <a:pt x="104" y="53"/>
                      <a:pt x="105" y="50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3" y="45"/>
                      <a:pt x="104" y="42"/>
                      <a:pt x="107" y="40"/>
                    </a:cubicBezTo>
                    <a:cubicBezTo>
                      <a:pt x="103" y="0"/>
                      <a:pt x="90" y="27"/>
                      <a:pt x="90" y="27"/>
                    </a:cubicBezTo>
                    <a:cubicBezTo>
                      <a:pt x="83" y="40"/>
                      <a:pt x="86" y="49"/>
                      <a:pt x="83" y="66"/>
                    </a:cubicBezTo>
                    <a:cubicBezTo>
                      <a:pt x="78" y="81"/>
                      <a:pt x="74" y="84"/>
                      <a:pt x="72" y="100"/>
                    </a:cubicBezTo>
                    <a:cubicBezTo>
                      <a:pt x="70" y="107"/>
                      <a:pt x="69" y="115"/>
                      <a:pt x="67" y="122"/>
                    </a:cubicBezTo>
                    <a:cubicBezTo>
                      <a:pt x="69" y="126"/>
                      <a:pt x="65" y="132"/>
                      <a:pt x="66" y="136"/>
                    </a:cubicBezTo>
                    <a:cubicBezTo>
                      <a:pt x="65" y="137"/>
                      <a:pt x="65" y="137"/>
                      <a:pt x="65" y="137"/>
                    </a:cubicBezTo>
                    <a:cubicBezTo>
                      <a:pt x="65" y="139"/>
                      <a:pt x="65" y="141"/>
                      <a:pt x="64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4" y="144"/>
                      <a:pt x="63" y="146"/>
                      <a:pt x="63" y="147"/>
                    </a:cubicBezTo>
                    <a:cubicBezTo>
                      <a:pt x="63" y="147"/>
                      <a:pt x="63" y="147"/>
                      <a:pt x="63" y="147"/>
                    </a:cubicBezTo>
                    <a:cubicBezTo>
                      <a:pt x="62" y="150"/>
                      <a:pt x="62" y="150"/>
                      <a:pt x="62" y="150"/>
                    </a:cubicBezTo>
                    <a:cubicBezTo>
                      <a:pt x="62" y="149"/>
                      <a:pt x="62" y="149"/>
                      <a:pt x="62" y="149"/>
                    </a:cubicBezTo>
                    <a:cubicBezTo>
                      <a:pt x="62" y="153"/>
                      <a:pt x="62" y="157"/>
                      <a:pt x="60" y="160"/>
                    </a:cubicBezTo>
                    <a:cubicBezTo>
                      <a:pt x="62" y="160"/>
                      <a:pt x="62" y="160"/>
                      <a:pt x="62" y="160"/>
                    </a:cubicBezTo>
                    <a:cubicBezTo>
                      <a:pt x="59" y="167"/>
                      <a:pt x="62" y="170"/>
                      <a:pt x="58" y="176"/>
                    </a:cubicBezTo>
                    <a:cubicBezTo>
                      <a:pt x="57" y="176"/>
                      <a:pt x="57" y="176"/>
                      <a:pt x="57" y="176"/>
                    </a:cubicBezTo>
                    <a:cubicBezTo>
                      <a:pt x="60" y="185"/>
                      <a:pt x="52" y="188"/>
                      <a:pt x="54" y="197"/>
                    </a:cubicBezTo>
                    <a:cubicBezTo>
                      <a:pt x="54" y="196"/>
                      <a:pt x="53" y="197"/>
                      <a:pt x="53" y="197"/>
                    </a:cubicBezTo>
                    <a:cubicBezTo>
                      <a:pt x="52" y="201"/>
                      <a:pt x="52" y="205"/>
                      <a:pt x="55" y="206"/>
                    </a:cubicBezTo>
                    <a:cubicBezTo>
                      <a:pt x="55" y="209"/>
                      <a:pt x="54" y="208"/>
                      <a:pt x="52" y="208"/>
                    </a:cubicBezTo>
                    <a:cubicBezTo>
                      <a:pt x="54" y="209"/>
                      <a:pt x="54" y="211"/>
                      <a:pt x="53" y="213"/>
                    </a:cubicBezTo>
                    <a:cubicBezTo>
                      <a:pt x="53" y="212"/>
                      <a:pt x="53" y="212"/>
                      <a:pt x="53" y="212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5" y="218"/>
                      <a:pt x="55" y="218"/>
                      <a:pt x="55" y="218"/>
                    </a:cubicBezTo>
                    <a:cubicBezTo>
                      <a:pt x="54" y="221"/>
                      <a:pt x="52" y="218"/>
                      <a:pt x="52" y="221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53" y="226"/>
                      <a:pt x="49" y="228"/>
                      <a:pt x="46" y="232"/>
                    </a:cubicBezTo>
                    <a:cubicBezTo>
                      <a:pt x="41" y="250"/>
                      <a:pt x="43" y="272"/>
                      <a:pt x="36" y="288"/>
                    </a:cubicBezTo>
                    <a:cubicBezTo>
                      <a:pt x="34" y="288"/>
                      <a:pt x="34" y="288"/>
                      <a:pt x="34" y="288"/>
                    </a:cubicBezTo>
                    <a:cubicBezTo>
                      <a:pt x="31" y="288"/>
                      <a:pt x="37" y="294"/>
                      <a:pt x="34" y="294"/>
                    </a:cubicBezTo>
                    <a:cubicBezTo>
                      <a:pt x="35" y="296"/>
                      <a:pt x="35" y="296"/>
                      <a:pt x="35" y="296"/>
                    </a:cubicBezTo>
                    <a:cubicBezTo>
                      <a:pt x="34" y="297"/>
                      <a:pt x="34" y="298"/>
                      <a:pt x="33" y="297"/>
                    </a:cubicBezTo>
                    <a:cubicBezTo>
                      <a:pt x="33" y="298"/>
                      <a:pt x="33" y="299"/>
                      <a:pt x="34" y="300"/>
                    </a:cubicBezTo>
                    <a:cubicBezTo>
                      <a:pt x="32" y="302"/>
                      <a:pt x="32" y="302"/>
                      <a:pt x="32" y="302"/>
                    </a:cubicBezTo>
                    <a:cubicBezTo>
                      <a:pt x="29" y="309"/>
                      <a:pt x="31" y="316"/>
                      <a:pt x="29" y="323"/>
                    </a:cubicBezTo>
                    <a:cubicBezTo>
                      <a:pt x="24" y="332"/>
                      <a:pt x="24" y="350"/>
                      <a:pt x="24" y="360"/>
                    </a:cubicBezTo>
                    <a:cubicBezTo>
                      <a:pt x="25" y="375"/>
                      <a:pt x="12" y="389"/>
                      <a:pt x="14" y="405"/>
                    </a:cubicBezTo>
                    <a:cubicBezTo>
                      <a:pt x="13" y="405"/>
                      <a:pt x="14" y="407"/>
                      <a:pt x="14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1" name="Freeform 6"/>
              <p:cNvSpPr/>
              <p:nvPr/>
            </p:nvSpPr>
            <p:spPr bwMode="auto">
              <a:xfrm>
                <a:off x="2651125" y="4127501"/>
                <a:ext cx="301625" cy="1146175"/>
              </a:xfrm>
              <a:custGeom>
                <a:avLst/>
                <a:gdLst>
                  <a:gd name="T0" fmla="*/ 119 w 140"/>
                  <a:gd name="T1" fmla="*/ 113 h 534"/>
                  <a:gd name="T2" fmla="*/ 125 w 140"/>
                  <a:gd name="T3" fmla="*/ 96 h 534"/>
                  <a:gd name="T4" fmla="*/ 124 w 140"/>
                  <a:gd name="T5" fmla="*/ 91 h 534"/>
                  <a:gd name="T6" fmla="*/ 128 w 140"/>
                  <a:gd name="T7" fmla="*/ 79 h 534"/>
                  <a:gd name="T8" fmla="*/ 131 w 140"/>
                  <a:gd name="T9" fmla="*/ 71 h 534"/>
                  <a:gd name="T10" fmla="*/ 132 w 140"/>
                  <a:gd name="T11" fmla="*/ 64 h 534"/>
                  <a:gd name="T12" fmla="*/ 137 w 140"/>
                  <a:gd name="T13" fmla="*/ 44 h 534"/>
                  <a:gd name="T14" fmla="*/ 94 w 140"/>
                  <a:gd name="T15" fmla="*/ 108 h 534"/>
                  <a:gd name="T16" fmla="*/ 84 w 140"/>
                  <a:gd name="T17" fmla="*/ 150 h 534"/>
                  <a:gd name="T18" fmla="*/ 82 w 140"/>
                  <a:gd name="T19" fmla="*/ 161 h 534"/>
                  <a:gd name="T20" fmla="*/ 81 w 140"/>
                  <a:gd name="T21" fmla="*/ 163 h 534"/>
                  <a:gd name="T22" fmla="*/ 75 w 140"/>
                  <a:gd name="T23" fmla="*/ 193 h 534"/>
                  <a:gd name="T24" fmla="*/ 69 w 140"/>
                  <a:gd name="T25" fmla="*/ 217 h 534"/>
                  <a:gd name="T26" fmla="*/ 69 w 140"/>
                  <a:gd name="T27" fmla="*/ 235 h 534"/>
                  <a:gd name="T28" fmla="*/ 71 w 140"/>
                  <a:gd name="T29" fmla="*/ 240 h 534"/>
                  <a:gd name="T30" fmla="*/ 61 w 140"/>
                  <a:gd name="T31" fmla="*/ 256 h 534"/>
                  <a:gd name="T32" fmla="*/ 46 w 140"/>
                  <a:gd name="T33" fmla="*/ 324 h 534"/>
                  <a:gd name="T34" fmla="*/ 45 w 140"/>
                  <a:gd name="T35" fmla="*/ 331 h 534"/>
                  <a:gd name="T36" fmla="*/ 33 w 140"/>
                  <a:gd name="T37" fmla="*/ 375 h 534"/>
                  <a:gd name="T38" fmla="*/ 18 w 140"/>
                  <a:gd name="T39" fmla="*/ 448 h 534"/>
                  <a:gd name="T40" fmla="*/ 32 w 140"/>
                  <a:gd name="T41" fmla="*/ 484 h 534"/>
                  <a:gd name="T42" fmla="*/ 38 w 140"/>
                  <a:gd name="T43" fmla="*/ 458 h 534"/>
                  <a:gd name="T44" fmla="*/ 44 w 140"/>
                  <a:gd name="T45" fmla="*/ 436 h 534"/>
                  <a:gd name="T46" fmla="*/ 48 w 140"/>
                  <a:gd name="T47" fmla="*/ 404 h 534"/>
                  <a:gd name="T48" fmla="*/ 51 w 140"/>
                  <a:gd name="T49" fmla="*/ 392 h 534"/>
                  <a:gd name="T50" fmla="*/ 54 w 140"/>
                  <a:gd name="T51" fmla="*/ 378 h 534"/>
                  <a:gd name="T52" fmla="*/ 56 w 140"/>
                  <a:gd name="T53" fmla="*/ 364 h 534"/>
                  <a:gd name="T54" fmla="*/ 63 w 140"/>
                  <a:gd name="T55" fmla="*/ 342 h 534"/>
                  <a:gd name="T56" fmla="*/ 68 w 140"/>
                  <a:gd name="T57" fmla="*/ 327 h 534"/>
                  <a:gd name="T58" fmla="*/ 75 w 140"/>
                  <a:gd name="T59" fmla="*/ 298 h 534"/>
                  <a:gd name="T60" fmla="*/ 79 w 140"/>
                  <a:gd name="T61" fmla="*/ 297 h 534"/>
                  <a:gd name="T62" fmla="*/ 80 w 140"/>
                  <a:gd name="T63" fmla="*/ 282 h 534"/>
                  <a:gd name="T64" fmla="*/ 81 w 140"/>
                  <a:gd name="T65" fmla="*/ 278 h 534"/>
                  <a:gd name="T66" fmla="*/ 88 w 140"/>
                  <a:gd name="T67" fmla="*/ 255 h 534"/>
                  <a:gd name="T68" fmla="*/ 92 w 140"/>
                  <a:gd name="T69" fmla="*/ 246 h 534"/>
                  <a:gd name="T70" fmla="*/ 91 w 140"/>
                  <a:gd name="T71" fmla="*/ 236 h 534"/>
                  <a:gd name="T72" fmla="*/ 90 w 140"/>
                  <a:gd name="T73" fmla="*/ 232 h 534"/>
                  <a:gd name="T74" fmla="*/ 92 w 140"/>
                  <a:gd name="T75" fmla="*/ 228 h 534"/>
                  <a:gd name="T76" fmla="*/ 100 w 140"/>
                  <a:gd name="T77" fmla="*/ 210 h 534"/>
                  <a:gd name="T78" fmla="*/ 106 w 140"/>
                  <a:gd name="T79" fmla="*/ 182 h 534"/>
                  <a:gd name="T80" fmla="*/ 108 w 140"/>
                  <a:gd name="T81" fmla="*/ 158 h 534"/>
                  <a:gd name="T82" fmla="*/ 110 w 140"/>
                  <a:gd name="T83" fmla="*/ 140 h 534"/>
                  <a:gd name="T84" fmla="*/ 113 w 140"/>
                  <a:gd name="T85" fmla="*/ 137 h 534"/>
                  <a:gd name="T86" fmla="*/ 111 w 140"/>
                  <a:gd name="T87" fmla="*/ 13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0" h="534">
                    <a:moveTo>
                      <a:pt x="115" y="129"/>
                    </a:moveTo>
                    <a:cubicBezTo>
                      <a:pt x="117" y="122"/>
                      <a:pt x="116" y="116"/>
                      <a:pt x="117" y="110"/>
                    </a:cubicBezTo>
                    <a:cubicBezTo>
                      <a:pt x="119" y="109"/>
                      <a:pt x="119" y="111"/>
                      <a:pt x="119" y="113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22" y="109"/>
                      <a:pt x="120" y="111"/>
                      <a:pt x="120" y="113"/>
                    </a:cubicBezTo>
                    <a:cubicBezTo>
                      <a:pt x="124" y="108"/>
                      <a:pt x="121" y="101"/>
                      <a:pt x="125" y="96"/>
                    </a:cubicBezTo>
                    <a:cubicBezTo>
                      <a:pt x="124" y="94"/>
                      <a:pt x="124" y="94"/>
                      <a:pt x="124" y="94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4" y="94"/>
                      <a:pt x="123" y="92"/>
                      <a:pt x="124" y="91"/>
                    </a:cubicBezTo>
                    <a:cubicBezTo>
                      <a:pt x="125" y="91"/>
                      <a:pt x="127" y="93"/>
                      <a:pt x="128" y="90"/>
                    </a:cubicBezTo>
                    <a:cubicBezTo>
                      <a:pt x="130" y="88"/>
                      <a:pt x="129" y="83"/>
                      <a:pt x="129" y="79"/>
                    </a:cubicBezTo>
                    <a:cubicBezTo>
                      <a:pt x="129" y="81"/>
                      <a:pt x="128" y="80"/>
                      <a:pt x="128" y="79"/>
                    </a:cubicBezTo>
                    <a:cubicBezTo>
                      <a:pt x="128" y="78"/>
                      <a:pt x="130" y="78"/>
                      <a:pt x="130" y="76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30" y="76"/>
                      <a:pt x="131" y="72"/>
                      <a:pt x="131" y="71"/>
                    </a:cubicBezTo>
                    <a:cubicBezTo>
                      <a:pt x="132" y="71"/>
                      <a:pt x="131" y="74"/>
                      <a:pt x="132" y="75"/>
                    </a:cubicBezTo>
                    <a:cubicBezTo>
                      <a:pt x="134" y="69"/>
                      <a:pt x="133" y="72"/>
                      <a:pt x="135" y="66"/>
                    </a:cubicBezTo>
                    <a:cubicBezTo>
                      <a:pt x="134" y="62"/>
                      <a:pt x="133" y="66"/>
                      <a:pt x="132" y="64"/>
                    </a:cubicBezTo>
                    <a:cubicBezTo>
                      <a:pt x="132" y="61"/>
                      <a:pt x="132" y="58"/>
                      <a:pt x="134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0"/>
                      <a:pt x="134" y="47"/>
                      <a:pt x="137" y="44"/>
                    </a:cubicBezTo>
                    <a:cubicBezTo>
                      <a:pt x="140" y="0"/>
                      <a:pt x="123" y="29"/>
                      <a:pt x="123" y="29"/>
                    </a:cubicBezTo>
                    <a:cubicBezTo>
                      <a:pt x="113" y="43"/>
                      <a:pt x="115" y="53"/>
                      <a:pt x="109" y="71"/>
                    </a:cubicBezTo>
                    <a:cubicBezTo>
                      <a:pt x="103" y="87"/>
                      <a:pt x="98" y="91"/>
                      <a:pt x="94" y="108"/>
                    </a:cubicBezTo>
                    <a:cubicBezTo>
                      <a:pt x="92" y="116"/>
                      <a:pt x="90" y="125"/>
                      <a:pt x="88" y="133"/>
                    </a:cubicBezTo>
                    <a:cubicBezTo>
                      <a:pt x="90" y="138"/>
                      <a:pt x="85" y="144"/>
                      <a:pt x="86" y="149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4" y="152"/>
                      <a:pt x="84" y="154"/>
                      <a:pt x="83" y="155"/>
                    </a:cubicBezTo>
                    <a:cubicBezTo>
                      <a:pt x="83" y="155"/>
                      <a:pt x="83" y="155"/>
                      <a:pt x="83" y="155"/>
                    </a:cubicBezTo>
                    <a:cubicBezTo>
                      <a:pt x="83" y="158"/>
                      <a:pt x="82" y="160"/>
                      <a:pt x="82" y="161"/>
                    </a:cubicBezTo>
                    <a:cubicBezTo>
                      <a:pt x="82" y="161"/>
                      <a:pt x="82" y="161"/>
                      <a:pt x="82" y="161"/>
                    </a:cubicBezTo>
                    <a:cubicBezTo>
                      <a:pt x="81" y="164"/>
                      <a:pt x="81" y="164"/>
                      <a:pt x="81" y="164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81" y="168"/>
                      <a:pt x="80" y="172"/>
                      <a:pt x="79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76" y="183"/>
                      <a:pt x="79" y="187"/>
                      <a:pt x="75" y="193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7" y="203"/>
                      <a:pt x="68" y="207"/>
                      <a:pt x="70" y="217"/>
                    </a:cubicBezTo>
                    <a:cubicBezTo>
                      <a:pt x="70" y="216"/>
                      <a:pt x="69" y="217"/>
                      <a:pt x="69" y="217"/>
                    </a:cubicBezTo>
                    <a:cubicBezTo>
                      <a:pt x="69" y="221"/>
                      <a:pt x="68" y="226"/>
                      <a:pt x="71" y="227"/>
                    </a:cubicBezTo>
                    <a:cubicBezTo>
                      <a:pt x="70" y="230"/>
                      <a:pt x="70" y="229"/>
                      <a:pt x="68" y="229"/>
                    </a:cubicBezTo>
                    <a:cubicBezTo>
                      <a:pt x="70" y="229"/>
                      <a:pt x="70" y="232"/>
                      <a:pt x="69" y="235"/>
                    </a:cubicBezTo>
                    <a:cubicBezTo>
                      <a:pt x="69" y="233"/>
                      <a:pt x="69" y="233"/>
                      <a:pt x="69" y="233"/>
                    </a:cubicBezTo>
                    <a:cubicBezTo>
                      <a:pt x="68" y="241"/>
                      <a:pt x="68" y="241"/>
                      <a:pt x="68" y="241"/>
                    </a:cubicBezTo>
                    <a:cubicBezTo>
                      <a:pt x="71" y="240"/>
                      <a:pt x="71" y="240"/>
                      <a:pt x="71" y="240"/>
                    </a:cubicBezTo>
                    <a:cubicBezTo>
                      <a:pt x="69" y="243"/>
                      <a:pt x="67" y="240"/>
                      <a:pt x="67" y="244"/>
                    </a:cubicBezTo>
                    <a:cubicBezTo>
                      <a:pt x="70" y="244"/>
                      <a:pt x="70" y="244"/>
                      <a:pt x="70" y="244"/>
                    </a:cubicBezTo>
                    <a:cubicBezTo>
                      <a:pt x="68" y="249"/>
                      <a:pt x="64" y="251"/>
                      <a:pt x="61" y="256"/>
                    </a:cubicBezTo>
                    <a:cubicBezTo>
                      <a:pt x="55" y="276"/>
                      <a:pt x="56" y="299"/>
                      <a:pt x="48" y="317"/>
                    </a:cubicBezTo>
                    <a:cubicBezTo>
                      <a:pt x="46" y="318"/>
                      <a:pt x="46" y="318"/>
                      <a:pt x="46" y="318"/>
                    </a:cubicBezTo>
                    <a:cubicBezTo>
                      <a:pt x="43" y="318"/>
                      <a:pt x="49" y="324"/>
                      <a:pt x="46" y="324"/>
                    </a:cubicBezTo>
                    <a:cubicBezTo>
                      <a:pt x="47" y="327"/>
                      <a:pt x="47" y="327"/>
                      <a:pt x="47" y="327"/>
                    </a:cubicBezTo>
                    <a:cubicBezTo>
                      <a:pt x="46" y="327"/>
                      <a:pt x="45" y="328"/>
                      <a:pt x="45" y="327"/>
                    </a:cubicBezTo>
                    <a:cubicBezTo>
                      <a:pt x="44" y="329"/>
                      <a:pt x="45" y="329"/>
                      <a:pt x="45" y="331"/>
                    </a:cubicBezTo>
                    <a:cubicBezTo>
                      <a:pt x="43" y="333"/>
                      <a:pt x="43" y="333"/>
                      <a:pt x="43" y="333"/>
                    </a:cubicBezTo>
                    <a:cubicBezTo>
                      <a:pt x="40" y="340"/>
                      <a:pt x="42" y="348"/>
                      <a:pt x="39" y="356"/>
                    </a:cubicBezTo>
                    <a:cubicBezTo>
                      <a:pt x="36" y="361"/>
                      <a:pt x="34" y="368"/>
                      <a:pt x="33" y="375"/>
                    </a:cubicBezTo>
                    <a:cubicBezTo>
                      <a:pt x="32" y="383"/>
                      <a:pt x="31" y="391"/>
                      <a:pt x="30" y="397"/>
                    </a:cubicBezTo>
                    <a:cubicBezTo>
                      <a:pt x="30" y="413"/>
                      <a:pt x="16" y="429"/>
                      <a:pt x="17" y="446"/>
                    </a:cubicBezTo>
                    <a:cubicBezTo>
                      <a:pt x="17" y="447"/>
                      <a:pt x="17" y="448"/>
                      <a:pt x="18" y="448"/>
                    </a:cubicBezTo>
                    <a:cubicBezTo>
                      <a:pt x="17" y="453"/>
                      <a:pt x="16" y="458"/>
                      <a:pt x="15" y="463"/>
                    </a:cubicBezTo>
                    <a:cubicBezTo>
                      <a:pt x="15" y="463"/>
                      <a:pt x="0" y="534"/>
                      <a:pt x="32" y="484"/>
                    </a:cubicBezTo>
                    <a:cubicBezTo>
                      <a:pt x="32" y="484"/>
                      <a:pt x="32" y="484"/>
                      <a:pt x="32" y="484"/>
                    </a:cubicBezTo>
                    <a:cubicBezTo>
                      <a:pt x="35" y="477"/>
                      <a:pt x="37" y="472"/>
                      <a:pt x="35" y="466"/>
                    </a:cubicBezTo>
                    <a:cubicBezTo>
                      <a:pt x="38" y="465"/>
                      <a:pt x="36" y="459"/>
                      <a:pt x="38" y="458"/>
                    </a:cubicBezTo>
                    <a:cubicBezTo>
                      <a:pt x="38" y="458"/>
                      <a:pt x="38" y="458"/>
                      <a:pt x="38" y="458"/>
                    </a:cubicBezTo>
                    <a:cubicBezTo>
                      <a:pt x="36" y="452"/>
                      <a:pt x="42" y="448"/>
                      <a:pt x="41" y="443"/>
                    </a:cubicBezTo>
                    <a:cubicBezTo>
                      <a:pt x="41" y="443"/>
                      <a:pt x="42" y="443"/>
                      <a:pt x="42" y="444"/>
                    </a:cubicBezTo>
                    <a:cubicBezTo>
                      <a:pt x="42" y="441"/>
                      <a:pt x="42" y="436"/>
                      <a:pt x="44" y="436"/>
                    </a:cubicBezTo>
                    <a:cubicBezTo>
                      <a:pt x="46" y="428"/>
                      <a:pt x="49" y="417"/>
                      <a:pt x="47" y="411"/>
                    </a:cubicBezTo>
                    <a:cubicBezTo>
                      <a:pt x="47" y="412"/>
                      <a:pt x="47" y="412"/>
                      <a:pt x="47" y="412"/>
                    </a:cubicBezTo>
                    <a:cubicBezTo>
                      <a:pt x="46" y="408"/>
                      <a:pt x="48" y="408"/>
                      <a:pt x="48" y="404"/>
                    </a:cubicBezTo>
                    <a:cubicBezTo>
                      <a:pt x="48" y="404"/>
                      <a:pt x="48" y="404"/>
                      <a:pt x="48" y="404"/>
                    </a:cubicBezTo>
                    <a:cubicBezTo>
                      <a:pt x="47" y="400"/>
                      <a:pt x="50" y="395"/>
                      <a:pt x="50" y="392"/>
                    </a:cubicBezTo>
                    <a:cubicBezTo>
                      <a:pt x="51" y="392"/>
                      <a:pt x="51" y="392"/>
                      <a:pt x="51" y="392"/>
                    </a:cubicBezTo>
                    <a:cubicBezTo>
                      <a:pt x="53" y="386"/>
                      <a:pt x="53" y="386"/>
                      <a:pt x="53" y="386"/>
                    </a:cubicBezTo>
                    <a:cubicBezTo>
                      <a:pt x="52" y="388"/>
                      <a:pt x="52" y="388"/>
                      <a:pt x="52" y="388"/>
                    </a:cubicBezTo>
                    <a:cubicBezTo>
                      <a:pt x="48" y="386"/>
                      <a:pt x="55" y="384"/>
                      <a:pt x="54" y="378"/>
                    </a:cubicBezTo>
                    <a:cubicBezTo>
                      <a:pt x="56" y="374"/>
                      <a:pt x="49" y="368"/>
                      <a:pt x="52" y="363"/>
                    </a:cubicBezTo>
                    <a:cubicBezTo>
                      <a:pt x="50" y="361"/>
                      <a:pt x="54" y="366"/>
                      <a:pt x="53" y="362"/>
                    </a:cubicBezTo>
                    <a:cubicBezTo>
                      <a:pt x="55" y="363"/>
                      <a:pt x="54" y="364"/>
                      <a:pt x="56" y="364"/>
                    </a:cubicBezTo>
                    <a:cubicBezTo>
                      <a:pt x="56" y="360"/>
                      <a:pt x="59" y="359"/>
                      <a:pt x="59" y="355"/>
                    </a:cubicBezTo>
                    <a:cubicBezTo>
                      <a:pt x="60" y="355"/>
                      <a:pt x="60" y="355"/>
                      <a:pt x="60" y="355"/>
                    </a:cubicBezTo>
                    <a:cubicBezTo>
                      <a:pt x="59" y="349"/>
                      <a:pt x="65" y="346"/>
                      <a:pt x="63" y="342"/>
                    </a:cubicBezTo>
                    <a:cubicBezTo>
                      <a:pt x="63" y="336"/>
                      <a:pt x="68" y="339"/>
                      <a:pt x="66" y="333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70" y="329"/>
                      <a:pt x="67" y="329"/>
                      <a:pt x="68" y="327"/>
                    </a:cubicBezTo>
                    <a:cubicBezTo>
                      <a:pt x="70" y="327"/>
                      <a:pt x="70" y="324"/>
                      <a:pt x="71" y="325"/>
                    </a:cubicBezTo>
                    <a:cubicBezTo>
                      <a:pt x="74" y="320"/>
                      <a:pt x="71" y="313"/>
                      <a:pt x="76" y="306"/>
                    </a:cubicBezTo>
                    <a:cubicBezTo>
                      <a:pt x="74" y="303"/>
                      <a:pt x="76" y="300"/>
                      <a:pt x="75" y="298"/>
                    </a:cubicBezTo>
                    <a:cubicBezTo>
                      <a:pt x="76" y="298"/>
                      <a:pt x="77" y="290"/>
                      <a:pt x="78" y="295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79" y="297"/>
                      <a:pt x="79" y="297"/>
                      <a:pt x="79" y="297"/>
                    </a:cubicBezTo>
                    <a:cubicBezTo>
                      <a:pt x="83" y="293"/>
                      <a:pt x="79" y="289"/>
                      <a:pt x="81" y="284"/>
                    </a:cubicBezTo>
                    <a:cubicBezTo>
                      <a:pt x="80" y="286"/>
                      <a:pt x="80" y="287"/>
                      <a:pt x="79" y="286"/>
                    </a:cubicBezTo>
                    <a:cubicBezTo>
                      <a:pt x="80" y="282"/>
                      <a:pt x="80" y="282"/>
                      <a:pt x="80" y="282"/>
                    </a:cubicBezTo>
                    <a:cubicBezTo>
                      <a:pt x="81" y="283"/>
                      <a:pt x="81" y="283"/>
                      <a:pt x="81" y="283"/>
                    </a:cubicBezTo>
                    <a:cubicBezTo>
                      <a:pt x="83" y="277"/>
                      <a:pt x="83" y="277"/>
                      <a:pt x="83" y="277"/>
                    </a:cubicBezTo>
                    <a:cubicBezTo>
                      <a:pt x="81" y="278"/>
                      <a:pt x="81" y="278"/>
                      <a:pt x="81" y="278"/>
                    </a:cubicBezTo>
                    <a:cubicBezTo>
                      <a:pt x="83" y="275"/>
                      <a:pt x="86" y="274"/>
                      <a:pt x="84" y="271"/>
                    </a:cubicBezTo>
                    <a:cubicBezTo>
                      <a:pt x="83" y="269"/>
                      <a:pt x="82" y="273"/>
                      <a:pt x="82" y="270"/>
                    </a:cubicBezTo>
                    <a:cubicBezTo>
                      <a:pt x="84" y="266"/>
                      <a:pt x="87" y="260"/>
                      <a:pt x="88" y="255"/>
                    </a:cubicBezTo>
                    <a:cubicBezTo>
                      <a:pt x="86" y="255"/>
                      <a:pt x="87" y="254"/>
                      <a:pt x="87" y="253"/>
                    </a:cubicBezTo>
                    <a:cubicBezTo>
                      <a:pt x="88" y="253"/>
                      <a:pt x="88" y="253"/>
                      <a:pt x="88" y="253"/>
                    </a:cubicBezTo>
                    <a:cubicBezTo>
                      <a:pt x="87" y="247"/>
                      <a:pt x="92" y="252"/>
                      <a:pt x="92" y="246"/>
                    </a:cubicBezTo>
                    <a:cubicBezTo>
                      <a:pt x="93" y="247"/>
                      <a:pt x="93" y="247"/>
                      <a:pt x="93" y="247"/>
                    </a:cubicBezTo>
                    <a:cubicBezTo>
                      <a:pt x="90" y="244"/>
                      <a:pt x="90" y="244"/>
                      <a:pt x="90" y="244"/>
                    </a:cubicBezTo>
                    <a:cubicBezTo>
                      <a:pt x="88" y="239"/>
                      <a:pt x="93" y="243"/>
                      <a:pt x="91" y="236"/>
                    </a:cubicBezTo>
                    <a:cubicBezTo>
                      <a:pt x="90" y="238"/>
                      <a:pt x="87" y="236"/>
                      <a:pt x="88" y="234"/>
                    </a:cubicBezTo>
                    <a:cubicBezTo>
                      <a:pt x="90" y="235"/>
                      <a:pt x="90" y="235"/>
                      <a:pt x="90" y="235"/>
                    </a:cubicBezTo>
                    <a:cubicBezTo>
                      <a:pt x="90" y="234"/>
                      <a:pt x="89" y="233"/>
                      <a:pt x="90" y="232"/>
                    </a:cubicBezTo>
                    <a:cubicBezTo>
                      <a:pt x="90" y="233"/>
                      <a:pt x="92" y="233"/>
                      <a:pt x="92" y="231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2" y="228"/>
                      <a:pt x="92" y="228"/>
                      <a:pt x="92" y="228"/>
                    </a:cubicBezTo>
                    <a:cubicBezTo>
                      <a:pt x="94" y="225"/>
                      <a:pt x="93" y="220"/>
                      <a:pt x="95" y="219"/>
                    </a:cubicBezTo>
                    <a:cubicBezTo>
                      <a:pt x="95" y="219"/>
                      <a:pt x="98" y="213"/>
                      <a:pt x="96" y="211"/>
                    </a:cubicBezTo>
                    <a:cubicBezTo>
                      <a:pt x="97" y="212"/>
                      <a:pt x="99" y="209"/>
                      <a:pt x="100" y="210"/>
                    </a:cubicBezTo>
                    <a:cubicBezTo>
                      <a:pt x="99" y="208"/>
                      <a:pt x="99" y="203"/>
                      <a:pt x="101" y="201"/>
                    </a:cubicBezTo>
                    <a:cubicBezTo>
                      <a:pt x="101" y="202"/>
                      <a:pt x="101" y="202"/>
                      <a:pt x="101" y="202"/>
                    </a:cubicBezTo>
                    <a:cubicBezTo>
                      <a:pt x="105" y="195"/>
                      <a:pt x="102" y="188"/>
                      <a:pt x="106" y="182"/>
                    </a:cubicBezTo>
                    <a:cubicBezTo>
                      <a:pt x="104" y="182"/>
                      <a:pt x="106" y="179"/>
                      <a:pt x="103" y="179"/>
                    </a:cubicBezTo>
                    <a:cubicBezTo>
                      <a:pt x="103" y="172"/>
                      <a:pt x="111" y="168"/>
                      <a:pt x="105" y="163"/>
                    </a:cubicBezTo>
                    <a:cubicBezTo>
                      <a:pt x="105" y="160"/>
                      <a:pt x="107" y="160"/>
                      <a:pt x="108" y="158"/>
                    </a:cubicBez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9" y="153"/>
                      <a:pt x="110" y="152"/>
                      <a:pt x="111" y="147"/>
                    </a:cubicBezTo>
                    <a:cubicBezTo>
                      <a:pt x="111" y="145"/>
                      <a:pt x="108" y="144"/>
                      <a:pt x="110" y="140"/>
                    </a:cubicBezTo>
                    <a:cubicBezTo>
                      <a:pt x="111" y="142"/>
                      <a:pt x="111" y="140"/>
                      <a:pt x="111" y="138"/>
                    </a:cubicBezTo>
                    <a:cubicBezTo>
                      <a:pt x="111" y="139"/>
                      <a:pt x="112" y="140"/>
                      <a:pt x="113" y="138"/>
                    </a:cubicBezTo>
                    <a:cubicBezTo>
                      <a:pt x="113" y="138"/>
                      <a:pt x="113" y="137"/>
                      <a:pt x="113" y="137"/>
                    </a:cubicBezTo>
                    <a:cubicBezTo>
                      <a:pt x="113" y="137"/>
                      <a:pt x="113" y="137"/>
                      <a:pt x="113" y="137"/>
                    </a:cubicBezTo>
                    <a:cubicBezTo>
                      <a:pt x="113" y="134"/>
                      <a:pt x="113" y="135"/>
                      <a:pt x="112" y="136"/>
                    </a:cubicBezTo>
                    <a:cubicBezTo>
                      <a:pt x="112" y="136"/>
                      <a:pt x="112" y="136"/>
                      <a:pt x="111" y="136"/>
                    </a:cubicBezTo>
                    <a:cubicBezTo>
                      <a:pt x="114" y="134"/>
                      <a:pt x="113" y="129"/>
                      <a:pt x="115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2" name="Freeform 7"/>
              <p:cNvSpPr/>
              <p:nvPr/>
            </p:nvSpPr>
            <p:spPr bwMode="auto">
              <a:xfrm>
                <a:off x="2978150" y="4189413"/>
                <a:ext cx="269875" cy="984250"/>
              </a:xfrm>
              <a:custGeom>
                <a:avLst/>
                <a:gdLst>
                  <a:gd name="T0" fmla="*/ 100 w 125"/>
                  <a:gd name="T1" fmla="*/ 63 h 458"/>
                  <a:gd name="T2" fmla="*/ 81 w 125"/>
                  <a:gd name="T3" fmla="*/ 129 h 458"/>
                  <a:gd name="T4" fmla="*/ 78 w 125"/>
                  <a:gd name="T5" fmla="*/ 134 h 458"/>
                  <a:gd name="T6" fmla="*/ 77 w 125"/>
                  <a:gd name="T7" fmla="*/ 142 h 458"/>
                  <a:gd name="T8" fmla="*/ 76 w 125"/>
                  <a:gd name="T9" fmla="*/ 152 h 458"/>
                  <a:gd name="T10" fmla="*/ 67 w 125"/>
                  <a:gd name="T11" fmla="*/ 187 h 458"/>
                  <a:gd name="T12" fmla="*/ 64 w 125"/>
                  <a:gd name="T13" fmla="*/ 197 h 458"/>
                  <a:gd name="T14" fmla="*/ 64 w 125"/>
                  <a:gd name="T15" fmla="*/ 207 h 458"/>
                  <a:gd name="T16" fmla="*/ 66 w 125"/>
                  <a:gd name="T17" fmla="*/ 210 h 458"/>
                  <a:gd name="T18" fmla="*/ 42 w 125"/>
                  <a:gd name="T19" fmla="*/ 273 h 458"/>
                  <a:gd name="T20" fmla="*/ 41 w 125"/>
                  <a:gd name="T21" fmla="*/ 281 h 458"/>
                  <a:gd name="T22" fmla="*/ 35 w 125"/>
                  <a:gd name="T23" fmla="*/ 306 h 458"/>
                  <a:gd name="T24" fmla="*/ 17 w 125"/>
                  <a:gd name="T25" fmla="*/ 385 h 458"/>
                  <a:gd name="T26" fmla="*/ 31 w 125"/>
                  <a:gd name="T27" fmla="*/ 417 h 458"/>
                  <a:gd name="T28" fmla="*/ 37 w 125"/>
                  <a:gd name="T29" fmla="*/ 394 h 458"/>
                  <a:gd name="T30" fmla="*/ 43 w 125"/>
                  <a:gd name="T31" fmla="*/ 376 h 458"/>
                  <a:gd name="T32" fmla="*/ 46 w 125"/>
                  <a:gd name="T33" fmla="*/ 348 h 458"/>
                  <a:gd name="T34" fmla="*/ 49 w 125"/>
                  <a:gd name="T35" fmla="*/ 338 h 458"/>
                  <a:gd name="T36" fmla="*/ 51 w 125"/>
                  <a:gd name="T37" fmla="*/ 326 h 458"/>
                  <a:gd name="T38" fmla="*/ 53 w 125"/>
                  <a:gd name="T39" fmla="*/ 313 h 458"/>
                  <a:gd name="T40" fmla="*/ 59 w 125"/>
                  <a:gd name="T41" fmla="*/ 295 h 458"/>
                  <a:gd name="T42" fmla="*/ 64 w 125"/>
                  <a:gd name="T43" fmla="*/ 282 h 458"/>
                  <a:gd name="T44" fmla="*/ 71 w 125"/>
                  <a:gd name="T45" fmla="*/ 258 h 458"/>
                  <a:gd name="T46" fmla="*/ 75 w 125"/>
                  <a:gd name="T47" fmla="*/ 257 h 458"/>
                  <a:gd name="T48" fmla="*/ 76 w 125"/>
                  <a:gd name="T49" fmla="*/ 244 h 458"/>
                  <a:gd name="T50" fmla="*/ 77 w 125"/>
                  <a:gd name="T51" fmla="*/ 240 h 458"/>
                  <a:gd name="T52" fmla="*/ 84 w 125"/>
                  <a:gd name="T53" fmla="*/ 221 h 458"/>
                  <a:gd name="T54" fmla="*/ 87 w 125"/>
                  <a:gd name="T55" fmla="*/ 213 h 458"/>
                  <a:gd name="T56" fmla="*/ 84 w 125"/>
                  <a:gd name="T57" fmla="*/ 203 h 458"/>
                  <a:gd name="T58" fmla="*/ 88 w 125"/>
                  <a:gd name="T59" fmla="*/ 200 h 458"/>
                  <a:gd name="T60" fmla="*/ 91 w 125"/>
                  <a:gd name="T61" fmla="*/ 191 h 458"/>
                  <a:gd name="T62" fmla="*/ 97 w 125"/>
                  <a:gd name="T63" fmla="*/ 175 h 458"/>
                  <a:gd name="T64" fmla="*/ 99 w 125"/>
                  <a:gd name="T65" fmla="*/ 156 h 458"/>
                  <a:gd name="T66" fmla="*/ 104 w 125"/>
                  <a:gd name="T67" fmla="*/ 139 h 458"/>
                  <a:gd name="T68" fmla="*/ 106 w 125"/>
                  <a:gd name="T69" fmla="*/ 121 h 458"/>
                  <a:gd name="T70" fmla="*/ 108 w 125"/>
                  <a:gd name="T71" fmla="*/ 120 h 458"/>
                  <a:gd name="T72" fmla="*/ 110 w 125"/>
                  <a:gd name="T73" fmla="*/ 113 h 458"/>
                  <a:gd name="T74" fmla="*/ 113 w 125"/>
                  <a:gd name="T75" fmla="*/ 95 h 458"/>
                  <a:gd name="T76" fmla="*/ 117 w 125"/>
                  <a:gd name="T77" fmla="*/ 83 h 458"/>
                  <a:gd name="T78" fmla="*/ 120 w 125"/>
                  <a:gd name="T79" fmla="*/ 78 h 458"/>
                  <a:gd name="T80" fmla="*/ 121 w 125"/>
                  <a:gd name="T81" fmla="*/ 67 h 458"/>
                  <a:gd name="T82" fmla="*/ 123 w 125"/>
                  <a:gd name="T83" fmla="*/ 65 h 458"/>
                  <a:gd name="T84" fmla="*/ 123 w 125"/>
                  <a:gd name="T85" fmla="*/ 4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5" h="458">
                    <a:moveTo>
                      <a:pt x="125" y="38"/>
                    </a:moveTo>
                    <a:cubicBezTo>
                      <a:pt x="121" y="0"/>
                      <a:pt x="108" y="25"/>
                      <a:pt x="108" y="25"/>
                    </a:cubicBezTo>
                    <a:cubicBezTo>
                      <a:pt x="101" y="38"/>
                      <a:pt x="104" y="46"/>
                      <a:pt x="100" y="63"/>
                    </a:cubicBezTo>
                    <a:cubicBezTo>
                      <a:pt x="95" y="76"/>
                      <a:pt x="91" y="79"/>
                      <a:pt x="88" y="94"/>
                    </a:cubicBezTo>
                    <a:cubicBezTo>
                      <a:pt x="86" y="101"/>
                      <a:pt x="84" y="109"/>
                      <a:pt x="83" y="116"/>
                    </a:cubicBezTo>
                    <a:cubicBezTo>
                      <a:pt x="84" y="119"/>
                      <a:pt x="80" y="124"/>
                      <a:pt x="81" y="129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80" y="131"/>
                      <a:pt x="80" y="133"/>
                      <a:pt x="79" y="134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9" y="136"/>
                      <a:pt x="78" y="138"/>
                      <a:pt x="78" y="140"/>
                    </a:cubicBezTo>
                    <a:cubicBezTo>
                      <a:pt x="77" y="139"/>
                      <a:pt x="77" y="139"/>
                      <a:pt x="77" y="139"/>
                    </a:cubicBezTo>
                    <a:cubicBezTo>
                      <a:pt x="77" y="142"/>
                      <a:pt x="77" y="142"/>
                      <a:pt x="77" y="142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45"/>
                      <a:pt x="76" y="148"/>
                      <a:pt x="74" y="151"/>
                    </a:cubicBezTo>
                    <a:cubicBezTo>
                      <a:pt x="76" y="152"/>
                      <a:pt x="76" y="152"/>
                      <a:pt x="76" y="152"/>
                    </a:cubicBezTo>
                    <a:cubicBezTo>
                      <a:pt x="72" y="158"/>
                      <a:pt x="75" y="161"/>
                      <a:pt x="71" y="167"/>
                    </a:cubicBezTo>
                    <a:cubicBezTo>
                      <a:pt x="71" y="166"/>
                      <a:pt x="71" y="166"/>
                      <a:pt x="71" y="166"/>
                    </a:cubicBezTo>
                    <a:cubicBezTo>
                      <a:pt x="73" y="175"/>
                      <a:pt x="64" y="178"/>
                      <a:pt x="67" y="187"/>
                    </a:cubicBezTo>
                    <a:cubicBezTo>
                      <a:pt x="66" y="186"/>
                      <a:pt x="66" y="187"/>
                      <a:pt x="65" y="187"/>
                    </a:cubicBezTo>
                    <a:cubicBezTo>
                      <a:pt x="65" y="190"/>
                      <a:pt x="64" y="194"/>
                      <a:pt x="67" y="195"/>
                    </a:cubicBezTo>
                    <a:cubicBezTo>
                      <a:pt x="67" y="198"/>
                      <a:pt x="66" y="197"/>
                      <a:pt x="64" y="197"/>
                    </a:cubicBezTo>
                    <a:cubicBezTo>
                      <a:pt x="66" y="198"/>
                      <a:pt x="66" y="200"/>
                      <a:pt x="65" y="202"/>
                    </a:cubicBezTo>
                    <a:cubicBezTo>
                      <a:pt x="65" y="201"/>
                      <a:pt x="65" y="201"/>
                      <a:pt x="65" y="201"/>
                    </a:cubicBezTo>
                    <a:cubicBezTo>
                      <a:pt x="64" y="207"/>
                      <a:pt x="64" y="207"/>
                      <a:pt x="64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65" y="210"/>
                      <a:pt x="63" y="207"/>
                      <a:pt x="63" y="210"/>
                    </a:cubicBezTo>
                    <a:cubicBezTo>
                      <a:pt x="66" y="210"/>
                      <a:pt x="66" y="210"/>
                      <a:pt x="66" y="210"/>
                    </a:cubicBezTo>
                    <a:cubicBezTo>
                      <a:pt x="64" y="215"/>
                      <a:pt x="60" y="216"/>
                      <a:pt x="57" y="220"/>
                    </a:cubicBezTo>
                    <a:cubicBezTo>
                      <a:pt x="51" y="237"/>
                      <a:pt x="52" y="257"/>
                      <a:pt x="44" y="273"/>
                    </a:cubicBezTo>
                    <a:cubicBezTo>
                      <a:pt x="42" y="273"/>
                      <a:pt x="42" y="273"/>
                      <a:pt x="42" y="273"/>
                    </a:cubicBezTo>
                    <a:cubicBezTo>
                      <a:pt x="39" y="272"/>
                      <a:pt x="45" y="278"/>
                      <a:pt x="42" y="278"/>
                    </a:cubicBezTo>
                    <a:cubicBezTo>
                      <a:pt x="43" y="280"/>
                      <a:pt x="43" y="280"/>
                      <a:pt x="43" y="280"/>
                    </a:cubicBezTo>
                    <a:cubicBezTo>
                      <a:pt x="42" y="281"/>
                      <a:pt x="41" y="282"/>
                      <a:pt x="41" y="281"/>
                    </a:cubicBezTo>
                    <a:cubicBezTo>
                      <a:pt x="40" y="283"/>
                      <a:pt x="41" y="283"/>
                      <a:pt x="41" y="284"/>
                    </a:cubicBezTo>
                    <a:cubicBezTo>
                      <a:pt x="39" y="286"/>
                      <a:pt x="39" y="286"/>
                      <a:pt x="39" y="286"/>
                    </a:cubicBezTo>
                    <a:cubicBezTo>
                      <a:pt x="36" y="292"/>
                      <a:pt x="38" y="299"/>
                      <a:pt x="35" y="306"/>
                    </a:cubicBezTo>
                    <a:cubicBezTo>
                      <a:pt x="30" y="314"/>
                      <a:pt x="29" y="331"/>
                      <a:pt x="28" y="341"/>
                    </a:cubicBezTo>
                    <a:cubicBezTo>
                      <a:pt x="29" y="355"/>
                      <a:pt x="15" y="369"/>
                      <a:pt x="16" y="383"/>
                    </a:cubicBezTo>
                    <a:cubicBezTo>
                      <a:pt x="16" y="384"/>
                      <a:pt x="17" y="385"/>
                      <a:pt x="17" y="385"/>
                    </a:cubicBezTo>
                    <a:cubicBezTo>
                      <a:pt x="14" y="398"/>
                      <a:pt x="14" y="398"/>
                      <a:pt x="14" y="398"/>
                    </a:cubicBezTo>
                    <a:cubicBezTo>
                      <a:pt x="14" y="398"/>
                      <a:pt x="0" y="458"/>
                      <a:pt x="31" y="417"/>
                    </a:cubicBezTo>
                    <a:cubicBezTo>
                      <a:pt x="31" y="417"/>
                      <a:pt x="31" y="417"/>
                      <a:pt x="31" y="417"/>
                    </a:cubicBezTo>
                    <a:cubicBezTo>
                      <a:pt x="34" y="411"/>
                      <a:pt x="36" y="406"/>
                      <a:pt x="34" y="401"/>
                    </a:cubicBezTo>
                    <a:cubicBezTo>
                      <a:pt x="37" y="401"/>
                      <a:pt x="35" y="395"/>
                      <a:pt x="37" y="394"/>
                    </a:cubicBezTo>
                    <a:cubicBezTo>
                      <a:pt x="37" y="394"/>
                      <a:pt x="37" y="394"/>
                      <a:pt x="37" y="394"/>
                    </a:cubicBezTo>
                    <a:cubicBezTo>
                      <a:pt x="35" y="390"/>
                      <a:pt x="41" y="386"/>
                      <a:pt x="40" y="382"/>
                    </a:cubicBezTo>
                    <a:cubicBezTo>
                      <a:pt x="40" y="382"/>
                      <a:pt x="41" y="382"/>
                      <a:pt x="41" y="383"/>
                    </a:cubicBezTo>
                    <a:cubicBezTo>
                      <a:pt x="41" y="380"/>
                      <a:pt x="41" y="376"/>
                      <a:pt x="43" y="376"/>
                    </a:cubicBezTo>
                    <a:cubicBezTo>
                      <a:pt x="44" y="369"/>
                      <a:pt x="48" y="360"/>
                      <a:pt x="45" y="354"/>
                    </a:cubicBezTo>
                    <a:cubicBezTo>
                      <a:pt x="46" y="355"/>
                      <a:pt x="46" y="355"/>
                      <a:pt x="46" y="355"/>
                    </a:cubicBezTo>
                    <a:cubicBezTo>
                      <a:pt x="44" y="352"/>
                      <a:pt x="46" y="351"/>
                      <a:pt x="46" y="348"/>
                    </a:cubicBezTo>
                    <a:cubicBezTo>
                      <a:pt x="46" y="348"/>
                      <a:pt x="46" y="348"/>
                      <a:pt x="47" y="348"/>
                    </a:cubicBezTo>
                    <a:cubicBezTo>
                      <a:pt x="45" y="345"/>
                      <a:pt x="48" y="340"/>
                      <a:pt x="48" y="337"/>
                    </a:cubicBezTo>
                    <a:cubicBezTo>
                      <a:pt x="49" y="338"/>
                      <a:pt x="49" y="338"/>
                      <a:pt x="49" y="338"/>
                    </a:cubicBezTo>
                    <a:cubicBezTo>
                      <a:pt x="50" y="332"/>
                      <a:pt x="50" y="332"/>
                      <a:pt x="50" y="332"/>
                    </a:cubicBezTo>
                    <a:cubicBezTo>
                      <a:pt x="49" y="334"/>
                      <a:pt x="49" y="334"/>
                      <a:pt x="49" y="334"/>
                    </a:cubicBezTo>
                    <a:cubicBezTo>
                      <a:pt x="46" y="332"/>
                      <a:pt x="53" y="330"/>
                      <a:pt x="51" y="326"/>
                    </a:cubicBezTo>
                    <a:cubicBezTo>
                      <a:pt x="53" y="322"/>
                      <a:pt x="46" y="316"/>
                      <a:pt x="48" y="313"/>
                    </a:cubicBezTo>
                    <a:cubicBezTo>
                      <a:pt x="47" y="311"/>
                      <a:pt x="51" y="315"/>
                      <a:pt x="50" y="312"/>
                    </a:cubicBezTo>
                    <a:cubicBezTo>
                      <a:pt x="52" y="312"/>
                      <a:pt x="51" y="314"/>
                      <a:pt x="53" y="313"/>
                    </a:cubicBezTo>
                    <a:cubicBezTo>
                      <a:pt x="52" y="310"/>
                      <a:pt x="56" y="309"/>
                      <a:pt x="55" y="306"/>
                    </a:cubicBezTo>
                    <a:cubicBezTo>
                      <a:pt x="57" y="306"/>
                      <a:pt x="57" y="306"/>
                      <a:pt x="57" y="306"/>
                    </a:cubicBezTo>
                    <a:cubicBezTo>
                      <a:pt x="55" y="301"/>
                      <a:pt x="61" y="298"/>
                      <a:pt x="59" y="295"/>
                    </a:cubicBezTo>
                    <a:cubicBezTo>
                      <a:pt x="59" y="290"/>
                      <a:pt x="64" y="293"/>
                      <a:pt x="62" y="287"/>
                    </a:cubicBezTo>
                    <a:cubicBezTo>
                      <a:pt x="65" y="286"/>
                      <a:pt x="65" y="286"/>
                      <a:pt x="65" y="286"/>
                    </a:cubicBezTo>
                    <a:cubicBezTo>
                      <a:pt x="66" y="284"/>
                      <a:pt x="63" y="284"/>
                      <a:pt x="64" y="282"/>
                    </a:cubicBezTo>
                    <a:cubicBezTo>
                      <a:pt x="66" y="282"/>
                      <a:pt x="66" y="279"/>
                      <a:pt x="67" y="281"/>
                    </a:cubicBezTo>
                    <a:cubicBezTo>
                      <a:pt x="70" y="276"/>
                      <a:pt x="67" y="270"/>
                      <a:pt x="72" y="264"/>
                    </a:cubicBezTo>
                    <a:cubicBezTo>
                      <a:pt x="70" y="262"/>
                      <a:pt x="72" y="259"/>
                      <a:pt x="71" y="258"/>
                    </a:cubicBezTo>
                    <a:cubicBezTo>
                      <a:pt x="72" y="258"/>
                      <a:pt x="72" y="251"/>
                      <a:pt x="74" y="255"/>
                    </a:cubicBezTo>
                    <a:cubicBezTo>
                      <a:pt x="74" y="256"/>
                      <a:pt x="74" y="256"/>
                      <a:pt x="73" y="256"/>
                    </a:cubicBezTo>
                    <a:cubicBezTo>
                      <a:pt x="75" y="257"/>
                      <a:pt x="75" y="257"/>
                      <a:pt x="75" y="257"/>
                    </a:cubicBezTo>
                    <a:cubicBezTo>
                      <a:pt x="78" y="254"/>
                      <a:pt x="75" y="250"/>
                      <a:pt x="76" y="246"/>
                    </a:cubicBezTo>
                    <a:cubicBezTo>
                      <a:pt x="76" y="247"/>
                      <a:pt x="75" y="249"/>
                      <a:pt x="75" y="247"/>
                    </a:cubicBezTo>
                    <a:cubicBezTo>
                      <a:pt x="76" y="244"/>
                      <a:pt x="76" y="244"/>
                      <a:pt x="76" y="244"/>
                    </a:cubicBezTo>
                    <a:cubicBezTo>
                      <a:pt x="77" y="245"/>
                      <a:pt x="77" y="245"/>
                      <a:pt x="77" y="245"/>
                    </a:cubicBezTo>
                    <a:cubicBezTo>
                      <a:pt x="79" y="240"/>
                      <a:pt x="79" y="240"/>
                      <a:pt x="79" y="240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79" y="238"/>
                      <a:pt x="81" y="238"/>
                      <a:pt x="80" y="234"/>
                    </a:cubicBezTo>
                    <a:cubicBezTo>
                      <a:pt x="79" y="233"/>
                      <a:pt x="77" y="236"/>
                      <a:pt x="78" y="233"/>
                    </a:cubicBezTo>
                    <a:cubicBezTo>
                      <a:pt x="79" y="230"/>
                      <a:pt x="82" y="226"/>
                      <a:pt x="84" y="221"/>
                    </a:cubicBezTo>
                    <a:cubicBezTo>
                      <a:pt x="82" y="221"/>
                      <a:pt x="83" y="220"/>
                      <a:pt x="83" y="219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83" y="214"/>
                      <a:pt x="88" y="218"/>
                      <a:pt x="87" y="213"/>
                    </a:cubicBezTo>
                    <a:cubicBezTo>
                      <a:pt x="86" y="212"/>
                      <a:pt x="86" y="212"/>
                      <a:pt x="86" y="212"/>
                    </a:cubicBezTo>
                    <a:cubicBezTo>
                      <a:pt x="84" y="207"/>
                      <a:pt x="89" y="211"/>
                      <a:pt x="86" y="205"/>
                    </a:cubicBezTo>
                    <a:cubicBezTo>
                      <a:pt x="86" y="207"/>
                      <a:pt x="83" y="205"/>
                      <a:pt x="84" y="203"/>
                    </a:cubicBezTo>
                    <a:cubicBezTo>
                      <a:pt x="86" y="204"/>
                      <a:pt x="86" y="204"/>
                      <a:pt x="86" y="204"/>
                    </a:cubicBezTo>
                    <a:cubicBezTo>
                      <a:pt x="86" y="203"/>
                      <a:pt x="85" y="202"/>
                      <a:pt x="86" y="201"/>
                    </a:cubicBezTo>
                    <a:cubicBezTo>
                      <a:pt x="86" y="202"/>
                      <a:pt x="88" y="202"/>
                      <a:pt x="88" y="200"/>
                    </a:cubicBezTo>
                    <a:cubicBezTo>
                      <a:pt x="89" y="202"/>
                      <a:pt x="89" y="202"/>
                      <a:pt x="89" y="202"/>
                    </a:cubicBezTo>
                    <a:cubicBezTo>
                      <a:pt x="88" y="198"/>
                      <a:pt x="88" y="198"/>
                      <a:pt x="88" y="198"/>
                    </a:cubicBezTo>
                    <a:cubicBezTo>
                      <a:pt x="90" y="196"/>
                      <a:pt x="89" y="191"/>
                      <a:pt x="91" y="191"/>
                    </a:cubicBezTo>
                    <a:cubicBezTo>
                      <a:pt x="91" y="191"/>
                      <a:pt x="94" y="185"/>
                      <a:pt x="92" y="183"/>
                    </a:cubicBezTo>
                    <a:cubicBezTo>
                      <a:pt x="93" y="184"/>
                      <a:pt x="95" y="182"/>
                      <a:pt x="96" y="183"/>
                    </a:cubicBezTo>
                    <a:cubicBezTo>
                      <a:pt x="95" y="181"/>
                      <a:pt x="95" y="177"/>
                      <a:pt x="97" y="175"/>
                    </a:cubicBezTo>
                    <a:cubicBezTo>
                      <a:pt x="97" y="176"/>
                      <a:pt x="97" y="176"/>
                      <a:pt x="97" y="176"/>
                    </a:cubicBezTo>
                    <a:cubicBezTo>
                      <a:pt x="100" y="170"/>
                      <a:pt x="98" y="164"/>
                      <a:pt x="101" y="159"/>
                    </a:cubicBezTo>
                    <a:cubicBezTo>
                      <a:pt x="100" y="159"/>
                      <a:pt x="101" y="156"/>
                      <a:pt x="99" y="156"/>
                    </a:cubicBezTo>
                    <a:cubicBezTo>
                      <a:pt x="98" y="149"/>
                      <a:pt x="106" y="146"/>
                      <a:pt x="100" y="142"/>
                    </a:cubicBezTo>
                    <a:cubicBezTo>
                      <a:pt x="101" y="140"/>
                      <a:pt x="103" y="140"/>
                      <a:pt x="103" y="138"/>
                    </a:cubicBezTo>
                    <a:cubicBezTo>
                      <a:pt x="104" y="139"/>
                      <a:pt x="104" y="139"/>
                      <a:pt x="104" y="139"/>
                    </a:cubicBezTo>
                    <a:cubicBezTo>
                      <a:pt x="105" y="134"/>
                      <a:pt x="105" y="132"/>
                      <a:pt x="106" y="129"/>
                    </a:cubicBezTo>
                    <a:cubicBezTo>
                      <a:pt x="106" y="127"/>
                      <a:pt x="103" y="125"/>
                      <a:pt x="105" y="122"/>
                    </a:cubicBezTo>
                    <a:cubicBezTo>
                      <a:pt x="106" y="124"/>
                      <a:pt x="106" y="122"/>
                      <a:pt x="106" y="121"/>
                    </a:cubicBezTo>
                    <a:cubicBezTo>
                      <a:pt x="106" y="122"/>
                      <a:pt x="106" y="122"/>
                      <a:pt x="108" y="121"/>
                    </a:cubicBezTo>
                    <a:cubicBezTo>
                      <a:pt x="107" y="120"/>
                      <a:pt x="107" y="120"/>
                      <a:pt x="107" y="120"/>
                    </a:cubicBezTo>
                    <a:cubicBezTo>
                      <a:pt x="107" y="120"/>
                      <a:pt x="107" y="120"/>
                      <a:pt x="108" y="120"/>
                    </a:cubicBezTo>
                    <a:cubicBezTo>
                      <a:pt x="108" y="117"/>
                      <a:pt x="107" y="118"/>
                      <a:pt x="107" y="119"/>
                    </a:cubicBezTo>
                    <a:cubicBezTo>
                      <a:pt x="107" y="118"/>
                      <a:pt x="106" y="118"/>
                      <a:pt x="106" y="119"/>
                    </a:cubicBezTo>
                    <a:cubicBezTo>
                      <a:pt x="108" y="117"/>
                      <a:pt x="108" y="113"/>
                      <a:pt x="110" y="113"/>
                    </a:cubicBezTo>
                    <a:cubicBezTo>
                      <a:pt x="111" y="106"/>
                      <a:pt x="110" y="101"/>
                      <a:pt x="111" y="96"/>
                    </a:cubicBezTo>
                    <a:cubicBezTo>
                      <a:pt x="112" y="96"/>
                      <a:pt x="113" y="97"/>
                      <a:pt x="113" y="99"/>
                    </a:cubicBezTo>
                    <a:cubicBezTo>
                      <a:pt x="113" y="95"/>
                      <a:pt x="113" y="95"/>
                      <a:pt x="113" y="95"/>
                    </a:cubicBezTo>
                    <a:cubicBezTo>
                      <a:pt x="115" y="95"/>
                      <a:pt x="114" y="97"/>
                      <a:pt x="114" y="99"/>
                    </a:cubicBezTo>
                    <a:cubicBezTo>
                      <a:pt x="118" y="95"/>
                      <a:pt x="114" y="89"/>
                      <a:pt x="118" y="84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6" y="82"/>
                      <a:pt x="116" y="81"/>
                      <a:pt x="116" y="80"/>
                    </a:cubicBezTo>
                    <a:cubicBezTo>
                      <a:pt x="117" y="80"/>
                      <a:pt x="119" y="81"/>
                      <a:pt x="120" y="78"/>
                    </a:cubicBezTo>
                    <a:cubicBezTo>
                      <a:pt x="122" y="77"/>
                      <a:pt x="121" y="72"/>
                      <a:pt x="121" y="69"/>
                    </a:cubicBezTo>
                    <a:cubicBezTo>
                      <a:pt x="120" y="71"/>
                      <a:pt x="119" y="70"/>
                      <a:pt x="119" y="69"/>
                    </a:cubicBezTo>
                    <a:cubicBezTo>
                      <a:pt x="119" y="68"/>
                      <a:pt x="121" y="68"/>
                      <a:pt x="121" y="67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1" y="66"/>
                      <a:pt x="122" y="63"/>
                      <a:pt x="121" y="62"/>
                    </a:cubicBezTo>
                    <a:cubicBezTo>
                      <a:pt x="123" y="62"/>
                      <a:pt x="122" y="65"/>
                      <a:pt x="123" y="65"/>
                    </a:cubicBezTo>
                    <a:cubicBezTo>
                      <a:pt x="124" y="60"/>
                      <a:pt x="123" y="63"/>
                      <a:pt x="125" y="58"/>
                    </a:cubicBezTo>
                    <a:cubicBezTo>
                      <a:pt x="124" y="54"/>
                      <a:pt x="123" y="58"/>
                      <a:pt x="121" y="56"/>
                    </a:cubicBezTo>
                    <a:cubicBezTo>
                      <a:pt x="122" y="53"/>
                      <a:pt x="121" y="50"/>
                      <a:pt x="123" y="48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21" y="43"/>
                      <a:pt x="122" y="41"/>
                      <a:pt x="125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3" name="Freeform 8"/>
              <p:cNvSpPr/>
              <p:nvPr/>
            </p:nvSpPr>
            <p:spPr bwMode="auto">
              <a:xfrm>
                <a:off x="1920875" y="3721101"/>
                <a:ext cx="1949450" cy="1920875"/>
              </a:xfrm>
              <a:custGeom>
                <a:avLst/>
                <a:gdLst>
                  <a:gd name="T0" fmla="*/ 833 w 905"/>
                  <a:gd name="T1" fmla="*/ 570 h 894"/>
                  <a:gd name="T2" fmla="*/ 825 w 905"/>
                  <a:gd name="T3" fmla="*/ 491 h 894"/>
                  <a:gd name="T4" fmla="*/ 796 w 905"/>
                  <a:gd name="T5" fmla="*/ 438 h 894"/>
                  <a:gd name="T6" fmla="*/ 755 w 905"/>
                  <a:gd name="T7" fmla="*/ 415 h 894"/>
                  <a:gd name="T8" fmla="*/ 688 w 905"/>
                  <a:gd name="T9" fmla="*/ 413 h 894"/>
                  <a:gd name="T10" fmla="*/ 648 w 905"/>
                  <a:gd name="T11" fmla="*/ 426 h 894"/>
                  <a:gd name="T12" fmla="*/ 671 w 905"/>
                  <a:gd name="T13" fmla="*/ 329 h 894"/>
                  <a:gd name="T14" fmla="*/ 693 w 905"/>
                  <a:gd name="T15" fmla="*/ 252 h 894"/>
                  <a:gd name="T16" fmla="*/ 708 w 905"/>
                  <a:gd name="T17" fmla="*/ 169 h 894"/>
                  <a:gd name="T18" fmla="*/ 724 w 905"/>
                  <a:gd name="T19" fmla="*/ 77 h 894"/>
                  <a:gd name="T20" fmla="*/ 708 w 905"/>
                  <a:gd name="T21" fmla="*/ 54 h 894"/>
                  <a:gd name="T22" fmla="*/ 673 w 905"/>
                  <a:gd name="T23" fmla="*/ 225 h 894"/>
                  <a:gd name="T24" fmla="*/ 640 w 905"/>
                  <a:gd name="T25" fmla="*/ 360 h 894"/>
                  <a:gd name="T26" fmla="*/ 705 w 905"/>
                  <a:gd name="T27" fmla="*/ 437 h 894"/>
                  <a:gd name="T28" fmla="*/ 763 w 905"/>
                  <a:gd name="T29" fmla="*/ 445 h 894"/>
                  <a:gd name="T30" fmla="*/ 816 w 905"/>
                  <a:gd name="T31" fmla="*/ 547 h 894"/>
                  <a:gd name="T32" fmla="*/ 704 w 905"/>
                  <a:gd name="T33" fmla="*/ 548 h 894"/>
                  <a:gd name="T34" fmla="*/ 655 w 905"/>
                  <a:gd name="T35" fmla="*/ 627 h 894"/>
                  <a:gd name="T36" fmla="*/ 863 w 905"/>
                  <a:gd name="T37" fmla="*/ 642 h 894"/>
                  <a:gd name="T38" fmla="*/ 833 w 905"/>
                  <a:gd name="T39" fmla="*/ 789 h 894"/>
                  <a:gd name="T40" fmla="*/ 611 w 905"/>
                  <a:gd name="T41" fmla="*/ 766 h 894"/>
                  <a:gd name="T42" fmla="*/ 563 w 905"/>
                  <a:gd name="T43" fmla="*/ 849 h 894"/>
                  <a:gd name="T44" fmla="*/ 494 w 905"/>
                  <a:gd name="T45" fmla="*/ 867 h 894"/>
                  <a:gd name="T46" fmla="*/ 436 w 905"/>
                  <a:gd name="T47" fmla="*/ 851 h 894"/>
                  <a:gd name="T48" fmla="*/ 387 w 905"/>
                  <a:gd name="T49" fmla="*/ 803 h 894"/>
                  <a:gd name="T50" fmla="*/ 372 w 905"/>
                  <a:gd name="T51" fmla="*/ 744 h 894"/>
                  <a:gd name="T52" fmla="*/ 279 w 905"/>
                  <a:gd name="T53" fmla="*/ 842 h 894"/>
                  <a:gd name="T54" fmla="*/ 197 w 905"/>
                  <a:gd name="T55" fmla="*/ 803 h 894"/>
                  <a:gd name="T56" fmla="*/ 186 w 905"/>
                  <a:gd name="T57" fmla="*/ 758 h 894"/>
                  <a:gd name="T58" fmla="*/ 217 w 905"/>
                  <a:gd name="T59" fmla="*/ 676 h 894"/>
                  <a:gd name="T60" fmla="*/ 266 w 905"/>
                  <a:gd name="T61" fmla="*/ 647 h 894"/>
                  <a:gd name="T62" fmla="*/ 180 w 905"/>
                  <a:gd name="T63" fmla="*/ 689 h 894"/>
                  <a:gd name="T64" fmla="*/ 89 w 905"/>
                  <a:gd name="T65" fmla="*/ 733 h 894"/>
                  <a:gd name="T66" fmla="*/ 26 w 905"/>
                  <a:gd name="T67" fmla="*/ 664 h 894"/>
                  <a:gd name="T68" fmla="*/ 36 w 905"/>
                  <a:gd name="T69" fmla="*/ 612 h 894"/>
                  <a:gd name="T70" fmla="*/ 103 w 905"/>
                  <a:gd name="T71" fmla="*/ 551 h 894"/>
                  <a:gd name="T72" fmla="*/ 168 w 905"/>
                  <a:gd name="T73" fmla="*/ 544 h 894"/>
                  <a:gd name="T74" fmla="*/ 102 w 905"/>
                  <a:gd name="T75" fmla="*/ 524 h 894"/>
                  <a:gd name="T76" fmla="*/ 127 w 905"/>
                  <a:gd name="T77" fmla="*/ 451 h 894"/>
                  <a:gd name="T78" fmla="*/ 193 w 905"/>
                  <a:gd name="T79" fmla="*/ 409 h 894"/>
                  <a:gd name="T80" fmla="*/ 234 w 905"/>
                  <a:gd name="T81" fmla="*/ 395 h 894"/>
                  <a:gd name="T82" fmla="*/ 305 w 905"/>
                  <a:gd name="T83" fmla="*/ 399 h 894"/>
                  <a:gd name="T84" fmla="*/ 342 w 905"/>
                  <a:gd name="T85" fmla="*/ 442 h 894"/>
                  <a:gd name="T86" fmla="*/ 373 w 905"/>
                  <a:gd name="T87" fmla="*/ 437 h 894"/>
                  <a:gd name="T88" fmla="*/ 397 w 905"/>
                  <a:gd name="T89" fmla="*/ 319 h 894"/>
                  <a:gd name="T90" fmla="*/ 413 w 905"/>
                  <a:gd name="T91" fmla="*/ 250 h 894"/>
                  <a:gd name="T92" fmla="*/ 434 w 905"/>
                  <a:gd name="T93" fmla="*/ 144 h 894"/>
                  <a:gd name="T94" fmla="*/ 448 w 905"/>
                  <a:gd name="T95" fmla="*/ 75 h 894"/>
                  <a:gd name="T96" fmla="*/ 407 w 905"/>
                  <a:gd name="T97" fmla="*/ 162 h 894"/>
                  <a:gd name="T98" fmla="*/ 391 w 905"/>
                  <a:gd name="T99" fmla="*/ 260 h 894"/>
                  <a:gd name="T100" fmla="*/ 292 w 905"/>
                  <a:gd name="T101" fmla="*/ 371 h 894"/>
                  <a:gd name="T102" fmla="*/ 213 w 905"/>
                  <a:gd name="T103" fmla="*/ 382 h 894"/>
                  <a:gd name="T104" fmla="*/ 79 w 905"/>
                  <a:gd name="T105" fmla="*/ 534 h 894"/>
                  <a:gd name="T106" fmla="*/ 19 w 905"/>
                  <a:gd name="T107" fmla="*/ 602 h 894"/>
                  <a:gd name="T108" fmla="*/ 144 w 905"/>
                  <a:gd name="T109" fmla="*/ 758 h 894"/>
                  <a:gd name="T110" fmla="*/ 221 w 905"/>
                  <a:gd name="T111" fmla="*/ 850 h 894"/>
                  <a:gd name="T112" fmla="*/ 413 w 905"/>
                  <a:gd name="T113" fmla="*/ 870 h 894"/>
                  <a:gd name="T114" fmla="*/ 558 w 905"/>
                  <a:gd name="T115" fmla="*/ 876 h 894"/>
                  <a:gd name="T116" fmla="*/ 695 w 905"/>
                  <a:gd name="T117" fmla="*/ 842 h 894"/>
                  <a:gd name="T118" fmla="*/ 861 w 905"/>
                  <a:gd name="T119" fmla="*/ 793 h 894"/>
                  <a:gd name="T120" fmla="*/ 901 w 905"/>
                  <a:gd name="T121" fmla="*/ 666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5" h="894">
                    <a:moveTo>
                      <a:pt x="901" y="666"/>
                    </a:moveTo>
                    <a:cubicBezTo>
                      <a:pt x="901" y="665"/>
                      <a:pt x="900" y="665"/>
                      <a:pt x="899" y="665"/>
                    </a:cubicBezTo>
                    <a:cubicBezTo>
                      <a:pt x="894" y="658"/>
                      <a:pt x="901" y="659"/>
                      <a:pt x="894" y="652"/>
                    </a:cubicBezTo>
                    <a:cubicBezTo>
                      <a:pt x="895" y="655"/>
                      <a:pt x="891" y="655"/>
                      <a:pt x="890" y="650"/>
                    </a:cubicBezTo>
                    <a:cubicBezTo>
                      <a:pt x="892" y="651"/>
                      <a:pt x="892" y="651"/>
                      <a:pt x="892" y="651"/>
                    </a:cubicBezTo>
                    <a:cubicBezTo>
                      <a:pt x="891" y="649"/>
                      <a:pt x="890" y="648"/>
                      <a:pt x="890" y="647"/>
                    </a:cubicBezTo>
                    <a:cubicBezTo>
                      <a:pt x="891" y="648"/>
                      <a:pt x="892" y="647"/>
                      <a:pt x="890" y="643"/>
                    </a:cubicBezTo>
                    <a:cubicBezTo>
                      <a:pt x="893" y="645"/>
                      <a:pt x="893" y="645"/>
                      <a:pt x="893" y="645"/>
                    </a:cubicBezTo>
                    <a:cubicBezTo>
                      <a:pt x="891" y="643"/>
                      <a:pt x="890" y="641"/>
                      <a:pt x="888" y="640"/>
                    </a:cubicBezTo>
                    <a:cubicBezTo>
                      <a:pt x="887" y="634"/>
                      <a:pt x="881" y="628"/>
                      <a:pt x="882" y="625"/>
                    </a:cubicBezTo>
                    <a:cubicBezTo>
                      <a:pt x="882" y="625"/>
                      <a:pt x="877" y="616"/>
                      <a:pt x="873" y="615"/>
                    </a:cubicBezTo>
                    <a:cubicBezTo>
                      <a:pt x="875" y="615"/>
                      <a:pt x="873" y="610"/>
                      <a:pt x="875" y="611"/>
                    </a:cubicBezTo>
                    <a:cubicBezTo>
                      <a:pt x="872" y="609"/>
                      <a:pt x="865" y="603"/>
                      <a:pt x="864" y="600"/>
                    </a:cubicBezTo>
                    <a:cubicBezTo>
                      <a:pt x="865" y="600"/>
                      <a:pt x="865" y="600"/>
                      <a:pt x="865" y="600"/>
                    </a:cubicBezTo>
                    <a:cubicBezTo>
                      <a:pt x="858" y="589"/>
                      <a:pt x="848" y="586"/>
                      <a:pt x="841" y="578"/>
                    </a:cubicBezTo>
                    <a:cubicBezTo>
                      <a:pt x="840" y="579"/>
                      <a:pt x="836" y="575"/>
                      <a:pt x="836" y="578"/>
                    </a:cubicBezTo>
                    <a:cubicBezTo>
                      <a:pt x="833" y="576"/>
                      <a:pt x="831" y="575"/>
                      <a:pt x="830" y="573"/>
                    </a:cubicBezTo>
                    <a:cubicBezTo>
                      <a:pt x="831" y="572"/>
                      <a:pt x="832" y="571"/>
                      <a:pt x="833" y="570"/>
                    </a:cubicBezTo>
                    <a:cubicBezTo>
                      <a:pt x="834" y="571"/>
                      <a:pt x="834" y="571"/>
                      <a:pt x="834" y="571"/>
                    </a:cubicBezTo>
                    <a:cubicBezTo>
                      <a:pt x="836" y="566"/>
                      <a:pt x="837" y="562"/>
                      <a:pt x="835" y="558"/>
                    </a:cubicBezTo>
                    <a:cubicBezTo>
                      <a:pt x="838" y="558"/>
                      <a:pt x="836" y="554"/>
                      <a:pt x="837" y="553"/>
                    </a:cubicBezTo>
                    <a:cubicBezTo>
                      <a:pt x="837" y="553"/>
                      <a:pt x="837" y="553"/>
                      <a:pt x="837" y="553"/>
                    </a:cubicBezTo>
                    <a:cubicBezTo>
                      <a:pt x="835" y="549"/>
                      <a:pt x="841" y="547"/>
                      <a:pt x="838" y="543"/>
                    </a:cubicBezTo>
                    <a:cubicBezTo>
                      <a:pt x="839" y="543"/>
                      <a:pt x="840" y="543"/>
                      <a:pt x="840" y="544"/>
                    </a:cubicBezTo>
                    <a:cubicBezTo>
                      <a:pt x="839" y="542"/>
                      <a:pt x="839" y="539"/>
                      <a:pt x="841" y="538"/>
                    </a:cubicBezTo>
                    <a:cubicBezTo>
                      <a:pt x="841" y="533"/>
                      <a:pt x="841" y="525"/>
                      <a:pt x="838" y="521"/>
                    </a:cubicBezTo>
                    <a:cubicBezTo>
                      <a:pt x="838" y="522"/>
                      <a:pt x="838" y="522"/>
                      <a:pt x="838" y="522"/>
                    </a:cubicBezTo>
                    <a:cubicBezTo>
                      <a:pt x="836" y="520"/>
                      <a:pt x="838" y="519"/>
                      <a:pt x="836" y="517"/>
                    </a:cubicBezTo>
                    <a:cubicBezTo>
                      <a:pt x="837" y="517"/>
                      <a:pt x="837" y="517"/>
                      <a:pt x="837" y="517"/>
                    </a:cubicBezTo>
                    <a:cubicBezTo>
                      <a:pt x="834" y="515"/>
                      <a:pt x="836" y="510"/>
                      <a:pt x="834" y="509"/>
                    </a:cubicBezTo>
                    <a:cubicBezTo>
                      <a:pt x="836" y="508"/>
                      <a:pt x="836" y="508"/>
                      <a:pt x="836" y="508"/>
                    </a:cubicBezTo>
                    <a:cubicBezTo>
                      <a:pt x="834" y="504"/>
                      <a:pt x="834" y="504"/>
                      <a:pt x="834" y="504"/>
                    </a:cubicBezTo>
                    <a:cubicBezTo>
                      <a:pt x="834" y="506"/>
                      <a:pt x="834" y="506"/>
                      <a:pt x="834" y="506"/>
                    </a:cubicBezTo>
                    <a:cubicBezTo>
                      <a:pt x="831" y="506"/>
                      <a:pt x="836" y="502"/>
                      <a:pt x="833" y="499"/>
                    </a:cubicBezTo>
                    <a:cubicBezTo>
                      <a:pt x="833" y="496"/>
                      <a:pt x="824" y="496"/>
                      <a:pt x="824" y="492"/>
                    </a:cubicBezTo>
                    <a:cubicBezTo>
                      <a:pt x="822" y="492"/>
                      <a:pt x="828" y="493"/>
                      <a:pt x="825" y="491"/>
                    </a:cubicBezTo>
                    <a:cubicBezTo>
                      <a:pt x="827" y="490"/>
                      <a:pt x="827" y="492"/>
                      <a:pt x="828" y="490"/>
                    </a:cubicBezTo>
                    <a:cubicBezTo>
                      <a:pt x="827" y="489"/>
                      <a:pt x="829" y="486"/>
                      <a:pt x="827" y="484"/>
                    </a:cubicBezTo>
                    <a:cubicBezTo>
                      <a:pt x="828" y="484"/>
                      <a:pt x="828" y="484"/>
                      <a:pt x="828" y="484"/>
                    </a:cubicBezTo>
                    <a:cubicBezTo>
                      <a:pt x="824" y="482"/>
                      <a:pt x="827" y="477"/>
                      <a:pt x="823" y="476"/>
                    </a:cubicBezTo>
                    <a:cubicBezTo>
                      <a:pt x="820" y="473"/>
                      <a:pt x="826" y="471"/>
                      <a:pt x="821" y="470"/>
                    </a:cubicBezTo>
                    <a:cubicBezTo>
                      <a:pt x="822" y="467"/>
                      <a:pt x="822" y="467"/>
                      <a:pt x="822" y="467"/>
                    </a:cubicBezTo>
                    <a:cubicBezTo>
                      <a:pt x="822" y="465"/>
                      <a:pt x="819" y="468"/>
                      <a:pt x="819" y="465"/>
                    </a:cubicBezTo>
                    <a:cubicBezTo>
                      <a:pt x="820" y="465"/>
                      <a:pt x="819" y="463"/>
                      <a:pt x="820" y="463"/>
                    </a:cubicBezTo>
                    <a:cubicBezTo>
                      <a:pt x="819" y="458"/>
                      <a:pt x="813" y="458"/>
                      <a:pt x="812" y="452"/>
                    </a:cubicBezTo>
                    <a:cubicBezTo>
                      <a:pt x="809" y="453"/>
                      <a:pt x="808" y="450"/>
                      <a:pt x="806" y="450"/>
                    </a:cubicBezTo>
                    <a:cubicBezTo>
                      <a:pt x="807" y="449"/>
                      <a:pt x="802" y="446"/>
                      <a:pt x="806" y="447"/>
                    </a:cubicBezTo>
                    <a:cubicBezTo>
                      <a:pt x="806" y="447"/>
                      <a:pt x="807" y="447"/>
                      <a:pt x="806" y="447"/>
                    </a:cubicBezTo>
                    <a:cubicBezTo>
                      <a:pt x="808" y="447"/>
                      <a:pt x="808" y="447"/>
                      <a:pt x="808" y="447"/>
                    </a:cubicBezTo>
                    <a:cubicBezTo>
                      <a:pt x="807" y="442"/>
                      <a:pt x="802" y="444"/>
                      <a:pt x="800" y="442"/>
                    </a:cubicBezTo>
                    <a:cubicBezTo>
                      <a:pt x="801" y="443"/>
                      <a:pt x="802" y="443"/>
                      <a:pt x="800" y="443"/>
                    </a:cubicBezTo>
                    <a:cubicBezTo>
                      <a:pt x="800" y="443"/>
                      <a:pt x="799" y="442"/>
                      <a:pt x="798" y="442"/>
                    </a:cubicBezTo>
                    <a:cubicBezTo>
                      <a:pt x="799" y="441"/>
                      <a:pt x="799" y="441"/>
                      <a:pt x="799" y="441"/>
                    </a:cubicBezTo>
                    <a:cubicBezTo>
                      <a:pt x="798" y="440"/>
                      <a:pt x="797" y="439"/>
                      <a:pt x="796" y="438"/>
                    </a:cubicBezTo>
                    <a:cubicBezTo>
                      <a:pt x="796" y="439"/>
                      <a:pt x="796" y="439"/>
                      <a:pt x="796" y="439"/>
                    </a:cubicBezTo>
                    <a:cubicBezTo>
                      <a:pt x="795" y="437"/>
                      <a:pt x="796" y="435"/>
                      <a:pt x="792" y="435"/>
                    </a:cubicBezTo>
                    <a:cubicBezTo>
                      <a:pt x="791" y="436"/>
                      <a:pt x="793" y="438"/>
                      <a:pt x="791" y="437"/>
                    </a:cubicBezTo>
                    <a:cubicBezTo>
                      <a:pt x="789" y="435"/>
                      <a:pt x="786" y="431"/>
                      <a:pt x="783" y="429"/>
                    </a:cubicBezTo>
                    <a:cubicBezTo>
                      <a:pt x="783" y="431"/>
                      <a:pt x="782" y="430"/>
                      <a:pt x="781" y="430"/>
                    </a:cubicBezTo>
                    <a:cubicBezTo>
                      <a:pt x="782" y="429"/>
                      <a:pt x="782" y="429"/>
                      <a:pt x="782" y="429"/>
                    </a:cubicBezTo>
                    <a:cubicBezTo>
                      <a:pt x="777" y="429"/>
                      <a:pt x="782" y="425"/>
                      <a:pt x="778" y="425"/>
                    </a:cubicBezTo>
                    <a:cubicBezTo>
                      <a:pt x="776" y="426"/>
                      <a:pt x="776" y="426"/>
                      <a:pt x="776" y="426"/>
                    </a:cubicBezTo>
                    <a:cubicBezTo>
                      <a:pt x="772" y="428"/>
                      <a:pt x="776" y="423"/>
                      <a:pt x="771" y="425"/>
                    </a:cubicBezTo>
                    <a:cubicBezTo>
                      <a:pt x="772" y="425"/>
                      <a:pt x="770" y="428"/>
                      <a:pt x="769" y="427"/>
                    </a:cubicBezTo>
                    <a:cubicBezTo>
                      <a:pt x="770" y="426"/>
                      <a:pt x="770" y="426"/>
                      <a:pt x="770" y="426"/>
                    </a:cubicBezTo>
                    <a:cubicBezTo>
                      <a:pt x="769" y="426"/>
                      <a:pt x="768" y="426"/>
                      <a:pt x="768" y="425"/>
                    </a:cubicBezTo>
                    <a:cubicBezTo>
                      <a:pt x="769" y="425"/>
                      <a:pt x="769" y="424"/>
                      <a:pt x="767" y="423"/>
                    </a:cubicBezTo>
                    <a:cubicBezTo>
                      <a:pt x="769" y="422"/>
                      <a:pt x="769" y="422"/>
                      <a:pt x="769" y="422"/>
                    </a:cubicBezTo>
                    <a:cubicBezTo>
                      <a:pt x="765" y="423"/>
                      <a:pt x="765" y="423"/>
                      <a:pt x="765" y="423"/>
                    </a:cubicBezTo>
                    <a:cubicBezTo>
                      <a:pt x="764" y="421"/>
                      <a:pt x="760" y="422"/>
                      <a:pt x="760" y="419"/>
                    </a:cubicBezTo>
                    <a:cubicBezTo>
                      <a:pt x="760" y="419"/>
                      <a:pt x="756" y="417"/>
                      <a:pt x="754" y="419"/>
                    </a:cubicBezTo>
                    <a:cubicBezTo>
                      <a:pt x="756" y="418"/>
                      <a:pt x="753" y="416"/>
                      <a:pt x="755" y="415"/>
                    </a:cubicBezTo>
                    <a:cubicBezTo>
                      <a:pt x="753" y="416"/>
                      <a:pt x="749" y="416"/>
                      <a:pt x="748" y="414"/>
                    </a:cubicBezTo>
                    <a:cubicBezTo>
                      <a:pt x="749" y="414"/>
                      <a:pt x="749" y="414"/>
                      <a:pt x="749" y="414"/>
                    </a:cubicBezTo>
                    <a:cubicBezTo>
                      <a:pt x="744" y="411"/>
                      <a:pt x="739" y="414"/>
                      <a:pt x="735" y="411"/>
                    </a:cubicBezTo>
                    <a:cubicBezTo>
                      <a:pt x="735" y="413"/>
                      <a:pt x="733" y="412"/>
                      <a:pt x="733" y="414"/>
                    </a:cubicBezTo>
                    <a:cubicBezTo>
                      <a:pt x="728" y="415"/>
                      <a:pt x="725" y="408"/>
                      <a:pt x="723" y="415"/>
                    </a:cubicBezTo>
                    <a:cubicBezTo>
                      <a:pt x="720" y="415"/>
                      <a:pt x="720" y="413"/>
                      <a:pt x="719" y="412"/>
                    </a:cubicBezTo>
                    <a:cubicBezTo>
                      <a:pt x="720" y="412"/>
                      <a:pt x="720" y="412"/>
                      <a:pt x="720" y="412"/>
                    </a:cubicBezTo>
                    <a:cubicBezTo>
                      <a:pt x="716" y="412"/>
                      <a:pt x="715" y="412"/>
                      <a:pt x="712" y="411"/>
                    </a:cubicBezTo>
                    <a:cubicBezTo>
                      <a:pt x="710" y="412"/>
                      <a:pt x="710" y="415"/>
                      <a:pt x="707" y="414"/>
                    </a:cubicBezTo>
                    <a:cubicBezTo>
                      <a:pt x="708" y="413"/>
                      <a:pt x="707" y="413"/>
                      <a:pt x="706" y="413"/>
                    </a:cubicBezTo>
                    <a:cubicBezTo>
                      <a:pt x="707" y="413"/>
                      <a:pt x="707" y="413"/>
                      <a:pt x="706" y="412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3" y="412"/>
                      <a:pt x="703" y="413"/>
                      <a:pt x="704" y="413"/>
                    </a:cubicBezTo>
                    <a:cubicBezTo>
                      <a:pt x="704" y="413"/>
                      <a:pt x="704" y="414"/>
                      <a:pt x="704" y="414"/>
                    </a:cubicBezTo>
                    <a:cubicBezTo>
                      <a:pt x="703" y="412"/>
                      <a:pt x="700" y="414"/>
                      <a:pt x="699" y="412"/>
                    </a:cubicBezTo>
                    <a:cubicBezTo>
                      <a:pt x="694" y="412"/>
                      <a:pt x="691" y="414"/>
                      <a:pt x="687" y="415"/>
                    </a:cubicBezTo>
                    <a:cubicBezTo>
                      <a:pt x="686" y="414"/>
                      <a:pt x="687" y="413"/>
                      <a:pt x="688" y="413"/>
                    </a:cubicBezTo>
                    <a:cubicBezTo>
                      <a:pt x="688" y="413"/>
                      <a:pt x="687" y="413"/>
                      <a:pt x="686" y="413"/>
                    </a:cubicBezTo>
                    <a:cubicBezTo>
                      <a:pt x="686" y="411"/>
                      <a:pt x="687" y="412"/>
                      <a:pt x="688" y="412"/>
                    </a:cubicBezTo>
                    <a:cubicBezTo>
                      <a:pt x="684" y="409"/>
                      <a:pt x="681" y="415"/>
                      <a:pt x="677" y="413"/>
                    </a:cubicBezTo>
                    <a:cubicBezTo>
                      <a:pt x="676" y="414"/>
                      <a:pt x="676" y="414"/>
                      <a:pt x="676" y="414"/>
                    </a:cubicBezTo>
                    <a:cubicBezTo>
                      <a:pt x="676" y="414"/>
                      <a:pt x="676" y="414"/>
                      <a:pt x="676" y="414"/>
                    </a:cubicBezTo>
                    <a:cubicBezTo>
                      <a:pt x="676" y="414"/>
                      <a:pt x="675" y="416"/>
                      <a:pt x="674" y="416"/>
                    </a:cubicBezTo>
                    <a:cubicBezTo>
                      <a:pt x="674" y="414"/>
                      <a:pt x="674" y="412"/>
                      <a:pt x="672" y="413"/>
                    </a:cubicBezTo>
                    <a:cubicBezTo>
                      <a:pt x="670" y="412"/>
                      <a:pt x="668" y="414"/>
                      <a:pt x="666" y="415"/>
                    </a:cubicBezTo>
                    <a:cubicBezTo>
                      <a:pt x="667" y="415"/>
                      <a:pt x="667" y="416"/>
                      <a:pt x="666" y="417"/>
                    </a:cubicBezTo>
                    <a:cubicBezTo>
                      <a:pt x="665" y="417"/>
                      <a:pt x="664" y="415"/>
                      <a:pt x="664" y="416"/>
                    </a:cubicBezTo>
                    <a:cubicBezTo>
                      <a:pt x="663" y="415"/>
                      <a:pt x="663" y="415"/>
                      <a:pt x="663" y="415"/>
                    </a:cubicBezTo>
                    <a:cubicBezTo>
                      <a:pt x="664" y="416"/>
                      <a:pt x="661" y="417"/>
                      <a:pt x="661" y="418"/>
                    </a:cubicBezTo>
                    <a:cubicBezTo>
                      <a:pt x="660" y="416"/>
                      <a:pt x="662" y="416"/>
                      <a:pt x="662" y="415"/>
                    </a:cubicBezTo>
                    <a:cubicBezTo>
                      <a:pt x="658" y="416"/>
                      <a:pt x="660" y="415"/>
                      <a:pt x="656" y="416"/>
                    </a:cubicBezTo>
                    <a:cubicBezTo>
                      <a:pt x="654" y="418"/>
                      <a:pt x="657" y="418"/>
                      <a:pt x="656" y="420"/>
                    </a:cubicBezTo>
                    <a:cubicBezTo>
                      <a:pt x="655" y="421"/>
                      <a:pt x="653" y="423"/>
                      <a:pt x="651" y="422"/>
                    </a:cubicBezTo>
                    <a:cubicBezTo>
                      <a:pt x="652" y="424"/>
                      <a:pt x="652" y="424"/>
                      <a:pt x="652" y="424"/>
                    </a:cubicBezTo>
                    <a:cubicBezTo>
                      <a:pt x="650" y="425"/>
                      <a:pt x="649" y="425"/>
                      <a:pt x="648" y="426"/>
                    </a:cubicBezTo>
                    <a:cubicBezTo>
                      <a:pt x="648" y="423"/>
                      <a:pt x="648" y="421"/>
                      <a:pt x="647" y="419"/>
                    </a:cubicBezTo>
                    <a:cubicBezTo>
                      <a:pt x="648" y="420"/>
                      <a:pt x="648" y="420"/>
                      <a:pt x="648" y="420"/>
                    </a:cubicBezTo>
                    <a:cubicBezTo>
                      <a:pt x="646" y="416"/>
                      <a:pt x="648" y="416"/>
                      <a:pt x="648" y="412"/>
                    </a:cubicBezTo>
                    <a:cubicBezTo>
                      <a:pt x="648" y="412"/>
                      <a:pt x="648" y="412"/>
                      <a:pt x="649" y="412"/>
                    </a:cubicBezTo>
                    <a:cubicBezTo>
                      <a:pt x="647" y="408"/>
                      <a:pt x="651" y="401"/>
                      <a:pt x="650" y="398"/>
                    </a:cubicBezTo>
                    <a:cubicBezTo>
                      <a:pt x="652" y="399"/>
                      <a:pt x="652" y="399"/>
                      <a:pt x="652" y="399"/>
                    </a:cubicBezTo>
                    <a:cubicBezTo>
                      <a:pt x="653" y="392"/>
                      <a:pt x="653" y="392"/>
                      <a:pt x="653" y="392"/>
                    </a:cubicBezTo>
                    <a:cubicBezTo>
                      <a:pt x="652" y="394"/>
                      <a:pt x="652" y="394"/>
                      <a:pt x="652" y="394"/>
                    </a:cubicBezTo>
                    <a:cubicBezTo>
                      <a:pt x="649" y="392"/>
                      <a:pt x="656" y="390"/>
                      <a:pt x="655" y="384"/>
                    </a:cubicBezTo>
                    <a:cubicBezTo>
                      <a:pt x="657" y="379"/>
                      <a:pt x="650" y="373"/>
                      <a:pt x="653" y="368"/>
                    </a:cubicBezTo>
                    <a:cubicBezTo>
                      <a:pt x="652" y="365"/>
                      <a:pt x="655" y="371"/>
                      <a:pt x="655" y="367"/>
                    </a:cubicBezTo>
                    <a:cubicBezTo>
                      <a:pt x="657" y="368"/>
                      <a:pt x="655" y="369"/>
                      <a:pt x="657" y="369"/>
                    </a:cubicBezTo>
                    <a:cubicBezTo>
                      <a:pt x="657" y="365"/>
                      <a:pt x="661" y="364"/>
                      <a:pt x="660" y="359"/>
                    </a:cubicBezTo>
                    <a:cubicBezTo>
                      <a:pt x="662" y="359"/>
                      <a:pt x="662" y="359"/>
                      <a:pt x="662" y="359"/>
                    </a:cubicBezTo>
                    <a:cubicBezTo>
                      <a:pt x="661" y="353"/>
                      <a:pt x="667" y="349"/>
                      <a:pt x="665" y="345"/>
                    </a:cubicBezTo>
                    <a:cubicBezTo>
                      <a:pt x="665" y="339"/>
                      <a:pt x="670" y="343"/>
                      <a:pt x="669" y="336"/>
                    </a:cubicBezTo>
                    <a:cubicBezTo>
                      <a:pt x="672" y="334"/>
                      <a:pt x="672" y="334"/>
                      <a:pt x="672" y="334"/>
                    </a:cubicBezTo>
                    <a:cubicBezTo>
                      <a:pt x="673" y="332"/>
                      <a:pt x="670" y="332"/>
                      <a:pt x="671" y="329"/>
                    </a:cubicBezTo>
                    <a:cubicBezTo>
                      <a:pt x="673" y="330"/>
                      <a:pt x="673" y="326"/>
                      <a:pt x="674" y="328"/>
                    </a:cubicBezTo>
                    <a:cubicBezTo>
                      <a:pt x="678" y="322"/>
                      <a:pt x="675" y="314"/>
                      <a:pt x="680" y="307"/>
                    </a:cubicBezTo>
                    <a:cubicBezTo>
                      <a:pt x="678" y="304"/>
                      <a:pt x="680" y="300"/>
                      <a:pt x="679" y="299"/>
                    </a:cubicBezTo>
                    <a:cubicBezTo>
                      <a:pt x="680" y="299"/>
                      <a:pt x="681" y="290"/>
                      <a:pt x="682" y="295"/>
                    </a:cubicBezTo>
                    <a:cubicBezTo>
                      <a:pt x="682" y="296"/>
                      <a:pt x="682" y="297"/>
                      <a:pt x="682" y="296"/>
                    </a:cubicBezTo>
                    <a:cubicBezTo>
                      <a:pt x="683" y="297"/>
                      <a:pt x="683" y="297"/>
                      <a:pt x="683" y="297"/>
                    </a:cubicBezTo>
                    <a:cubicBezTo>
                      <a:pt x="687" y="293"/>
                      <a:pt x="684" y="288"/>
                      <a:pt x="685" y="283"/>
                    </a:cubicBezTo>
                    <a:cubicBezTo>
                      <a:pt x="684" y="285"/>
                      <a:pt x="684" y="287"/>
                      <a:pt x="683" y="285"/>
                    </a:cubicBezTo>
                    <a:cubicBezTo>
                      <a:pt x="684" y="281"/>
                      <a:pt x="684" y="281"/>
                      <a:pt x="684" y="281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5"/>
                      <a:pt x="688" y="275"/>
                      <a:pt x="688" y="275"/>
                    </a:cubicBezTo>
                    <a:cubicBezTo>
                      <a:pt x="686" y="276"/>
                      <a:pt x="686" y="276"/>
                      <a:pt x="686" y="276"/>
                    </a:cubicBezTo>
                    <a:cubicBezTo>
                      <a:pt x="687" y="273"/>
                      <a:pt x="690" y="272"/>
                      <a:pt x="689" y="268"/>
                    </a:cubicBezTo>
                    <a:cubicBezTo>
                      <a:pt x="688" y="269"/>
                      <a:pt x="688" y="268"/>
                      <a:pt x="688" y="268"/>
                    </a:cubicBezTo>
                    <a:cubicBezTo>
                      <a:pt x="688" y="268"/>
                      <a:pt x="687" y="269"/>
                      <a:pt x="688" y="268"/>
                    </a:cubicBezTo>
                    <a:cubicBezTo>
                      <a:pt x="687" y="268"/>
                      <a:pt x="687" y="268"/>
                      <a:pt x="687" y="268"/>
                    </a:cubicBezTo>
                    <a:cubicBezTo>
                      <a:pt x="687" y="269"/>
                      <a:pt x="686" y="269"/>
                      <a:pt x="686" y="268"/>
                    </a:cubicBezTo>
                    <a:cubicBezTo>
                      <a:pt x="688" y="264"/>
                      <a:pt x="691" y="258"/>
                      <a:pt x="693" y="252"/>
                    </a:cubicBezTo>
                    <a:cubicBezTo>
                      <a:pt x="691" y="252"/>
                      <a:pt x="692" y="251"/>
                      <a:pt x="692" y="249"/>
                    </a:cubicBezTo>
                    <a:cubicBezTo>
                      <a:pt x="693" y="250"/>
                      <a:pt x="693" y="250"/>
                      <a:pt x="693" y="250"/>
                    </a:cubicBezTo>
                    <a:cubicBezTo>
                      <a:pt x="692" y="243"/>
                      <a:pt x="697" y="248"/>
                      <a:pt x="697" y="242"/>
                    </a:cubicBezTo>
                    <a:cubicBezTo>
                      <a:pt x="695" y="240"/>
                      <a:pt x="695" y="240"/>
                      <a:pt x="695" y="240"/>
                    </a:cubicBezTo>
                    <a:cubicBezTo>
                      <a:pt x="693" y="235"/>
                      <a:pt x="699" y="238"/>
                      <a:pt x="696" y="232"/>
                    </a:cubicBezTo>
                    <a:cubicBezTo>
                      <a:pt x="695" y="234"/>
                      <a:pt x="692" y="232"/>
                      <a:pt x="693" y="229"/>
                    </a:cubicBezTo>
                    <a:cubicBezTo>
                      <a:pt x="695" y="230"/>
                      <a:pt x="695" y="230"/>
                      <a:pt x="695" y="230"/>
                    </a:cubicBezTo>
                    <a:cubicBezTo>
                      <a:pt x="695" y="229"/>
                      <a:pt x="694" y="228"/>
                      <a:pt x="695" y="227"/>
                    </a:cubicBezTo>
                    <a:cubicBezTo>
                      <a:pt x="695" y="228"/>
                      <a:pt x="697" y="228"/>
                      <a:pt x="697" y="226"/>
                    </a:cubicBezTo>
                    <a:cubicBezTo>
                      <a:pt x="699" y="228"/>
                      <a:pt x="699" y="228"/>
                      <a:pt x="699" y="228"/>
                    </a:cubicBezTo>
                    <a:cubicBezTo>
                      <a:pt x="697" y="223"/>
                      <a:pt x="697" y="223"/>
                      <a:pt x="697" y="223"/>
                    </a:cubicBezTo>
                    <a:cubicBezTo>
                      <a:pt x="699" y="220"/>
                      <a:pt x="698" y="214"/>
                      <a:pt x="701" y="213"/>
                    </a:cubicBezTo>
                    <a:cubicBezTo>
                      <a:pt x="701" y="213"/>
                      <a:pt x="703" y="206"/>
                      <a:pt x="701" y="204"/>
                    </a:cubicBezTo>
                    <a:cubicBezTo>
                      <a:pt x="702" y="205"/>
                      <a:pt x="704" y="202"/>
                      <a:pt x="705" y="203"/>
                    </a:cubicBezTo>
                    <a:cubicBezTo>
                      <a:pt x="704" y="201"/>
                      <a:pt x="704" y="195"/>
                      <a:pt x="706" y="193"/>
                    </a:cubicBezTo>
                    <a:cubicBezTo>
                      <a:pt x="706" y="194"/>
                      <a:pt x="706" y="194"/>
                      <a:pt x="706" y="194"/>
                    </a:cubicBezTo>
                    <a:cubicBezTo>
                      <a:pt x="709" y="186"/>
                      <a:pt x="706" y="179"/>
                      <a:pt x="710" y="173"/>
                    </a:cubicBezTo>
                    <a:cubicBezTo>
                      <a:pt x="708" y="173"/>
                      <a:pt x="710" y="169"/>
                      <a:pt x="708" y="169"/>
                    </a:cubicBezTo>
                    <a:cubicBezTo>
                      <a:pt x="707" y="161"/>
                      <a:pt x="715" y="157"/>
                      <a:pt x="709" y="152"/>
                    </a:cubicBezTo>
                    <a:cubicBezTo>
                      <a:pt x="709" y="149"/>
                      <a:pt x="711" y="149"/>
                      <a:pt x="712" y="147"/>
                    </a:cubicBezTo>
                    <a:cubicBezTo>
                      <a:pt x="712" y="148"/>
                      <a:pt x="712" y="148"/>
                      <a:pt x="712" y="148"/>
                    </a:cubicBezTo>
                    <a:cubicBezTo>
                      <a:pt x="713" y="141"/>
                      <a:pt x="713" y="139"/>
                      <a:pt x="714" y="135"/>
                    </a:cubicBezTo>
                    <a:cubicBezTo>
                      <a:pt x="714" y="132"/>
                      <a:pt x="711" y="131"/>
                      <a:pt x="713" y="127"/>
                    </a:cubicBezTo>
                    <a:cubicBezTo>
                      <a:pt x="714" y="129"/>
                      <a:pt x="714" y="127"/>
                      <a:pt x="714" y="125"/>
                    </a:cubicBezTo>
                    <a:cubicBezTo>
                      <a:pt x="714" y="126"/>
                      <a:pt x="714" y="127"/>
                      <a:pt x="716" y="125"/>
                    </a:cubicBezTo>
                    <a:cubicBezTo>
                      <a:pt x="715" y="124"/>
                      <a:pt x="715" y="124"/>
                      <a:pt x="715" y="123"/>
                    </a:cubicBezTo>
                    <a:cubicBezTo>
                      <a:pt x="715" y="123"/>
                      <a:pt x="715" y="123"/>
                      <a:pt x="715" y="123"/>
                    </a:cubicBezTo>
                    <a:cubicBezTo>
                      <a:pt x="716" y="121"/>
                      <a:pt x="715" y="121"/>
                      <a:pt x="715" y="122"/>
                    </a:cubicBezTo>
                    <a:cubicBezTo>
                      <a:pt x="714" y="122"/>
                      <a:pt x="714" y="122"/>
                      <a:pt x="714" y="123"/>
                    </a:cubicBezTo>
                    <a:cubicBezTo>
                      <a:pt x="716" y="120"/>
                      <a:pt x="715" y="115"/>
                      <a:pt x="718" y="115"/>
                    </a:cubicBezTo>
                    <a:cubicBezTo>
                      <a:pt x="719" y="107"/>
                      <a:pt x="718" y="101"/>
                      <a:pt x="718" y="94"/>
                    </a:cubicBezTo>
                    <a:cubicBezTo>
                      <a:pt x="720" y="93"/>
                      <a:pt x="720" y="95"/>
                      <a:pt x="720" y="97"/>
                    </a:cubicBezTo>
                    <a:cubicBezTo>
                      <a:pt x="721" y="92"/>
                      <a:pt x="721" y="92"/>
                      <a:pt x="721" y="92"/>
                    </a:cubicBezTo>
                    <a:cubicBezTo>
                      <a:pt x="723" y="93"/>
                      <a:pt x="721" y="95"/>
                      <a:pt x="721" y="97"/>
                    </a:cubicBezTo>
                    <a:cubicBezTo>
                      <a:pt x="725" y="92"/>
                      <a:pt x="721" y="85"/>
                      <a:pt x="725" y="79"/>
                    </a:cubicBezTo>
                    <a:cubicBezTo>
                      <a:pt x="724" y="77"/>
                      <a:pt x="724" y="77"/>
                      <a:pt x="724" y="77"/>
                    </a:cubicBezTo>
                    <a:cubicBezTo>
                      <a:pt x="725" y="77"/>
                      <a:pt x="725" y="77"/>
                      <a:pt x="725" y="77"/>
                    </a:cubicBezTo>
                    <a:cubicBezTo>
                      <a:pt x="724" y="77"/>
                      <a:pt x="723" y="75"/>
                      <a:pt x="723" y="74"/>
                    </a:cubicBezTo>
                    <a:cubicBezTo>
                      <a:pt x="725" y="73"/>
                      <a:pt x="727" y="75"/>
                      <a:pt x="727" y="72"/>
                    </a:cubicBezTo>
                    <a:cubicBezTo>
                      <a:pt x="729" y="69"/>
                      <a:pt x="729" y="64"/>
                      <a:pt x="729" y="61"/>
                    </a:cubicBezTo>
                    <a:cubicBezTo>
                      <a:pt x="728" y="62"/>
                      <a:pt x="727" y="62"/>
                      <a:pt x="727" y="61"/>
                    </a:cubicBezTo>
                    <a:cubicBezTo>
                      <a:pt x="727" y="59"/>
                      <a:pt x="729" y="59"/>
                      <a:pt x="729" y="57"/>
                    </a:cubicBezTo>
                    <a:cubicBezTo>
                      <a:pt x="730" y="57"/>
                      <a:pt x="730" y="57"/>
                      <a:pt x="730" y="57"/>
                    </a:cubicBezTo>
                    <a:cubicBezTo>
                      <a:pt x="729" y="57"/>
                      <a:pt x="730" y="53"/>
                      <a:pt x="729" y="52"/>
                    </a:cubicBezTo>
                    <a:cubicBezTo>
                      <a:pt x="731" y="51"/>
                      <a:pt x="730" y="55"/>
                      <a:pt x="731" y="55"/>
                    </a:cubicBezTo>
                    <a:cubicBezTo>
                      <a:pt x="732" y="49"/>
                      <a:pt x="732" y="52"/>
                      <a:pt x="733" y="45"/>
                    </a:cubicBezTo>
                    <a:cubicBezTo>
                      <a:pt x="733" y="41"/>
                      <a:pt x="731" y="46"/>
                      <a:pt x="730" y="44"/>
                    </a:cubicBezTo>
                    <a:cubicBezTo>
                      <a:pt x="730" y="40"/>
                      <a:pt x="730" y="37"/>
                      <a:pt x="731" y="33"/>
                    </a:cubicBezTo>
                    <a:cubicBezTo>
                      <a:pt x="730" y="34"/>
                      <a:pt x="730" y="34"/>
                      <a:pt x="730" y="34"/>
                    </a:cubicBezTo>
                    <a:cubicBezTo>
                      <a:pt x="729" y="28"/>
                      <a:pt x="730" y="25"/>
                      <a:pt x="732" y="21"/>
                    </a:cubicBezTo>
                    <a:cubicBezTo>
                      <a:pt x="730" y="9"/>
                      <a:pt x="725" y="4"/>
                      <a:pt x="722" y="2"/>
                    </a:cubicBezTo>
                    <a:cubicBezTo>
                      <a:pt x="719" y="0"/>
                      <a:pt x="717" y="1"/>
                      <a:pt x="716" y="3"/>
                    </a:cubicBezTo>
                    <a:cubicBezTo>
                      <a:pt x="714" y="6"/>
                      <a:pt x="713" y="12"/>
                      <a:pt x="713" y="12"/>
                    </a:cubicBezTo>
                    <a:cubicBezTo>
                      <a:pt x="709" y="25"/>
                      <a:pt x="712" y="34"/>
                      <a:pt x="708" y="54"/>
                    </a:cubicBezTo>
                    <a:cubicBezTo>
                      <a:pt x="702" y="72"/>
                      <a:pt x="698" y="76"/>
                      <a:pt x="695" y="95"/>
                    </a:cubicBezTo>
                    <a:cubicBezTo>
                      <a:pt x="693" y="103"/>
                      <a:pt x="692" y="113"/>
                      <a:pt x="690" y="122"/>
                    </a:cubicBezTo>
                    <a:cubicBezTo>
                      <a:pt x="692" y="127"/>
                      <a:pt x="688" y="133"/>
                      <a:pt x="689" y="139"/>
                    </a:cubicBezTo>
                    <a:cubicBezTo>
                      <a:pt x="687" y="140"/>
                      <a:pt x="687" y="140"/>
                      <a:pt x="687" y="140"/>
                    </a:cubicBezTo>
                    <a:cubicBezTo>
                      <a:pt x="688" y="142"/>
                      <a:pt x="688" y="144"/>
                      <a:pt x="687" y="146"/>
                    </a:cubicBezTo>
                    <a:cubicBezTo>
                      <a:pt x="686" y="145"/>
                      <a:pt x="686" y="145"/>
                      <a:pt x="686" y="145"/>
                    </a:cubicBezTo>
                    <a:cubicBezTo>
                      <a:pt x="687" y="148"/>
                      <a:pt x="686" y="151"/>
                      <a:pt x="686" y="152"/>
                    </a:cubicBezTo>
                    <a:cubicBezTo>
                      <a:pt x="685" y="152"/>
                      <a:pt x="685" y="152"/>
                      <a:pt x="685" y="152"/>
                    </a:cubicBezTo>
                    <a:cubicBezTo>
                      <a:pt x="685" y="155"/>
                      <a:pt x="685" y="155"/>
                      <a:pt x="685" y="155"/>
                    </a:cubicBezTo>
                    <a:cubicBezTo>
                      <a:pt x="685" y="154"/>
                      <a:pt x="685" y="154"/>
                      <a:pt x="685" y="154"/>
                    </a:cubicBezTo>
                    <a:cubicBezTo>
                      <a:pt x="685" y="159"/>
                      <a:pt x="684" y="163"/>
                      <a:pt x="683" y="167"/>
                    </a:cubicBezTo>
                    <a:cubicBezTo>
                      <a:pt x="684" y="167"/>
                      <a:pt x="684" y="167"/>
                      <a:pt x="684" y="167"/>
                    </a:cubicBezTo>
                    <a:cubicBezTo>
                      <a:pt x="681" y="175"/>
                      <a:pt x="684" y="179"/>
                      <a:pt x="680" y="186"/>
                    </a:cubicBezTo>
                    <a:cubicBezTo>
                      <a:pt x="679" y="186"/>
                      <a:pt x="679" y="186"/>
                      <a:pt x="679" y="186"/>
                    </a:cubicBezTo>
                    <a:cubicBezTo>
                      <a:pt x="682" y="197"/>
                      <a:pt x="673" y="201"/>
                      <a:pt x="675" y="211"/>
                    </a:cubicBezTo>
                    <a:cubicBezTo>
                      <a:pt x="675" y="210"/>
                      <a:pt x="674" y="212"/>
                      <a:pt x="674" y="212"/>
                    </a:cubicBezTo>
                    <a:cubicBezTo>
                      <a:pt x="674" y="216"/>
                      <a:pt x="673" y="221"/>
                      <a:pt x="676" y="222"/>
                    </a:cubicBezTo>
                    <a:cubicBezTo>
                      <a:pt x="675" y="225"/>
                      <a:pt x="675" y="224"/>
                      <a:pt x="673" y="225"/>
                    </a:cubicBezTo>
                    <a:cubicBezTo>
                      <a:pt x="675" y="225"/>
                      <a:pt x="675" y="228"/>
                      <a:pt x="674" y="231"/>
                    </a:cubicBezTo>
                    <a:cubicBezTo>
                      <a:pt x="674" y="229"/>
                      <a:pt x="674" y="229"/>
                      <a:pt x="674" y="229"/>
                    </a:cubicBezTo>
                    <a:cubicBezTo>
                      <a:pt x="673" y="237"/>
                      <a:pt x="673" y="237"/>
                      <a:pt x="673" y="237"/>
                    </a:cubicBezTo>
                    <a:cubicBezTo>
                      <a:pt x="676" y="236"/>
                      <a:pt x="676" y="236"/>
                      <a:pt x="676" y="236"/>
                    </a:cubicBezTo>
                    <a:cubicBezTo>
                      <a:pt x="674" y="240"/>
                      <a:pt x="672" y="236"/>
                      <a:pt x="672" y="240"/>
                    </a:cubicBezTo>
                    <a:cubicBezTo>
                      <a:pt x="674" y="241"/>
                      <a:pt x="674" y="241"/>
                      <a:pt x="674" y="241"/>
                    </a:cubicBezTo>
                    <a:cubicBezTo>
                      <a:pt x="673" y="246"/>
                      <a:pt x="668" y="248"/>
                      <a:pt x="665" y="253"/>
                    </a:cubicBezTo>
                    <a:cubicBezTo>
                      <a:pt x="665" y="256"/>
                      <a:pt x="664" y="258"/>
                      <a:pt x="663" y="261"/>
                    </a:cubicBezTo>
                    <a:cubicBezTo>
                      <a:pt x="663" y="265"/>
                      <a:pt x="662" y="267"/>
                      <a:pt x="662" y="270"/>
                    </a:cubicBezTo>
                    <a:cubicBezTo>
                      <a:pt x="661" y="276"/>
                      <a:pt x="661" y="281"/>
                      <a:pt x="660" y="287"/>
                    </a:cubicBezTo>
                    <a:cubicBezTo>
                      <a:pt x="658" y="298"/>
                      <a:pt x="656" y="309"/>
                      <a:pt x="651" y="319"/>
                    </a:cubicBezTo>
                    <a:cubicBezTo>
                      <a:pt x="649" y="319"/>
                      <a:pt x="649" y="319"/>
                      <a:pt x="649" y="319"/>
                    </a:cubicBezTo>
                    <a:cubicBezTo>
                      <a:pt x="646" y="319"/>
                      <a:pt x="652" y="326"/>
                      <a:pt x="649" y="326"/>
                    </a:cubicBezTo>
                    <a:cubicBezTo>
                      <a:pt x="649" y="329"/>
                      <a:pt x="649" y="329"/>
                      <a:pt x="649" y="329"/>
                    </a:cubicBezTo>
                    <a:cubicBezTo>
                      <a:pt x="649" y="329"/>
                      <a:pt x="648" y="330"/>
                      <a:pt x="648" y="329"/>
                    </a:cubicBezTo>
                    <a:cubicBezTo>
                      <a:pt x="647" y="331"/>
                      <a:pt x="647" y="331"/>
                      <a:pt x="648" y="333"/>
                    </a:cubicBezTo>
                    <a:cubicBezTo>
                      <a:pt x="646" y="335"/>
                      <a:pt x="646" y="335"/>
                      <a:pt x="646" y="335"/>
                    </a:cubicBezTo>
                    <a:cubicBezTo>
                      <a:pt x="642" y="343"/>
                      <a:pt x="643" y="351"/>
                      <a:pt x="640" y="360"/>
                    </a:cubicBezTo>
                    <a:cubicBezTo>
                      <a:pt x="634" y="370"/>
                      <a:pt x="632" y="392"/>
                      <a:pt x="631" y="404"/>
                    </a:cubicBezTo>
                    <a:cubicBezTo>
                      <a:pt x="630" y="421"/>
                      <a:pt x="616" y="439"/>
                      <a:pt x="617" y="457"/>
                    </a:cubicBezTo>
                    <a:cubicBezTo>
                      <a:pt x="616" y="458"/>
                      <a:pt x="617" y="460"/>
                      <a:pt x="617" y="460"/>
                    </a:cubicBezTo>
                    <a:cubicBezTo>
                      <a:pt x="616" y="465"/>
                      <a:pt x="615" y="470"/>
                      <a:pt x="614" y="476"/>
                    </a:cubicBezTo>
                    <a:cubicBezTo>
                      <a:pt x="614" y="476"/>
                      <a:pt x="611" y="495"/>
                      <a:pt x="613" y="508"/>
                    </a:cubicBezTo>
                    <a:cubicBezTo>
                      <a:pt x="614" y="521"/>
                      <a:pt x="619" y="525"/>
                      <a:pt x="632" y="497"/>
                    </a:cubicBezTo>
                    <a:cubicBezTo>
                      <a:pt x="633" y="497"/>
                      <a:pt x="633" y="497"/>
                      <a:pt x="633" y="497"/>
                    </a:cubicBezTo>
                    <a:cubicBezTo>
                      <a:pt x="635" y="489"/>
                      <a:pt x="636" y="484"/>
                      <a:pt x="634" y="477"/>
                    </a:cubicBezTo>
                    <a:cubicBezTo>
                      <a:pt x="638" y="477"/>
                      <a:pt x="636" y="470"/>
                      <a:pt x="637" y="469"/>
                    </a:cubicBezTo>
                    <a:cubicBezTo>
                      <a:pt x="638" y="469"/>
                      <a:pt x="638" y="469"/>
                      <a:pt x="638" y="469"/>
                    </a:cubicBezTo>
                    <a:cubicBezTo>
                      <a:pt x="636" y="463"/>
                      <a:pt x="642" y="459"/>
                      <a:pt x="640" y="453"/>
                    </a:cubicBezTo>
                    <a:cubicBezTo>
                      <a:pt x="641" y="453"/>
                      <a:pt x="641" y="454"/>
                      <a:pt x="641" y="455"/>
                    </a:cubicBezTo>
                    <a:cubicBezTo>
                      <a:pt x="642" y="451"/>
                      <a:pt x="642" y="446"/>
                      <a:pt x="644" y="446"/>
                    </a:cubicBezTo>
                    <a:cubicBezTo>
                      <a:pt x="644" y="446"/>
                      <a:pt x="644" y="445"/>
                      <a:pt x="644" y="445"/>
                    </a:cubicBezTo>
                    <a:cubicBezTo>
                      <a:pt x="645" y="445"/>
                      <a:pt x="646" y="445"/>
                      <a:pt x="646" y="445"/>
                    </a:cubicBezTo>
                    <a:cubicBezTo>
                      <a:pt x="655" y="446"/>
                      <a:pt x="658" y="440"/>
                      <a:pt x="668" y="436"/>
                    </a:cubicBezTo>
                    <a:cubicBezTo>
                      <a:pt x="678" y="436"/>
                      <a:pt x="681" y="439"/>
                      <a:pt x="691" y="437"/>
                    </a:cubicBezTo>
                    <a:cubicBezTo>
                      <a:pt x="695" y="438"/>
                      <a:pt x="701" y="437"/>
                      <a:pt x="705" y="437"/>
                    </a:cubicBezTo>
                    <a:cubicBezTo>
                      <a:pt x="708" y="434"/>
                      <a:pt x="711" y="437"/>
                      <a:pt x="714" y="436"/>
                    </a:cubicBezTo>
                    <a:cubicBezTo>
                      <a:pt x="715" y="437"/>
                      <a:pt x="715" y="437"/>
                      <a:pt x="715" y="437"/>
                    </a:cubicBezTo>
                    <a:cubicBezTo>
                      <a:pt x="716" y="436"/>
                      <a:pt x="717" y="436"/>
                      <a:pt x="718" y="437"/>
                    </a:cubicBezTo>
                    <a:cubicBezTo>
                      <a:pt x="718" y="437"/>
                      <a:pt x="718" y="437"/>
                      <a:pt x="718" y="437"/>
                    </a:cubicBezTo>
                    <a:cubicBezTo>
                      <a:pt x="719" y="437"/>
                      <a:pt x="721" y="437"/>
                      <a:pt x="722" y="437"/>
                    </a:cubicBezTo>
                    <a:cubicBezTo>
                      <a:pt x="722" y="437"/>
                      <a:pt x="722" y="437"/>
                      <a:pt x="722" y="437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3" y="438"/>
                      <a:pt x="723" y="438"/>
                      <a:pt x="723" y="438"/>
                    </a:cubicBezTo>
                    <a:cubicBezTo>
                      <a:pt x="725" y="437"/>
                      <a:pt x="728" y="438"/>
                      <a:pt x="730" y="439"/>
                    </a:cubicBezTo>
                    <a:cubicBezTo>
                      <a:pt x="730" y="437"/>
                      <a:pt x="730" y="437"/>
                      <a:pt x="730" y="437"/>
                    </a:cubicBezTo>
                    <a:cubicBezTo>
                      <a:pt x="734" y="440"/>
                      <a:pt x="737" y="437"/>
                      <a:pt x="740" y="440"/>
                    </a:cubicBezTo>
                    <a:cubicBezTo>
                      <a:pt x="740" y="440"/>
                      <a:pt x="740" y="440"/>
                      <a:pt x="740" y="440"/>
                    </a:cubicBezTo>
                    <a:cubicBezTo>
                      <a:pt x="746" y="437"/>
                      <a:pt x="747" y="446"/>
                      <a:pt x="753" y="443"/>
                    </a:cubicBezTo>
                    <a:cubicBezTo>
                      <a:pt x="752" y="444"/>
                      <a:pt x="753" y="444"/>
                      <a:pt x="753" y="445"/>
                    </a:cubicBezTo>
                    <a:cubicBezTo>
                      <a:pt x="756" y="445"/>
                      <a:pt x="758" y="446"/>
                      <a:pt x="759" y="443"/>
                    </a:cubicBezTo>
                    <a:cubicBezTo>
                      <a:pt x="761" y="444"/>
                      <a:pt x="760" y="444"/>
                      <a:pt x="760" y="446"/>
                    </a:cubicBezTo>
                    <a:cubicBezTo>
                      <a:pt x="761" y="444"/>
                      <a:pt x="762" y="444"/>
                      <a:pt x="764" y="445"/>
                    </a:cubicBezTo>
                    <a:cubicBezTo>
                      <a:pt x="763" y="445"/>
                      <a:pt x="763" y="445"/>
                      <a:pt x="763" y="445"/>
                    </a:cubicBezTo>
                    <a:cubicBezTo>
                      <a:pt x="764" y="446"/>
                      <a:pt x="766" y="446"/>
                      <a:pt x="767" y="446"/>
                    </a:cubicBezTo>
                    <a:cubicBezTo>
                      <a:pt x="767" y="443"/>
                      <a:pt x="767" y="443"/>
                      <a:pt x="767" y="443"/>
                    </a:cubicBezTo>
                    <a:cubicBezTo>
                      <a:pt x="769" y="445"/>
                      <a:pt x="766" y="447"/>
                      <a:pt x="769" y="447"/>
                    </a:cubicBezTo>
                    <a:cubicBezTo>
                      <a:pt x="770" y="445"/>
                      <a:pt x="770" y="445"/>
                      <a:pt x="770" y="445"/>
                    </a:cubicBezTo>
                    <a:cubicBezTo>
                      <a:pt x="772" y="447"/>
                      <a:pt x="772" y="451"/>
                      <a:pt x="773" y="454"/>
                    </a:cubicBezTo>
                    <a:cubicBezTo>
                      <a:pt x="778" y="457"/>
                      <a:pt x="784" y="460"/>
                      <a:pt x="789" y="463"/>
                    </a:cubicBezTo>
                    <a:cubicBezTo>
                      <a:pt x="794" y="466"/>
                      <a:pt x="798" y="471"/>
                      <a:pt x="800" y="476"/>
                    </a:cubicBezTo>
                    <a:cubicBezTo>
                      <a:pt x="798" y="478"/>
                      <a:pt x="798" y="478"/>
                      <a:pt x="798" y="478"/>
                    </a:cubicBezTo>
                    <a:cubicBezTo>
                      <a:pt x="796" y="479"/>
                      <a:pt x="803" y="478"/>
                      <a:pt x="802" y="479"/>
                    </a:cubicBezTo>
                    <a:cubicBezTo>
                      <a:pt x="803" y="480"/>
                      <a:pt x="803" y="480"/>
                      <a:pt x="803" y="480"/>
                    </a:cubicBezTo>
                    <a:cubicBezTo>
                      <a:pt x="803" y="480"/>
                      <a:pt x="803" y="481"/>
                      <a:pt x="802" y="481"/>
                    </a:cubicBezTo>
                    <a:cubicBezTo>
                      <a:pt x="803" y="482"/>
                      <a:pt x="803" y="482"/>
                      <a:pt x="804" y="482"/>
                    </a:cubicBezTo>
                    <a:cubicBezTo>
                      <a:pt x="804" y="483"/>
                      <a:pt x="804" y="483"/>
                      <a:pt x="803" y="484"/>
                    </a:cubicBezTo>
                    <a:cubicBezTo>
                      <a:pt x="805" y="488"/>
                      <a:pt x="809" y="490"/>
                      <a:pt x="810" y="495"/>
                    </a:cubicBezTo>
                    <a:cubicBezTo>
                      <a:pt x="809" y="501"/>
                      <a:pt x="815" y="511"/>
                      <a:pt x="817" y="517"/>
                    </a:cubicBezTo>
                    <a:cubicBezTo>
                      <a:pt x="820" y="521"/>
                      <a:pt x="819" y="526"/>
                      <a:pt x="817" y="531"/>
                    </a:cubicBezTo>
                    <a:cubicBezTo>
                      <a:pt x="816" y="536"/>
                      <a:pt x="814" y="541"/>
                      <a:pt x="816" y="546"/>
                    </a:cubicBezTo>
                    <a:cubicBezTo>
                      <a:pt x="815" y="546"/>
                      <a:pt x="816" y="547"/>
                      <a:pt x="816" y="547"/>
                    </a:cubicBezTo>
                    <a:cubicBezTo>
                      <a:pt x="816" y="550"/>
                      <a:pt x="815" y="553"/>
                      <a:pt x="815" y="556"/>
                    </a:cubicBezTo>
                    <a:cubicBezTo>
                      <a:pt x="815" y="556"/>
                      <a:pt x="814" y="560"/>
                      <a:pt x="813" y="565"/>
                    </a:cubicBezTo>
                    <a:cubicBezTo>
                      <a:pt x="809" y="563"/>
                      <a:pt x="809" y="561"/>
                      <a:pt x="807" y="560"/>
                    </a:cubicBezTo>
                    <a:cubicBezTo>
                      <a:pt x="808" y="560"/>
                      <a:pt x="808" y="560"/>
                      <a:pt x="808" y="560"/>
                    </a:cubicBezTo>
                    <a:cubicBezTo>
                      <a:pt x="799" y="556"/>
                      <a:pt x="796" y="555"/>
                      <a:pt x="789" y="552"/>
                    </a:cubicBezTo>
                    <a:cubicBezTo>
                      <a:pt x="786" y="551"/>
                      <a:pt x="784" y="554"/>
                      <a:pt x="778" y="552"/>
                    </a:cubicBezTo>
                    <a:cubicBezTo>
                      <a:pt x="781" y="551"/>
                      <a:pt x="778" y="550"/>
                      <a:pt x="776" y="550"/>
                    </a:cubicBezTo>
                    <a:cubicBezTo>
                      <a:pt x="777" y="550"/>
                      <a:pt x="778" y="550"/>
                      <a:pt x="775" y="548"/>
                    </a:cubicBezTo>
                    <a:cubicBezTo>
                      <a:pt x="774" y="548"/>
                      <a:pt x="774" y="548"/>
                      <a:pt x="773" y="548"/>
                    </a:cubicBezTo>
                    <a:cubicBezTo>
                      <a:pt x="773" y="548"/>
                      <a:pt x="773" y="548"/>
                      <a:pt x="773" y="548"/>
                    </a:cubicBezTo>
                    <a:cubicBezTo>
                      <a:pt x="769" y="547"/>
                      <a:pt x="770" y="548"/>
                      <a:pt x="771" y="549"/>
                    </a:cubicBezTo>
                    <a:cubicBezTo>
                      <a:pt x="771" y="549"/>
                      <a:pt x="771" y="549"/>
                      <a:pt x="772" y="549"/>
                    </a:cubicBezTo>
                    <a:cubicBezTo>
                      <a:pt x="768" y="547"/>
                      <a:pt x="760" y="547"/>
                      <a:pt x="760" y="545"/>
                    </a:cubicBezTo>
                    <a:cubicBezTo>
                      <a:pt x="748" y="543"/>
                      <a:pt x="739" y="545"/>
                      <a:pt x="729" y="547"/>
                    </a:cubicBezTo>
                    <a:cubicBezTo>
                      <a:pt x="727" y="546"/>
                      <a:pt x="730" y="545"/>
                      <a:pt x="733" y="544"/>
                    </a:cubicBezTo>
                    <a:cubicBezTo>
                      <a:pt x="730" y="544"/>
                      <a:pt x="728" y="545"/>
                      <a:pt x="725" y="545"/>
                    </a:cubicBezTo>
                    <a:cubicBezTo>
                      <a:pt x="725" y="543"/>
                      <a:pt x="730" y="544"/>
                      <a:pt x="732" y="543"/>
                    </a:cubicBezTo>
                    <a:cubicBezTo>
                      <a:pt x="723" y="541"/>
                      <a:pt x="714" y="548"/>
                      <a:pt x="704" y="548"/>
                    </a:cubicBezTo>
                    <a:cubicBezTo>
                      <a:pt x="702" y="550"/>
                      <a:pt x="702" y="550"/>
                      <a:pt x="702" y="550"/>
                    </a:cubicBezTo>
                    <a:cubicBezTo>
                      <a:pt x="701" y="550"/>
                      <a:pt x="701" y="550"/>
                      <a:pt x="701" y="550"/>
                    </a:cubicBezTo>
                    <a:cubicBezTo>
                      <a:pt x="702" y="551"/>
                      <a:pt x="700" y="553"/>
                      <a:pt x="698" y="553"/>
                    </a:cubicBezTo>
                    <a:cubicBezTo>
                      <a:pt x="697" y="552"/>
                      <a:pt x="697" y="550"/>
                      <a:pt x="693" y="552"/>
                    </a:cubicBezTo>
                    <a:cubicBezTo>
                      <a:pt x="688" y="553"/>
                      <a:pt x="682" y="558"/>
                      <a:pt x="678" y="561"/>
                    </a:cubicBezTo>
                    <a:cubicBezTo>
                      <a:pt x="681" y="560"/>
                      <a:pt x="681" y="561"/>
                      <a:pt x="680" y="562"/>
                    </a:cubicBezTo>
                    <a:cubicBezTo>
                      <a:pt x="678" y="564"/>
                      <a:pt x="676" y="563"/>
                      <a:pt x="674" y="565"/>
                    </a:cubicBezTo>
                    <a:cubicBezTo>
                      <a:pt x="673" y="564"/>
                      <a:pt x="673" y="564"/>
                      <a:pt x="673" y="564"/>
                    </a:cubicBezTo>
                    <a:cubicBezTo>
                      <a:pt x="674" y="565"/>
                      <a:pt x="669" y="569"/>
                      <a:pt x="669" y="570"/>
                    </a:cubicBezTo>
                    <a:cubicBezTo>
                      <a:pt x="667" y="570"/>
                      <a:pt x="671" y="567"/>
                      <a:pt x="671" y="566"/>
                    </a:cubicBezTo>
                    <a:cubicBezTo>
                      <a:pt x="663" y="572"/>
                      <a:pt x="667" y="569"/>
                      <a:pt x="660" y="576"/>
                    </a:cubicBezTo>
                    <a:cubicBezTo>
                      <a:pt x="657" y="581"/>
                      <a:pt x="662" y="577"/>
                      <a:pt x="661" y="580"/>
                    </a:cubicBezTo>
                    <a:cubicBezTo>
                      <a:pt x="658" y="583"/>
                      <a:pt x="656" y="588"/>
                      <a:pt x="652" y="591"/>
                    </a:cubicBezTo>
                    <a:cubicBezTo>
                      <a:pt x="654" y="591"/>
                      <a:pt x="654" y="591"/>
                      <a:pt x="654" y="591"/>
                    </a:cubicBezTo>
                    <a:cubicBezTo>
                      <a:pt x="650" y="599"/>
                      <a:pt x="648" y="603"/>
                      <a:pt x="643" y="607"/>
                    </a:cubicBezTo>
                    <a:cubicBezTo>
                      <a:pt x="639" y="623"/>
                      <a:pt x="639" y="632"/>
                      <a:pt x="640" y="636"/>
                    </a:cubicBezTo>
                    <a:cubicBezTo>
                      <a:pt x="641" y="641"/>
                      <a:pt x="643" y="641"/>
                      <a:pt x="645" y="640"/>
                    </a:cubicBezTo>
                    <a:cubicBezTo>
                      <a:pt x="649" y="636"/>
                      <a:pt x="655" y="627"/>
                      <a:pt x="655" y="627"/>
                    </a:cubicBezTo>
                    <a:cubicBezTo>
                      <a:pt x="661" y="618"/>
                      <a:pt x="665" y="611"/>
                      <a:pt x="669" y="603"/>
                    </a:cubicBezTo>
                    <a:cubicBezTo>
                      <a:pt x="674" y="596"/>
                      <a:pt x="679" y="588"/>
                      <a:pt x="689" y="580"/>
                    </a:cubicBezTo>
                    <a:cubicBezTo>
                      <a:pt x="698" y="575"/>
                      <a:pt x="705" y="573"/>
                      <a:pt x="712" y="572"/>
                    </a:cubicBezTo>
                    <a:cubicBezTo>
                      <a:pt x="719" y="571"/>
                      <a:pt x="726" y="570"/>
                      <a:pt x="737" y="569"/>
                    </a:cubicBezTo>
                    <a:cubicBezTo>
                      <a:pt x="748" y="569"/>
                      <a:pt x="760" y="570"/>
                      <a:pt x="771" y="573"/>
                    </a:cubicBezTo>
                    <a:cubicBezTo>
                      <a:pt x="777" y="572"/>
                      <a:pt x="785" y="578"/>
                      <a:pt x="792" y="579"/>
                    </a:cubicBezTo>
                    <a:cubicBezTo>
                      <a:pt x="793" y="581"/>
                      <a:pt x="793" y="581"/>
                      <a:pt x="793" y="581"/>
                    </a:cubicBezTo>
                    <a:cubicBezTo>
                      <a:pt x="795" y="581"/>
                      <a:pt x="798" y="582"/>
                      <a:pt x="800" y="584"/>
                    </a:cubicBezTo>
                    <a:cubicBezTo>
                      <a:pt x="799" y="584"/>
                      <a:pt x="799" y="584"/>
                      <a:pt x="799" y="584"/>
                    </a:cubicBezTo>
                    <a:cubicBezTo>
                      <a:pt x="803" y="585"/>
                      <a:pt x="806" y="587"/>
                      <a:pt x="807" y="588"/>
                    </a:cubicBezTo>
                    <a:cubicBezTo>
                      <a:pt x="807" y="588"/>
                      <a:pt x="807" y="588"/>
                      <a:pt x="807" y="588"/>
                    </a:cubicBezTo>
                    <a:cubicBezTo>
                      <a:pt x="810" y="590"/>
                      <a:pt x="810" y="590"/>
                      <a:pt x="810" y="590"/>
                    </a:cubicBezTo>
                    <a:cubicBezTo>
                      <a:pt x="810" y="590"/>
                      <a:pt x="810" y="590"/>
                      <a:pt x="810" y="590"/>
                    </a:cubicBezTo>
                    <a:cubicBezTo>
                      <a:pt x="815" y="592"/>
                      <a:pt x="820" y="596"/>
                      <a:pt x="824" y="599"/>
                    </a:cubicBezTo>
                    <a:cubicBezTo>
                      <a:pt x="824" y="598"/>
                      <a:pt x="824" y="598"/>
                      <a:pt x="824" y="598"/>
                    </a:cubicBezTo>
                    <a:cubicBezTo>
                      <a:pt x="832" y="606"/>
                      <a:pt x="837" y="607"/>
                      <a:pt x="843" y="616"/>
                    </a:cubicBezTo>
                    <a:cubicBezTo>
                      <a:pt x="842" y="616"/>
                      <a:pt x="842" y="616"/>
                      <a:pt x="842" y="616"/>
                    </a:cubicBezTo>
                    <a:cubicBezTo>
                      <a:pt x="854" y="623"/>
                      <a:pt x="853" y="633"/>
                      <a:pt x="863" y="642"/>
                    </a:cubicBezTo>
                    <a:cubicBezTo>
                      <a:pt x="862" y="641"/>
                      <a:pt x="862" y="643"/>
                      <a:pt x="862" y="643"/>
                    </a:cubicBezTo>
                    <a:cubicBezTo>
                      <a:pt x="865" y="648"/>
                      <a:pt x="868" y="654"/>
                      <a:pt x="871" y="653"/>
                    </a:cubicBezTo>
                    <a:cubicBezTo>
                      <a:pt x="873" y="657"/>
                      <a:pt x="872" y="657"/>
                      <a:pt x="871" y="658"/>
                    </a:cubicBezTo>
                    <a:cubicBezTo>
                      <a:pt x="872" y="657"/>
                      <a:pt x="874" y="660"/>
                      <a:pt x="875" y="664"/>
                    </a:cubicBezTo>
                    <a:cubicBezTo>
                      <a:pt x="874" y="662"/>
                      <a:pt x="874" y="662"/>
                      <a:pt x="874" y="662"/>
                    </a:cubicBezTo>
                    <a:cubicBezTo>
                      <a:pt x="876" y="665"/>
                      <a:pt x="877" y="669"/>
                      <a:pt x="878" y="672"/>
                    </a:cubicBezTo>
                    <a:cubicBezTo>
                      <a:pt x="880" y="669"/>
                      <a:pt x="880" y="669"/>
                      <a:pt x="880" y="669"/>
                    </a:cubicBezTo>
                    <a:cubicBezTo>
                      <a:pt x="881" y="674"/>
                      <a:pt x="877" y="671"/>
                      <a:pt x="879" y="676"/>
                    </a:cubicBezTo>
                    <a:cubicBezTo>
                      <a:pt x="881" y="675"/>
                      <a:pt x="881" y="675"/>
                      <a:pt x="881" y="675"/>
                    </a:cubicBezTo>
                    <a:cubicBezTo>
                      <a:pt x="882" y="683"/>
                      <a:pt x="879" y="688"/>
                      <a:pt x="878" y="695"/>
                    </a:cubicBezTo>
                    <a:cubicBezTo>
                      <a:pt x="878" y="709"/>
                      <a:pt x="877" y="723"/>
                      <a:pt x="872" y="737"/>
                    </a:cubicBezTo>
                    <a:cubicBezTo>
                      <a:pt x="868" y="751"/>
                      <a:pt x="860" y="764"/>
                      <a:pt x="849" y="774"/>
                    </a:cubicBezTo>
                    <a:cubicBezTo>
                      <a:pt x="847" y="773"/>
                      <a:pt x="847" y="773"/>
                      <a:pt x="847" y="773"/>
                    </a:cubicBezTo>
                    <a:cubicBezTo>
                      <a:pt x="845" y="772"/>
                      <a:pt x="845" y="782"/>
                      <a:pt x="842" y="781"/>
                    </a:cubicBezTo>
                    <a:cubicBezTo>
                      <a:pt x="841" y="784"/>
                      <a:pt x="841" y="784"/>
                      <a:pt x="841" y="784"/>
                    </a:cubicBezTo>
                    <a:cubicBezTo>
                      <a:pt x="840" y="784"/>
                      <a:pt x="838" y="785"/>
                      <a:pt x="839" y="784"/>
                    </a:cubicBezTo>
                    <a:cubicBezTo>
                      <a:pt x="837" y="786"/>
                      <a:pt x="837" y="786"/>
                      <a:pt x="836" y="788"/>
                    </a:cubicBezTo>
                    <a:cubicBezTo>
                      <a:pt x="835" y="788"/>
                      <a:pt x="834" y="789"/>
                      <a:pt x="833" y="789"/>
                    </a:cubicBezTo>
                    <a:cubicBezTo>
                      <a:pt x="823" y="796"/>
                      <a:pt x="817" y="804"/>
                      <a:pt x="806" y="809"/>
                    </a:cubicBezTo>
                    <a:cubicBezTo>
                      <a:pt x="799" y="811"/>
                      <a:pt x="790" y="815"/>
                      <a:pt x="780" y="819"/>
                    </a:cubicBezTo>
                    <a:cubicBezTo>
                      <a:pt x="770" y="822"/>
                      <a:pt x="759" y="825"/>
                      <a:pt x="751" y="826"/>
                    </a:cubicBezTo>
                    <a:cubicBezTo>
                      <a:pt x="740" y="829"/>
                      <a:pt x="727" y="826"/>
                      <a:pt x="716" y="822"/>
                    </a:cubicBezTo>
                    <a:cubicBezTo>
                      <a:pt x="704" y="819"/>
                      <a:pt x="693" y="814"/>
                      <a:pt x="682" y="811"/>
                    </a:cubicBezTo>
                    <a:cubicBezTo>
                      <a:pt x="681" y="810"/>
                      <a:pt x="679" y="810"/>
                      <a:pt x="679" y="811"/>
                    </a:cubicBezTo>
                    <a:cubicBezTo>
                      <a:pt x="673" y="808"/>
                      <a:pt x="667" y="804"/>
                      <a:pt x="661" y="800"/>
                    </a:cubicBezTo>
                    <a:cubicBezTo>
                      <a:pt x="661" y="800"/>
                      <a:pt x="656" y="797"/>
                      <a:pt x="650" y="792"/>
                    </a:cubicBezTo>
                    <a:cubicBezTo>
                      <a:pt x="644" y="787"/>
                      <a:pt x="637" y="780"/>
                      <a:pt x="634" y="774"/>
                    </a:cubicBezTo>
                    <a:cubicBezTo>
                      <a:pt x="634" y="773"/>
                      <a:pt x="633" y="773"/>
                      <a:pt x="633" y="772"/>
                    </a:cubicBezTo>
                    <a:cubicBezTo>
                      <a:pt x="633" y="768"/>
                      <a:pt x="634" y="764"/>
                      <a:pt x="634" y="760"/>
                    </a:cubicBezTo>
                    <a:cubicBezTo>
                      <a:pt x="635" y="760"/>
                      <a:pt x="636" y="743"/>
                      <a:pt x="632" y="732"/>
                    </a:cubicBezTo>
                    <a:cubicBezTo>
                      <a:pt x="630" y="727"/>
                      <a:pt x="627" y="724"/>
                      <a:pt x="624" y="725"/>
                    </a:cubicBezTo>
                    <a:cubicBezTo>
                      <a:pt x="621" y="726"/>
                      <a:pt x="619" y="732"/>
                      <a:pt x="614" y="744"/>
                    </a:cubicBezTo>
                    <a:cubicBezTo>
                      <a:pt x="613" y="744"/>
                      <a:pt x="613" y="744"/>
                      <a:pt x="613" y="744"/>
                    </a:cubicBezTo>
                    <a:cubicBezTo>
                      <a:pt x="612" y="751"/>
                      <a:pt x="611" y="755"/>
                      <a:pt x="614" y="760"/>
                    </a:cubicBezTo>
                    <a:cubicBezTo>
                      <a:pt x="610" y="760"/>
                      <a:pt x="613" y="765"/>
                      <a:pt x="612" y="767"/>
                    </a:cubicBezTo>
                    <a:cubicBezTo>
                      <a:pt x="611" y="766"/>
                      <a:pt x="611" y="766"/>
                      <a:pt x="611" y="766"/>
                    </a:cubicBezTo>
                    <a:cubicBezTo>
                      <a:pt x="613" y="771"/>
                      <a:pt x="608" y="774"/>
                      <a:pt x="609" y="779"/>
                    </a:cubicBezTo>
                    <a:cubicBezTo>
                      <a:pt x="609" y="778"/>
                      <a:pt x="608" y="778"/>
                      <a:pt x="608" y="777"/>
                    </a:cubicBezTo>
                    <a:cubicBezTo>
                      <a:pt x="608" y="780"/>
                      <a:pt x="608" y="784"/>
                      <a:pt x="606" y="784"/>
                    </a:cubicBezTo>
                    <a:cubicBezTo>
                      <a:pt x="604" y="790"/>
                      <a:pt x="600" y="799"/>
                      <a:pt x="600" y="804"/>
                    </a:cubicBezTo>
                    <a:cubicBezTo>
                      <a:pt x="600" y="803"/>
                      <a:pt x="600" y="803"/>
                      <a:pt x="600" y="803"/>
                    </a:cubicBezTo>
                    <a:cubicBezTo>
                      <a:pt x="601" y="807"/>
                      <a:pt x="599" y="806"/>
                      <a:pt x="599" y="809"/>
                    </a:cubicBezTo>
                    <a:cubicBezTo>
                      <a:pt x="598" y="809"/>
                      <a:pt x="598" y="810"/>
                      <a:pt x="598" y="809"/>
                    </a:cubicBezTo>
                    <a:cubicBezTo>
                      <a:pt x="598" y="813"/>
                      <a:pt x="594" y="817"/>
                      <a:pt x="593" y="819"/>
                    </a:cubicBezTo>
                    <a:cubicBezTo>
                      <a:pt x="592" y="818"/>
                      <a:pt x="592" y="818"/>
                      <a:pt x="592" y="818"/>
                    </a:cubicBezTo>
                    <a:cubicBezTo>
                      <a:pt x="591" y="820"/>
                      <a:pt x="590" y="821"/>
                      <a:pt x="589" y="823"/>
                    </a:cubicBezTo>
                    <a:cubicBezTo>
                      <a:pt x="591" y="821"/>
                      <a:pt x="591" y="821"/>
                      <a:pt x="591" y="821"/>
                    </a:cubicBezTo>
                    <a:cubicBezTo>
                      <a:pt x="593" y="824"/>
                      <a:pt x="586" y="823"/>
                      <a:pt x="586" y="828"/>
                    </a:cubicBezTo>
                    <a:cubicBezTo>
                      <a:pt x="583" y="830"/>
                      <a:pt x="586" y="839"/>
                      <a:pt x="582" y="841"/>
                    </a:cubicBezTo>
                    <a:cubicBezTo>
                      <a:pt x="582" y="843"/>
                      <a:pt x="581" y="837"/>
                      <a:pt x="580" y="840"/>
                    </a:cubicBezTo>
                    <a:cubicBezTo>
                      <a:pt x="579" y="839"/>
                      <a:pt x="580" y="839"/>
                      <a:pt x="579" y="838"/>
                    </a:cubicBezTo>
                    <a:cubicBezTo>
                      <a:pt x="577" y="841"/>
                      <a:pt x="574" y="840"/>
                      <a:pt x="572" y="843"/>
                    </a:cubicBezTo>
                    <a:cubicBezTo>
                      <a:pt x="571" y="842"/>
                      <a:pt x="571" y="842"/>
                      <a:pt x="571" y="842"/>
                    </a:cubicBezTo>
                    <a:cubicBezTo>
                      <a:pt x="570" y="847"/>
                      <a:pt x="564" y="845"/>
                      <a:pt x="563" y="849"/>
                    </a:cubicBezTo>
                    <a:cubicBezTo>
                      <a:pt x="560" y="853"/>
                      <a:pt x="558" y="847"/>
                      <a:pt x="556" y="852"/>
                    </a:cubicBezTo>
                    <a:cubicBezTo>
                      <a:pt x="555" y="852"/>
                      <a:pt x="554" y="852"/>
                      <a:pt x="553" y="852"/>
                    </a:cubicBezTo>
                    <a:cubicBezTo>
                      <a:pt x="551" y="852"/>
                      <a:pt x="553" y="855"/>
                      <a:pt x="551" y="855"/>
                    </a:cubicBezTo>
                    <a:cubicBezTo>
                      <a:pt x="550" y="854"/>
                      <a:pt x="548" y="855"/>
                      <a:pt x="548" y="854"/>
                    </a:cubicBezTo>
                    <a:cubicBezTo>
                      <a:pt x="543" y="854"/>
                      <a:pt x="541" y="861"/>
                      <a:pt x="533" y="860"/>
                    </a:cubicBezTo>
                    <a:cubicBezTo>
                      <a:pt x="533" y="863"/>
                      <a:pt x="529" y="863"/>
                      <a:pt x="529" y="865"/>
                    </a:cubicBezTo>
                    <a:cubicBezTo>
                      <a:pt x="528" y="864"/>
                      <a:pt x="523" y="867"/>
                      <a:pt x="525" y="864"/>
                    </a:cubicBezTo>
                    <a:cubicBezTo>
                      <a:pt x="526" y="863"/>
                      <a:pt x="526" y="863"/>
                      <a:pt x="526" y="864"/>
                    </a:cubicBezTo>
                    <a:cubicBezTo>
                      <a:pt x="526" y="862"/>
                      <a:pt x="526" y="862"/>
                      <a:pt x="526" y="862"/>
                    </a:cubicBezTo>
                    <a:cubicBezTo>
                      <a:pt x="522" y="860"/>
                      <a:pt x="520" y="865"/>
                      <a:pt x="517" y="866"/>
                    </a:cubicBezTo>
                    <a:cubicBezTo>
                      <a:pt x="518" y="866"/>
                      <a:pt x="519" y="866"/>
                      <a:pt x="519" y="867"/>
                    </a:cubicBezTo>
                    <a:cubicBezTo>
                      <a:pt x="518" y="867"/>
                      <a:pt x="516" y="867"/>
                      <a:pt x="515" y="867"/>
                    </a:cubicBezTo>
                    <a:cubicBezTo>
                      <a:pt x="516" y="866"/>
                      <a:pt x="516" y="866"/>
                      <a:pt x="516" y="866"/>
                    </a:cubicBezTo>
                    <a:cubicBezTo>
                      <a:pt x="514" y="866"/>
                      <a:pt x="512" y="866"/>
                      <a:pt x="511" y="866"/>
                    </a:cubicBezTo>
                    <a:cubicBezTo>
                      <a:pt x="512" y="868"/>
                      <a:pt x="512" y="868"/>
                      <a:pt x="512" y="868"/>
                    </a:cubicBezTo>
                    <a:cubicBezTo>
                      <a:pt x="509" y="867"/>
                      <a:pt x="508" y="865"/>
                      <a:pt x="506" y="867"/>
                    </a:cubicBezTo>
                    <a:cubicBezTo>
                      <a:pt x="505" y="869"/>
                      <a:pt x="508" y="869"/>
                      <a:pt x="506" y="870"/>
                    </a:cubicBezTo>
                    <a:cubicBezTo>
                      <a:pt x="502" y="869"/>
                      <a:pt x="498" y="868"/>
                      <a:pt x="494" y="867"/>
                    </a:cubicBezTo>
                    <a:cubicBezTo>
                      <a:pt x="494" y="869"/>
                      <a:pt x="493" y="869"/>
                      <a:pt x="492" y="869"/>
                    </a:cubicBezTo>
                    <a:cubicBezTo>
                      <a:pt x="492" y="868"/>
                      <a:pt x="492" y="868"/>
                      <a:pt x="492" y="868"/>
                    </a:cubicBezTo>
                    <a:cubicBezTo>
                      <a:pt x="487" y="869"/>
                      <a:pt x="491" y="864"/>
                      <a:pt x="486" y="865"/>
                    </a:cubicBezTo>
                    <a:cubicBezTo>
                      <a:pt x="487" y="864"/>
                      <a:pt x="487" y="864"/>
                      <a:pt x="487" y="864"/>
                    </a:cubicBezTo>
                    <a:cubicBezTo>
                      <a:pt x="485" y="867"/>
                      <a:pt x="485" y="867"/>
                      <a:pt x="485" y="867"/>
                    </a:cubicBezTo>
                    <a:cubicBezTo>
                      <a:pt x="481" y="870"/>
                      <a:pt x="483" y="864"/>
                      <a:pt x="478" y="867"/>
                    </a:cubicBezTo>
                    <a:cubicBezTo>
                      <a:pt x="480" y="867"/>
                      <a:pt x="479" y="871"/>
                      <a:pt x="476" y="870"/>
                    </a:cubicBezTo>
                    <a:cubicBezTo>
                      <a:pt x="477" y="868"/>
                      <a:pt x="477" y="868"/>
                      <a:pt x="477" y="868"/>
                    </a:cubicBezTo>
                    <a:cubicBezTo>
                      <a:pt x="476" y="869"/>
                      <a:pt x="476" y="869"/>
                      <a:pt x="475" y="869"/>
                    </a:cubicBezTo>
                    <a:cubicBezTo>
                      <a:pt x="476" y="868"/>
                      <a:pt x="476" y="867"/>
                      <a:pt x="474" y="867"/>
                    </a:cubicBezTo>
                    <a:cubicBezTo>
                      <a:pt x="475" y="865"/>
                      <a:pt x="475" y="865"/>
                      <a:pt x="475" y="865"/>
                    </a:cubicBezTo>
                    <a:cubicBezTo>
                      <a:pt x="474" y="866"/>
                      <a:pt x="473" y="866"/>
                      <a:pt x="471" y="867"/>
                    </a:cubicBezTo>
                    <a:cubicBezTo>
                      <a:pt x="469" y="865"/>
                      <a:pt x="465" y="866"/>
                      <a:pt x="464" y="863"/>
                    </a:cubicBezTo>
                    <a:cubicBezTo>
                      <a:pt x="464" y="863"/>
                      <a:pt x="459" y="861"/>
                      <a:pt x="457" y="863"/>
                    </a:cubicBezTo>
                    <a:cubicBezTo>
                      <a:pt x="459" y="862"/>
                      <a:pt x="456" y="860"/>
                      <a:pt x="457" y="859"/>
                    </a:cubicBezTo>
                    <a:cubicBezTo>
                      <a:pt x="456" y="860"/>
                      <a:pt x="451" y="860"/>
                      <a:pt x="450" y="857"/>
                    </a:cubicBezTo>
                    <a:cubicBezTo>
                      <a:pt x="450" y="857"/>
                      <a:pt x="450" y="857"/>
                      <a:pt x="450" y="857"/>
                    </a:cubicBezTo>
                    <a:cubicBezTo>
                      <a:pt x="445" y="853"/>
                      <a:pt x="440" y="855"/>
                      <a:pt x="436" y="851"/>
                    </a:cubicBezTo>
                    <a:cubicBezTo>
                      <a:pt x="435" y="852"/>
                      <a:pt x="433" y="850"/>
                      <a:pt x="432" y="852"/>
                    </a:cubicBezTo>
                    <a:cubicBezTo>
                      <a:pt x="426" y="851"/>
                      <a:pt x="426" y="843"/>
                      <a:pt x="420" y="848"/>
                    </a:cubicBezTo>
                    <a:cubicBezTo>
                      <a:pt x="418" y="846"/>
                      <a:pt x="419" y="844"/>
                      <a:pt x="418" y="843"/>
                    </a:cubicBezTo>
                    <a:cubicBezTo>
                      <a:pt x="418" y="843"/>
                      <a:pt x="418" y="843"/>
                      <a:pt x="418" y="843"/>
                    </a:cubicBezTo>
                    <a:cubicBezTo>
                      <a:pt x="414" y="841"/>
                      <a:pt x="413" y="840"/>
                      <a:pt x="410" y="837"/>
                    </a:cubicBezTo>
                    <a:cubicBezTo>
                      <a:pt x="409" y="836"/>
                      <a:pt x="406" y="839"/>
                      <a:pt x="404" y="836"/>
                    </a:cubicBezTo>
                    <a:cubicBezTo>
                      <a:pt x="406" y="835"/>
                      <a:pt x="405" y="835"/>
                      <a:pt x="404" y="834"/>
                    </a:cubicBezTo>
                    <a:cubicBezTo>
                      <a:pt x="405" y="834"/>
                      <a:pt x="405" y="834"/>
                      <a:pt x="405" y="832"/>
                    </a:cubicBezTo>
                    <a:cubicBezTo>
                      <a:pt x="404" y="832"/>
                      <a:pt x="404" y="832"/>
                      <a:pt x="403" y="832"/>
                    </a:cubicBezTo>
                    <a:cubicBezTo>
                      <a:pt x="403" y="832"/>
                      <a:pt x="403" y="832"/>
                      <a:pt x="404" y="832"/>
                    </a:cubicBezTo>
                    <a:cubicBezTo>
                      <a:pt x="402" y="831"/>
                      <a:pt x="402" y="831"/>
                      <a:pt x="402" y="832"/>
                    </a:cubicBezTo>
                    <a:cubicBezTo>
                      <a:pt x="402" y="832"/>
                      <a:pt x="402" y="832"/>
                      <a:pt x="402" y="833"/>
                    </a:cubicBezTo>
                    <a:cubicBezTo>
                      <a:pt x="402" y="830"/>
                      <a:pt x="398" y="828"/>
                      <a:pt x="400" y="827"/>
                    </a:cubicBezTo>
                    <a:cubicBezTo>
                      <a:pt x="395" y="822"/>
                      <a:pt x="391" y="820"/>
                      <a:pt x="388" y="815"/>
                    </a:cubicBezTo>
                    <a:cubicBezTo>
                      <a:pt x="389" y="814"/>
                      <a:pt x="390" y="815"/>
                      <a:pt x="391" y="816"/>
                    </a:cubicBezTo>
                    <a:cubicBezTo>
                      <a:pt x="391" y="815"/>
                      <a:pt x="390" y="814"/>
                      <a:pt x="389" y="813"/>
                    </a:cubicBezTo>
                    <a:cubicBezTo>
                      <a:pt x="391" y="812"/>
                      <a:pt x="391" y="814"/>
                      <a:pt x="392" y="815"/>
                    </a:cubicBezTo>
                    <a:cubicBezTo>
                      <a:pt x="392" y="811"/>
                      <a:pt x="386" y="808"/>
                      <a:pt x="387" y="803"/>
                    </a:cubicBezTo>
                    <a:cubicBezTo>
                      <a:pt x="385" y="802"/>
                      <a:pt x="385" y="802"/>
                      <a:pt x="385" y="802"/>
                    </a:cubicBezTo>
                    <a:cubicBezTo>
                      <a:pt x="385" y="802"/>
                      <a:pt x="385" y="802"/>
                      <a:pt x="385" y="802"/>
                    </a:cubicBezTo>
                    <a:cubicBezTo>
                      <a:pt x="385" y="802"/>
                      <a:pt x="383" y="801"/>
                      <a:pt x="383" y="800"/>
                    </a:cubicBezTo>
                    <a:cubicBezTo>
                      <a:pt x="384" y="799"/>
                      <a:pt x="386" y="800"/>
                      <a:pt x="386" y="798"/>
                    </a:cubicBezTo>
                    <a:cubicBezTo>
                      <a:pt x="387" y="795"/>
                      <a:pt x="384" y="792"/>
                      <a:pt x="383" y="790"/>
                    </a:cubicBezTo>
                    <a:cubicBezTo>
                      <a:pt x="383" y="791"/>
                      <a:pt x="382" y="791"/>
                      <a:pt x="382" y="790"/>
                    </a:cubicBezTo>
                    <a:cubicBezTo>
                      <a:pt x="382" y="789"/>
                      <a:pt x="383" y="788"/>
                      <a:pt x="383" y="787"/>
                    </a:cubicBezTo>
                    <a:cubicBezTo>
                      <a:pt x="384" y="787"/>
                      <a:pt x="384" y="787"/>
                      <a:pt x="384" y="787"/>
                    </a:cubicBezTo>
                    <a:cubicBezTo>
                      <a:pt x="383" y="787"/>
                      <a:pt x="383" y="784"/>
                      <a:pt x="382" y="783"/>
                    </a:cubicBezTo>
                    <a:cubicBezTo>
                      <a:pt x="383" y="783"/>
                      <a:pt x="383" y="785"/>
                      <a:pt x="384" y="786"/>
                    </a:cubicBezTo>
                    <a:cubicBezTo>
                      <a:pt x="384" y="781"/>
                      <a:pt x="384" y="783"/>
                      <a:pt x="385" y="779"/>
                    </a:cubicBezTo>
                    <a:cubicBezTo>
                      <a:pt x="384" y="776"/>
                      <a:pt x="383" y="779"/>
                      <a:pt x="381" y="777"/>
                    </a:cubicBezTo>
                    <a:cubicBezTo>
                      <a:pt x="381" y="775"/>
                      <a:pt x="381" y="772"/>
                      <a:pt x="383" y="770"/>
                    </a:cubicBezTo>
                    <a:cubicBezTo>
                      <a:pt x="381" y="770"/>
                      <a:pt x="381" y="770"/>
                      <a:pt x="381" y="770"/>
                    </a:cubicBezTo>
                    <a:cubicBezTo>
                      <a:pt x="381" y="765"/>
                      <a:pt x="382" y="762"/>
                      <a:pt x="385" y="760"/>
                    </a:cubicBezTo>
                    <a:cubicBezTo>
                      <a:pt x="386" y="751"/>
                      <a:pt x="387" y="745"/>
                      <a:pt x="386" y="741"/>
                    </a:cubicBezTo>
                    <a:cubicBezTo>
                      <a:pt x="385" y="738"/>
                      <a:pt x="384" y="737"/>
                      <a:pt x="382" y="737"/>
                    </a:cubicBezTo>
                    <a:cubicBezTo>
                      <a:pt x="377" y="737"/>
                      <a:pt x="372" y="744"/>
                      <a:pt x="372" y="744"/>
                    </a:cubicBezTo>
                    <a:cubicBezTo>
                      <a:pt x="366" y="750"/>
                      <a:pt x="363" y="757"/>
                      <a:pt x="362" y="764"/>
                    </a:cubicBezTo>
                    <a:cubicBezTo>
                      <a:pt x="361" y="771"/>
                      <a:pt x="361" y="779"/>
                      <a:pt x="362" y="789"/>
                    </a:cubicBezTo>
                    <a:cubicBezTo>
                      <a:pt x="362" y="793"/>
                      <a:pt x="362" y="797"/>
                      <a:pt x="362" y="800"/>
                    </a:cubicBezTo>
                    <a:cubicBezTo>
                      <a:pt x="360" y="801"/>
                      <a:pt x="358" y="803"/>
                      <a:pt x="356" y="805"/>
                    </a:cubicBezTo>
                    <a:cubicBezTo>
                      <a:pt x="355" y="805"/>
                      <a:pt x="355" y="805"/>
                      <a:pt x="355" y="805"/>
                    </a:cubicBezTo>
                    <a:cubicBezTo>
                      <a:pt x="351" y="811"/>
                      <a:pt x="348" y="814"/>
                      <a:pt x="348" y="819"/>
                    </a:cubicBezTo>
                    <a:cubicBezTo>
                      <a:pt x="344" y="817"/>
                      <a:pt x="343" y="823"/>
                      <a:pt x="341" y="823"/>
                    </a:cubicBezTo>
                    <a:cubicBezTo>
                      <a:pt x="341" y="823"/>
                      <a:pt x="341" y="823"/>
                      <a:pt x="341" y="823"/>
                    </a:cubicBezTo>
                    <a:cubicBezTo>
                      <a:pt x="340" y="828"/>
                      <a:pt x="333" y="827"/>
                      <a:pt x="331" y="831"/>
                    </a:cubicBezTo>
                    <a:cubicBezTo>
                      <a:pt x="331" y="830"/>
                      <a:pt x="331" y="830"/>
                      <a:pt x="331" y="829"/>
                    </a:cubicBezTo>
                    <a:cubicBezTo>
                      <a:pt x="329" y="831"/>
                      <a:pt x="326" y="833"/>
                      <a:pt x="325" y="832"/>
                    </a:cubicBezTo>
                    <a:cubicBezTo>
                      <a:pt x="318" y="835"/>
                      <a:pt x="308" y="836"/>
                      <a:pt x="304" y="840"/>
                    </a:cubicBezTo>
                    <a:cubicBezTo>
                      <a:pt x="304" y="840"/>
                      <a:pt x="304" y="840"/>
                      <a:pt x="304" y="840"/>
                    </a:cubicBezTo>
                    <a:cubicBezTo>
                      <a:pt x="302" y="842"/>
                      <a:pt x="301" y="841"/>
                      <a:pt x="298" y="842"/>
                    </a:cubicBezTo>
                    <a:cubicBezTo>
                      <a:pt x="298" y="842"/>
                      <a:pt x="297" y="842"/>
                      <a:pt x="297" y="842"/>
                    </a:cubicBezTo>
                    <a:cubicBezTo>
                      <a:pt x="294" y="844"/>
                      <a:pt x="288" y="842"/>
                      <a:pt x="286" y="843"/>
                    </a:cubicBezTo>
                    <a:cubicBezTo>
                      <a:pt x="286" y="842"/>
                      <a:pt x="286" y="842"/>
                      <a:pt x="286" y="842"/>
                    </a:cubicBezTo>
                    <a:cubicBezTo>
                      <a:pt x="284" y="842"/>
                      <a:pt x="282" y="842"/>
                      <a:pt x="279" y="842"/>
                    </a:cubicBezTo>
                    <a:cubicBezTo>
                      <a:pt x="282" y="842"/>
                      <a:pt x="282" y="842"/>
                      <a:pt x="282" y="842"/>
                    </a:cubicBezTo>
                    <a:cubicBezTo>
                      <a:pt x="281" y="846"/>
                      <a:pt x="277" y="840"/>
                      <a:pt x="272" y="842"/>
                    </a:cubicBezTo>
                    <a:cubicBezTo>
                      <a:pt x="268" y="841"/>
                      <a:pt x="263" y="848"/>
                      <a:pt x="258" y="846"/>
                    </a:cubicBezTo>
                    <a:cubicBezTo>
                      <a:pt x="256" y="847"/>
                      <a:pt x="261" y="843"/>
                      <a:pt x="257" y="844"/>
                    </a:cubicBezTo>
                    <a:cubicBezTo>
                      <a:pt x="258" y="842"/>
                      <a:pt x="259" y="843"/>
                      <a:pt x="259" y="841"/>
                    </a:cubicBezTo>
                    <a:cubicBezTo>
                      <a:pt x="255" y="842"/>
                      <a:pt x="254" y="838"/>
                      <a:pt x="250" y="839"/>
                    </a:cubicBezTo>
                    <a:cubicBezTo>
                      <a:pt x="250" y="837"/>
                      <a:pt x="250" y="837"/>
                      <a:pt x="250" y="837"/>
                    </a:cubicBezTo>
                    <a:cubicBezTo>
                      <a:pt x="245" y="838"/>
                      <a:pt x="242" y="833"/>
                      <a:pt x="238" y="834"/>
                    </a:cubicBezTo>
                    <a:cubicBezTo>
                      <a:pt x="232" y="833"/>
                      <a:pt x="236" y="829"/>
                      <a:pt x="230" y="829"/>
                    </a:cubicBezTo>
                    <a:cubicBezTo>
                      <a:pt x="229" y="827"/>
                      <a:pt x="229" y="827"/>
                      <a:pt x="229" y="827"/>
                    </a:cubicBezTo>
                    <a:cubicBezTo>
                      <a:pt x="227" y="826"/>
                      <a:pt x="227" y="828"/>
                      <a:pt x="225" y="827"/>
                    </a:cubicBezTo>
                    <a:cubicBezTo>
                      <a:pt x="225" y="825"/>
                      <a:pt x="222" y="824"/>
                      <a:pt x="224" y="824"/>
                    </a:cubicBezTo>
                    <a:cubicBezTo>
                      <a:pt x="220" y="820"/>
                      <a:pt x="213" y="821"/>
                      <a:pt x="209" y="814"/>
                    </a:cubicBezTo>
                    <a:cubicBezTo>
                      <a:pt x="206" y="816"/>
                      <a:pt x="204" y="812"/>
                      <a:pt x="202" y="813"/>
                    </a:cubicBezTo>
                    <a:cubicBezTo>
                      <a:pt x="203" y="812"/>
                      <a:pt x="197" y="808"/>
                      <a:pt x="202" y="809"/>
                    </a:cubicBezTo>
                    <a:cubicBezTo>
                      <a:pt x="202" y="809"/>
                      <a:pt x="202" y="810"/>
                      <a:pt x="202" y="810"/>
                    </a:cubicBezTo>
                    <a:cubicBezTo>
                      <a:pt x="203" y="809"/>
                      <a:pt x="203" y="809"/>
                      <a:pt x="203" y="809"/>
                    </a:cubicBezTo>
                    <a:cubicBezTo>
                      <a:pt x="203" y="805"/>
                      <a:pt x="198" y="806"/>
                      <a:pt x="197" y="803"/>
                    </a:cubicBezTo>
                    <a:cubicBezTo>
                      <a:pt x="196" y="804"/>
                      <a:pt x="197" y="805"/>
                      <a:pt x="196" y="805"/>
                    </a:cubicBezTo>
                    <a:cubicBezTo>
                      <a:pt x="195" y="804"/>
                      <a:pt x="195" y="804"/>
                      <a:pt x="195" y="802"/>
                    </a:cubicBezTo>
                    <a:cubicBezTo>
                      <a:pt x="196" y="802"/>
                      <a:pt x="196" y="802"/>
                      <a:pt x="196" y="802"/>
                    </a:cubicBezTo>
                    <a:cubicBezTo>
                      <a:pt x="196" y="801"/>
                      <a:pt x="195" y="799"/>
                      <a:pt x="194" y="797"/>
                    </a:cubicBezTo>
                    <a:cubicBezTo>
                      <a:pt x="193" y="799"/>
                      <a:pt x="193" y="799"/>
                      <a:pt x="193" y="799"/>
                    </a:cubicBezTo>
                    <a:cubicBezTo>
                      <a:pt x="193" y="796"/>
                      <a:pt x="195" y="794"/>
                      <a:pt x="192" y="792"/>
                    </a:cubicBezTo>
                    <a:cubicBezTo>
                      <a:pt x="190" y="792"/>
                      <a:pt x="191" y="796"/>
                      <a:pt x="189" y="793"/>
                    </a:cubicBezTo>
                    <a:cubicBezTo>
                      <a:pt x="189" y="789"/>
                      <a:pt x="189" y="784"/>
                      <a:pt x="189" y="780"/>
                    </a:cubicBezTo>
                    <a:cubicBezTo>
                      <a:pt x="187" y="780"/>
                      <a:pt x="187" y="779"/>
                      <a:pt x="186" y="778"/>
                    </a:cubicBezTo>
                    <a:cubicBezTo>
                      <a:pt x="188" y="777"/>
                      <a:pt x="188" y="777"/>
                      <a:pt x="188" y="777"/>
                    </a:cubicBezTo>
                    <a:cubicBezTo>
                      <a:pt x="185" y="773"/>
                      <a:pt x="191" y="775"/>
                      <a:pt x="189" y="771"/>
                    </a:cubicBezTo>
                    <a:cubicBezTo>
                      <a:pt x="190" y="771"/>
                      <a:pt x="190" y="771"/>
                      <a:pt x="190" y="771"/>
                    </a:cubicBezTo>
                    <a:cubicBezTo>
                      <a:pt x="187" y="770"/>
                      <a:pt x="187" y="770"/>
                      <a:pt x="187" y="770"/>
                    </a:cubicBezTo>
                    <a:cubicBezTo>
                      <a:pt x="183" y="766"/>
                      <a:pt x="190" y="768"/>
                      <a:pt x="185" y="763"/>
                    </a:cubicBezTo>
                    <a:cubicBezTo>
                      <a:pt x="186" y="765"/>
                      <a:pt x="182" y="764"/>
                      <a:pt x="183" y="762"/>
                    </a:cubicBezTo>
                    <a:cubicBezTo>
                      <a:pt x="184" y="762"/>
                      <a:pt x="184" y="762"/>
                      <a:pt x="184" y="762"/>
                    </a:cubicBezTo>
                    <a:cubicBezTo>
                      <a:pt x="184" y="761"/>
                      <a:pt x="183" y="760"/>
                      <a:pt x="184" y="759"/>
                    </a:cubicBezTo>
                    <a:cubicBezTo>
                      <a:pt x="184" y="760"/>
                      <a:pt x="186" y="760"/>
                      <a:pt x="186" y="758"/>
                    </a:cubicBezTo>
                    <a:cubicBezTo>
                      <a:pt x="187" y="759"/>
                      <a:pt x="187" y="759"/>
                      <a:pt x="187" y="759"/>
                    </a:cubicBezTo>
                    <a:cubicBezTo>
                      <a:pt x="186" y="758"/>
                      <a:pt x="186" y="757"/>
                      <a:pt x="185" y="756"/>
                    </a:cubicBezTo>
                    <a:cubicBezTo>
                      <a:pt x="187" y="753"/>
                      <a:pt x="185" y="748"/>
                      <a:pt x="187" y="747"/>
                    </a:cubicBezTo>
                    <a:cubicBezTo>
                      <a:pt x="187" y="747"/>
                      <a:pt x="189" y="742"/>
                      <a:pt x="188" y="740"/>
                    </a:cubicBezTo>
                    <a:cubicBezTo>
                      <a:pt x="189" y="741"/>
                      <a:pt x="190" y="738"/>
                      <a:pt x="191" y="739"/>
                    </a:cubicBezTo>
                    <a:cubicBezTo>
                      <a:pt x="190" y="737"/>
                      <a:pt x="190" y="732"/>
                      <a:pt x="192" y="731"/>
                    </a:cubicBezTo>
                    <a:cubicBezTo>
                      <a:pt x="192" y="731"/>
                      <a:pt x="192" y="731"/>
                      <a:pt x="192" y="731"/>
                    </a:cubicBezTo>
                    <a:cubicBezTo>
                      <a:pt x="196" y="725"/>
                      <a:pt x="194" y="719"/>
                      <a:pt x="198" y="714"/>
                    </a:cubicBezTo>
                    <a:cubicBezTo>
                      <a:pt x="197" y="714"/>
                      <a:pt x="199" y="711"/>
                      <a:pt x="196" y="711"/>
                    </a:cubicBezTo>
                    <a:cubicBezTo>
                      <a:pt x="197" y="703"/>
                      <a:pt x="206" y="702"/>
                      <a:pt x="201" y="696"/>
                    </a:cubicBezTo>
                    <a:cubicBezTo>
                      <a:pt x="202" y="694"/>
                      <a:pt x="204" y="694"/>
                      <a:pt x="205" y="693"/>
                    </a:cubicBezTo>
                    <a:cubicBezTo>
                      <a:pt x="205" y="694"/>
                      <a:pt x="205" y="694"/>
                      <a:pt x="205" y="694"/>
                    </a:cubicBezTo>
                    <a:cubicBezTo>
                      <a:pt x="208" y="689"/>
                      <a:pt x="209" y="687"/>
                      <a:pt x="212" y="684"/>
                    </a:cubicBezTo>
                    <a:cubicBezTo>
                      <a:pt x="212" y="682"/>
                      <a:pt x="210" y="680"/>
                      <a:pt x="213" y="677"/>
                    </a:cubicBezTo>
                    <a:cubicBezTo>
                      <a:pt x="213" y="679"/>
                      <a:pt x="214" y="678"/>
                      <a:pt x="215" y="677"/>
                    </a:cubicBezTo>
                    <a:cubicBezTo>
                      <a:pt x="215" y="677"/>
                      <a:pt x="215" y="678"/>
                      <a:pt x="217" y="677"/>
                    </a:cubicBezTo>
                    <a:cubicBezTo>
                      <a:pt x="216" y="677"/>
                      <a:pt x="217" y="676"/>
                      <a:pt x="217" y="676"/>
                    </a:cubicBezTo>
                    <a:cubicBezTo>
                      <a:pt x="217" y="676"/>
                      <a:pt x="217" y="676"/>
                      <a:pt x="217" y="676"/>
                    </a:cubicBezTo>
                    <a:cubicBezTo>
                      <a:pt x="218" y="674"/>
                      <a:pt x="218" y="674"/>
                      <a:pt x="217" y="675"/>
                    </a:cubicBezTo>
                    <a:cubicBezTo>
                      <a:pt x="217" y="674"/>
                      <a:pt x="216" y="674"/>
                      <a:pt x="216" y="674"/>
                    </a:cubicBezTo>
                    <a:cubicBezTo>
                      <a:pt x="219" y="674"/>
                      <a:pt x="220" y="669"/>
                      <a:pt x="222" y="671"/>
                    </a:cubicBezTo>
                    <a:cubicBezTo>
                      <a:pt x="227" y="665"/>
                      <a:pt x="229" y="660"/>
                      <a:pt x="234" y="656"/>
                    </a:cubicBezTo>
                    <a:cubicBezTo>
                      <a:pt x="235" y="657"/>
                      <a:pt x="234" y="659"/>
                      <a:pt x="233" y="660"/>
                    </a:cubicBezTo>
                    <a:cubicBezTo>
                      <a:pt x="234" y="659"/>
                      <a:pt x="235" y="658"/>
                      <a:pt x="237" y="657"/>
                    </a:cubicBezTo>
                    <a:cubicBezTo>
                      <a:pt x="237" y="659"/>
                      <a:pt x="235" y="659"/>
                      <a:pt x="234" y="660"/>
                    </a:cubicBezTo>
                    <a:cubicBezTo>
                      <a:pt x="240" y="660"/>
                      <a:pt x="241" y="652"/>
                      <a:pt x="248" y="652"/>
                    </a:cubicBezTo>
                    <a:cubicBezTo>
                      <a:pt x="248" y="651"/>
                      <a:pt x="248" y="651"/>
                      <a:pt x="248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cubicBezTo>
                      <a:pt x="248" y="650"/>
                      <a:pt x="249" y="649"/>
                      <a:pt x="250" y="648"/>
                    </a:cubicBezTo>
                    <a:cubicBezTo>
                      <a:pt x="251" y="649"/>
                      <a:pt x="251" y="651"/>
                      <a:pt x="254" y="650"/>
                    </a:cubicBezTo>
                    <a:cubicBezTo>
                      <a:pt x="256" y="651"/>
                      <a:pt x="259" y="648"/>
                      <a:pt x="262" y="647"/>
                    </a:cubicBezTo>
                    <a:cubicBezTo>
                      <a:pt x="260" y="647"/>
                      <a:pt x="261" y="646"/>
                      <a:pt x="261" y="645"/>
                    </a:cubicBezTo>
                    <a:cubicBezTo>
                      <a:pt x="262" y="645"/>
                      <a:pt x="264" y="646"/>
                      <a:pt x="264" y="645"/>
                    </a:cubicBezTo>
                    <a:cubicBezTo>
                      <a:pt x="265" y="647"/>
                      <a:pt x="265" y="647"/>
                      <a:pt x="265" y="647"/>
                    </a:cubicBezTo>
                    <a:cubicBezTo>
                      <a:pt x="265" y="645"/>
                      <a:pt x="268" y="645"/>
                      <a:pt x="269" y="644"/>
                    </a:cubicBezTo>
                    <a:cubicBezTo>
                      <a:pt x="270" y="645"/>
                      <a:pt x="267" y="645"/>
                      <a:pt x="266" y="647"/>
                    </a:cubicBezTo>
                    <a:cubicBezTo>
                      <a:pt x="272" y="646"/>
                      <a:pt x="269" y="646"/>
                      <a:pt x="274" y="646"/>
                    </a:cubicBezTo>
                    <a:cubicBezTo>
                      <a:pt x="277" y="645"/>
                      <a:pt x="274" y="644"/>
                      <a:pt x="276" y="643"/>
                    </a:cubicBezTo>
                    <a:cubicBezTo>
                      <a:pt x="278" y="642"/>
                      <a:pt x="281" y="641"/>
                      <a:pt x="284" y="643"/>
                    </a:cubicBezTo>
                    <a:cubicBezTo>
                      <a:pt x="283" y="641"/>
                      <a:pt x="283" y="641"/>
                      <a:pt x="283" y="641"/>
                    </a:cubicBezTo>
                    <a:cubicBezTo>
                      <a:pt x="289" y="641"/>
                      <a:pt x="292" y="642"/>
                      <a:pt x="295" y="645"/>
                    </a:cubicBezTo>
                    <a:cubicBezTo>
                      <a:pt x="305" y="646"/>
                      <a:pt x="312" y="647"/>
                      <a:pt x="316" y="646"/>
                    </a:cubicBezTo>
                    <a:cubicBezTo>
                      <a:pt x="319" y="646"/>
                      <a:pt x="320" y="644"/>
                      <a:pt x="320" y="642"/>
                    </a:cubicBezTo>
                    <a:cubicBezTo>
                      <a:pt x="319" y="638"/>
                      <a:pt x="312" y="632"/>
                      <a:pt x="311" y="632"/>
                    </a:cubicBezTo>
                    <a:cubicBezTo>
                      <a:pt x="304" y="625"/>
                      <a:pt x="296" y="623"/>
                      <a:pt x="288" y="622"/>
                    </a:cubicBezTo>
                    <a:cubicBezTo>
                      <a:pt x="279" y="622"/>
                      <a:pt x="270" y="623"/>
                      <a:pt x="259" y="625"/>
                    </a:cubicBezTo>
                    <a:cubicBezTo>
                      <a:pt x="249" y="627"/>
                      <a:pt x="243" y="628"/>
                      <a:pt x="236" y="630"/>
                    </a:cubicBezTo>
                    <a:cubicBezTo>
                      <a:pt x="230" y="632"/>
                      <a:pt x="224" y="635"/>
                      <a:pt x="216" y="642"/>
                    </a:cubicBezTo>
                    <a:cubicBezTo>
                      <a:pt x="208" y="647"/>
                      <a:pt x="202" y="655"/>
                      <a:pt x="196" y="662"/>
                    </a:cubicBezTo>
                    <a:cubicBezTo>
                      <a:pt x="195" y="667"/>
                      <a:pt x="188" y="672"/>
                      <a:pt x="187" y="677"/>
                    </a:cubicBezTo>
                    <a:cubicBezTo>
                      <a:pt x="185" y="678"/>
                      <a:pt x="185" y="678"/>
                      <a:pt x="185" y="678"/>
                    </a:cubicBezTo>
                    <a:cubicBezTo>
                      <a:pt x="185" y="680"/>
                      <a:pt x="184" y="682"/>
                      <a:pt x="183" y="683"/>
                    </a:cubicBezTo>
                    <a:cubicBezTo>
                      <a:pt x="182" y="683"/>
                      <a:pt x="182" y="683"/>
                      <a:pt x="182" y="683"/>
                    </a:cubicBezTo>
                    <a:cubicBezTo>
                      <a:pt x="182" y="685"/>
                      <a:pt x="180" y="688"/>
                      <a:pt x="180" y="689"/>
                    </a:cubicBezTo>
                    <a:cubicBezTo>
                      <a:pt x="179" y="689"/>
                      <a:pt x="179" y="689"/>
                      <a:pt x="179" y="689"/>
                    </a:cubicBezTo>
                    <a:cubicBezTo>
                      <a:pt x="178" y="691"/>
                      <a:pt x="178" y="691"/>
                      <a:pt x="178" y="691"/>
                    </a:cubicBezTo>
                    <a:cubicBezTo>
                      <a:pt x="178" y="691"/>
                      <a:pt x="178" y="691"/>
                      <a:pt x="178" y="691"/>
                    </a:cubicBezTo>
                    <a:cubicBezTo>
                      <a:pt x="177" y="695"/>
                      <a:pt x="175" y="699"/>
                      <a:pt x="173" y="703"/>
                    </a:cubicBezTo>
                    <a:cubicBezTo>
                      <a:pt x="174" y="703"/>
                      <a:pt x="174" y="703"/>
                      <a:pt x="174" y="703"/>
                    </a:cubicBezTo>
                    <a:cubicBezTo>
                      <a:pt x="169" y="711"/>
                      <a:pt x="172" y="715"/>
                      <a:pt x="167" y="722"/>
                    </a:cubicBezTo>
                    <a:cubicBezTo>
                      <a:pt x="167" y="721"/>
                      <a:pt x="167" y="721"/>
                      <a:pt x="167" y="721"/>
                    </a:cubicBezTo>
                    <a:cubicBezTo>
                      <a:pt x="167" y="727"/>
                      <a:pt x="166" y="730"/>
                      <a:pt x="164" y="734"/>
                    </a:cubicBezTo>
                    <a:cubicBezTo>
                      <a:pt x="162" y="733"/>
                      <a:pt x="159" y="733"/>
                      <a:pt x="156" y="733"/>
                    </a:cubicBezTo>
                    <a:cubicBezTo>
                      <a:pt x="156" y="732"/>
                      <a:pt x="156" y="732"/>
                      <a:pt x="156" y="732"/>
                    </a:cubicBezTo>
                    <a:cubicBezTo>
                      <a:pt x="149" y="734"/>
                      <a:pt x="144" y="734"/>
                      <a:pt x="139" y="738"/>
                    </a:cubicBezTo>
                    <a:cubicBezTo>
                      <a:pt x="138" y="735"/>
                      <a:pt x="133" y="738"/>
                      <a:pt x="131" y="737"/>
                    </a:cubicBezTo>
                    <a:cubicBezTo>
                      <a:pt x="132" y="737"/>
                      <a:pt x="132" y="737"/>
                      <a:pt x="132" y="737"/>
                    </a:cubicBezTo>
                    <a:cubicBezTo>
                      <a:pt x="127" y="740"/>
                      <a:pt x="122" y="735"/>
                      <a:pt x="118" y="738"/>
                    </a:cubicBezTo>
                    <a:cubicBezTo>
                      <a:pt x="118" y="737"/>
                      <a:pt x="118" y="736"/>
                      <a:pt x="119" y="736"/>
                    </a:cubicBezTo>
                    <a:cubicBezTo>
                      <a:pt x="116" y="737"/>
                      <a:pt x="111" y="737"/>
                      <a:pt x="111" y="735"/>
                    </a:cubicBezTo>
                    <a:cubicBezTo>
                      <a:pt x="104" y="735"/>
                      <a:pt x="94" y="732"/>
                      <a:pt x="88" y="733"/>
                    </a:cubicBezTo>
                    <a:cubicBezTo>
                      <a:pt x="89" y="733"/>
                      <a:pt x="89" y="733"/>
                      <a:pt x="89" y="733"/>
                    </a:cubicBezTo>
                    <a:cubicBezTo>
                      <a:pt x="85" y="734"/>
                      <a:pt x="85" y="732"/>
                      <a:pt x="82" y="732"/>
                    </a:cubicBezTo>
                    <a:cubicBezTo>
                      <a:pt x="82" y="732"/>
                      <a:pt x="81" y="731"/>
                      <a:pt x="82" y="731"/>
                    </a:cubicBezTo>
                    <a:cubicBezTo>
                      <a:pt x="78" y="732"/>
                      <a:pt x="73" y="728"/>
                      <a:pt x="70" y="728"/>
                    </a:cubicBezTo>
                    <a:cubicBezTo>
                      <a:pt x="71" y="726"/>
                      <a:pt x="71" y="726"/>
                      <a:pt x="71" y="726"/>
                    </a:cubicBezTo>
                    <a:cubicBezTo>
                      <a:pt x="69" y="726"/>
                      <a:pt x="67" y="725"/>
                      <a:pt x="65" y="724"/>
                    </a:cubicBezTo>
                    <a:cubicBezTo>
                      <a:pt x="67" y="725"/>
                      <a:pt x="67" y="725"/>
                      <a:pt x="67" y="725"/>
                    </a:cubicBezTo>
                    <a:cubicBezTo>
                      <a:pt x="65" y="728"/>
                      <a:pt x="64" y="721"/>
                      <a:pt x="59" y="720"/>
                    </a:cubicBezTo>
                    <a:cubicBezTo>
                      <a:pt x="56" y="718"/>
                      <a:pt x="48" y="722"/>
                      <a:pt x="45" y="717"/>
                    </a:cubicBezTo>
                    <a:cubicBezTo>
                      <a:pt x="43" y="717"/>
                      <a:pt x="49" y="716"/>
                      <a:pt x="45" y="715"/>
                    </a:cubicBezTo>
                    <a:cubicBezTo>
                      <a:pt x="47" y="714"/>
                      <a:pt x="47" y="715"/>
                      <a:pt x="48" y="713"/>
                    </a:cubicBezTo>
                    <a:cubicBezTo>
                      <a:pt x="45" y="712"/>
                      <a:pt x="45" y="709"/>
                      <a:pt x="42" y="707"/>
                    </a:cubicBezTo>
                    <a:cubicBezTo>
                      <a:pt x="43" y="706"/>
                      <a:pt x="43" y="706"/>
                      <a:pt x="43" y="706"/>
                    </a:cubicBezTo>
                    <a:cubicBezTo>
                      <a:pt x="38" y="704"/>
                      <a:pt x="39" y="698"/>
                      <a:pt x="35" y="697"/>
                    </a:cubicBezTo>
                    <a:cubicBezTo>
                      <a:pt x="31" y="693"/>
                      <a:pt x="37" y="691"/>
                      <a:pt x="32" y="689"/>
                    </a:cubicBezTo>
                    <a:cubicBezTo>
                      <a:pt x="33" y="686"/>
                      <a:pt x="33" y="686"/>
                      <a:pt x="33" y="686"/>
                    </a:cubicBezTo>
                    <a:cubicBezTo>
                      <a:pt x="32" y="684"/>
                      <a:pt x="30" y="686"/>
                      <a:pt x="29" y="683"/>
                    </a:cubicBezTo>
                    <a:cubicBezTo>
                      <a:pt x="31" y="683"/>
                      <a:pt x="29" y="680"/>
                      <a:pt x="31" y="681"/>
                    </a:cubicBezTo>
                    <a:cubicBezTo>
                      <a:pt x="31" y="675"/>
                      <a:pt x="24" y="672"/>
                      <a:pt x="26" y="664"/>
                    </a:cubicBezTo>
                    <a:cubicBezTo>
                      <a:pt x="24" y="663"/>
                      <a:pt x="25" y="659"/>
                      <a:pt x="23" y="658"/>
                    </a:cubicBezTo>
                    <a:cubicBezTo>
                      <a:pt x="24" y="658"/>
                      <a:pt x="23" y="651"/>
                      <a:pt x="25" y="655"/>
                    </a:cubicBezTo>
                    <a:cubicBezTo>
                      <a:pt x="25" y="656"/>
                      <a:pt x="25" y="656"/>
                      <a:pt x="25" y="656"/>
                    </a:cubicBezTo>
                    <a:cubicBezTo>
                      <a:pt x="26" y="657"/>
                      <a:pt x="26" y="657"/>
                      <a:pt x="26" y="657"/>
                    </a:cubicBezTo>
                    <a:cubicBezTo>
                      <a:pt x="29" y="653"/>
                      <a:pt x="25" y="650"/>
                      <a:pt x="25" y="646"/>
                    </a:cubicBezTo>
                    <a:cubicBezTo>
                      <a:pt x="25" y="647"/>
                      <a:pt x="25" y="648"/>
                      <a:pt x="24" y="647"/>
                    </a:cubicBezTo>
                    <a:cubicBezTo>
                      <a:pt x="24" y="646"/>
                      <a:pt x="24" y="645"/>
                      <a:pt x="24" y="644"/>
                    </a:cubicBezTo>
                    <a:cubicBezTo>
                      <a:pt x="26" y="645"/>
                      <a:pt x="26" y="645"/>
                      <a:pt x="26" y="645"/>
                    </a:cubicBezTo>
                    <a:cubicBezTo>
                      <a:pt x="26" y="643"/>
                      <a:pt x="27" y="641"/>
                      <a:pt x="27" y="639"/>
                    </a:cubicBezTo>
                    <a:cubicBezTo>
                      <a:pt x="25" y="640"/>
                      <a:pt x="25" y="640"/>
                      <a:pt x="25" y="640"/>
                    </a:cubicBezTo>
                    <a:cubicBezTo>
                      <a:pt x="27" y="637"/>
                      <a:pt x="30" y="637"/>
                      <a:pt x="28" y="634"/>
                    </a:cubicBezTo>
                    <a:cubicBezTo>
                      <a:pt x="27" y="632"/>
                      <a:pt x="25" y="636"/>
                      <a:pt x="26" y="633"/>
                    </a:cubicBezTo>
                    <a:cubicBezTo>
                      <a:pt x="27" y="629"/>
                      <a:pt x="31" y="625"/>
                      <a:pt x="33" y="621"/>
                    </a:cubicBezTo>
                    <a:cubicBezTo>
                      <a:pt x="31" y="621"/>
                      <a:pt x="32" y="619"/>
                      <a:pt x="32" y="618"/>
                    </a:cubicBezTo>
                    <a:cubicBezTo>
                      <a:pt x="33" y="619"/>
                      <a:pt x="33" y="619"/>
                      <a:pt x="33" y="619"/>
                    </a:cubicBezTo>
                    <a:cubicBezTo>
                      <a:pt x="33" y="613"/>
                      <a:pt x="37" y="618"/>
                      <a:pt x="38" y="613"/>
                    </a:cubicBezTo>
                    <a:cubicBezTo>
                      <a:pt x="38" y="614"/>
                      <a:pt x="38" y="614"/>
                      <a:pt x="38" y="614"/>
                    </a:cubicBezTo>
                    <a:cubicBezTo>
                      <a:pt x="36" y="612"/>
                      <a:pt x="36" y="612"/>
                      <a:pt x="36" y="612"/>
                    </a:cubicBezTo>
                    <a:cubicBezTo>
                      <a:pt x="36" y="606"/>
                      <a:pt x="40" y="611"/>
                      <a:pt x="39" y="605"/>
                    </a:cubicBezTo>
                    <a:cubicBezTo>
                      <a:pt x="38" y="607"/>
                      <a:pt x="35" y="604"/>
                      <a:pt x="37" y="602"/>
                    </a:cubicBezTo>
                    <a:cubicBezTo>
                      <a:pt x="38" y="604"/>
                      <a:pt x="38" y="604"/>
                      <a:pt x="38" y="604"/>
                    </a:cubicBezTo>
                    <a:cubicBezTo>
                      <a:pt x="39" y="602"/>
                      <a:pt x="39" y="602"/>
                      <a:pt x="39" y="601"/>
                    </a:cubicBezTo>
                    <a:cubicBezTo>
                      <a:pt x="40" y="602"/>
                      <a:pt x="41" y="603"/>
                      <a:pt x="42" y="601"/>
                    </a:cubicBezTo>
                    <a:cubicBezTo>
                      <a:pt x="43" y="603"/>
                      <a:pt x="43" y="603"/>
                      <a:pt x="43" y="603"/>
                    </a:cubicBezTo>
                    <a:cubicBezTo>
                      <a:pt x="43" y="602"/>
                      <a:pt x="43" y="600"/>
                      <a:pt x="43" y="598"/>
                    </a:cubicBezTo>
                    <a:cubicBezTo>
                      <a:pt x="46" y="597"/>
                      <a:pt x="47" y="592"/>
                      <a:pt x="50" y="593"/>
                    </a:cubicBezTo>
                    <a:cubicBezTo>
                      <a:pt x="50" y="593"/>
                      <a:pt x="54" y="589"/>
                      <a:pt x="54" y="586"/>
                    </a:cubicBezTo>
                    <a:cubicBezTo>
                      <a:pt x="54" y="588"/>
                      <a:pt x="57" y="586"/>
                      <a:pt x="57" y="588"/>
                    </a:cubicBezTo>
                    <a:cubicBezTo>
                      <a:pt x="57" y="585"/>
                      <a:pt x="60" y="581"/>
                      <a:pt x="62" y="581"/>
                    </a:cubicBezTo>
                    <a:cubicBezTo>
                      <a:pt x="62" y="581"/>
                      <a:pt x="62" y="581"/>
                      <a:pt x="62" y="581"/>
                    </a:cubicBezTo>
                    <a:cubicBezTo>
                      <a:pt x="69" y="578"/>
                      <a:pt x="70" y="572"/>
                      <a:pt x="76" y="570"/>
                    </a:cubicBezTo>
                    <a:cubicBezTo>
                      <a:pt x="75" y="568"/>
                      <a:pt x="79" y="567"/>
                      <a:pt x="77" y="566"/>
                    </a:cubicBezTo>
                    <a:cubicBezTo>
                      <a:pt x="81" y="560"/>
                      <a:pt x="89" y="563"/>
                      <a:pt x="88" y="556"/>
                    </a:cubicBezTo>
                    <a:cubicBezTo>
                      <a:pt x="90" y="554"/>
                      <a:pt x="92" y="556"/>
                      <a:pt x="93" y="555"/>
                    </a:cubicBezTo>
                    <a:cubicBezTo>
                      <a:pt x="93" y="556"/>
                      <a:pt x="93" y="556"/>
                      <a:pt x="93" y="556"/>
                    </a:cubicBezTo>
                    <a:cubicBezTo>
                      <a:pt x="98" y="553"/>
                      <a:pt x="99" y="552"/>
                      <a:pt x="103" y="551"/>
                    </a:cubicBezTo>
                    <a:cubicBezTo>
                      <a:pt x="105" y="550"/>
                      <a:pt x="104" y="546"/>
                      <a:pt x="108" y="546"/>
                    </a:cubicBezTo>
                    <a:cubicBezTo>
                      <a:pt x="107" y="548"/>
                      <a:pt x="109" y="547"/>
                      <a:pt x="110" y="546"/>
                    </a:cubicBezTo>
                    <a:cubicBezTo>
                      <a:pt x="109" y="547"/>
                      <a:pt x="109" y="547"/>
                      <a:pt x="111" y="548"/>
                    </a:cubicBezTo>
                    <a:cubicBezTo>
                      <a:pt x="111" y="547"/>
                      <a:pt x="112" y="547"/>
                      <a:pt x="112" y="547"/>
                    </a:cubicBezTo>
                    <a:cubicBezTo>
                      <a:pt x="112" y="547"/>
                      <a:pt x="112" y="547"/>
                      <a:pt x="112" y="547"/>
                    </a:cubicBezTo>
                    <a:cubicBezTo>
                      <a:pt x="114" y="546"/>
                      <a:pt x="114" y="546"/>
                      <a:pt x="113" y="546"/>
                    </a:cubicBezTo>
                    <a:cubicBezTo>
                      <a:pt x="113" y="545"/>
                      <a:pt x="113" y="545"/>
                      <a:pt x="112" y="545"/>
                    </a:cubicBezTo>
                    <a:cubicBezTo>
                      <a:pt x="115" y="546"/>
                      <a:pt x="119" y="543"/>
                      <a:pt x="120" y="545"/>
                    </a:cubicBezTo>
                    <a:cubicBezTo>
                      <a:pt x="126" y="543"/>
                      <a:pt x="131" y="541"/>
                      <a:pt x="137" y="539"/>
                    </a:cubicBezTo>
                    <a:cubicBezTo>
                      <a:pt x="138" y="540"/>
                      <a:pt x="137" y="542"/>
                      <a:pt x="135" y="542"/>
                    </a:cubicBezTo>
                    <a:cubicBezTo>
                      <a:pt x="136" y="542"/>
                      <a:pt x="138" y="542"/>
                      <a:pt x="139" y="541"/>
                    </a:cubicBezTo>
                    <a:cubicBezTo>
                      <a:pt x="139" y="543"/>
                      <a:pt x="137" y="543"/>
                      <a:pt x="136" y="543"/>
                    </a:cubicBezTo>
                    <a:cubicBezTo>
                      <a:pt x="141" y="545"/>
                      <a:pt x="146" y="540"/>
                      <a:pt x="152" y="543"/>
                    </a:cubicBezTo>
                    <a:cubicBezTo>
                      <a:pt x="153" y="542"/>
                      <a:pt x="153" y="542"/>
                      <a:pt x="153" y="542"/>
                    </a:cubicBezTo>
                    <a:cubicBezTo>
                      <a:pt x="153" y="542"/>
                      <a:pt x="153" y="542"/>
                      <a:pt x="153" y="542"/>
                    </a:cubicBezTo>
                    <a:cubicBezTo>
                      <a:pt x="153" y="541"/>
                      <a:pt x="155" y="541"/>
                      <a:pt x="156" y="540"/>
                    </a:cubicBezTo>
                    <a:cubicBezTo>
                      <a:pt x="156" y="542"/>
                      <a:pt x="155" y="544"/>
                      <a:pt x="158" y="544"/>
                    </a:cubicBezTo>
                    <a:cubicBezTo>
                      <a:pt x="160" y="546"/>
                      <a:pt x="165" y="544"/>
                      <a:pt x="168" y="544"/>
                    </a:cubicBezTo>
                    <a:cubicBezTo>
                      <a:pt x="166" y="544"/>
                      <a:pt x="167" y="543"/>
                      <a:pt x="168" y="543"/>
                    </a:cubicBezTo>
                    <a:cubicBezTo>
                      <a:pt x="169" y="543"/>
                      <a:pt x="170" y="545"/>
                      <a:pt x="171" y="544"/>
                    </a:cubicBezTo>
                    <a:cubicBezTo>
                      <a:pt x="170" y="546"/>
                      <a:pt x="170" y="546"/>
                      <a:pt x="170" y="546"/>
                    </a:cubicBezTo>
                    <a:cubicBezTo>
                      <a:pt x="171" y="545"/>
                      <a:pt x="175" y="546"/>
                      <a:pt x="175" y="545"/>
                    </a:cubicBezTo>
                    <a:cubicBezTo>
                      <a:pt x="176" y="547"/>
                      <a:pt x="173" y="545"/>
                      <a:pt x="172" y="546"/>
                    </a:cubicBezTo>
                    <a:cubicBezTo>
                      <a:pt x="178" y="548"/>
                      <a:pt x="175" y="547"/>
                      <a:pt x="181" y="549"/>
                    </a:cubicBezTo>
                    <a:cubicBezTo>
                      <a:pt x="184" y="549"/>
                      <a:pt x="181" y="547"/>
                      <a:pt x="183" y="546"/>
                    </a:cubicBezTo>
                    <a:cubicBezTo>
                      <a:pt x="185" y="547"/>
                      <a:pt x="189" y="547"/>
                      <a:pt x="191" y="549"/>
                    </a:cubicBezTo>
                    <a:cubicBezTo>
                      <a:pt x="191" y="547"/>
                      <a:pt x="191" y="547"/>
                      <a:pt x="191" y="547"/>
                    </a:cubicBezTo>
                    <a:cubicBezTo>
                      <a:pt x="196" y="548"/>
                      <a:pt x="199" y="550"/>
                      <a:pt x="201" y="554"/>
                    </a:cubicBezTo>
                    <a:cubicBezTo>
                      <a:pt x="212" y="556"/>
                      <a:pt x="218" y="557"/>
                      <a:pt x="222" y="557"/>
                    </a:cubicBezTo>
                    <a:cubicBezTo>
                      <a:pt x="226" y="557"/>
                      <a:pt x="227" y="555"/>
                      <a:pt x="227" y="553"/>
                    </a:cubicBezTo>
                    <a:cubicBezTo>
                      <a:pt x="226" y="549"/>
                      <a:pt x="220" y="542"/>
                      <a:pt x="220" y="542"/>
                    </a:cubicBezTo>
                    <a:cubicBezTo>
                      <a:pt x="213" y="536"/>
                      <a:pt x="207" y="532"/>
                      <a:pt x="200" y="530"/>
                    </a:cubicBezTo>
                    <a:cubicBezTo>
                      <a:pt x="193" y="528"/>
                      <a:pt x="185" y="526"/>
                      <a:pt x="174" y="524"/>
                    </a:cubicBezTo>
                    <a:cubicBezTo>
                      <a:pt x="165" y="521"/>
                      <a:pt x="159" y="519"/>
                      <a:pt x="153" y="518"/>
                    </a:cubicBezTo>
                    <a:cubicBezTo>
                      <a:pt x="147" y="517"/>
                      <a:pt x="140" y="516"/>
                      <a:pt x="130" y="517"/>
                    </a:cubicBezTo>
                    <a:cubicBezTo>
                      <a:pt x="120" y="518"/>
                      <a:pt x="111" y="521"/>
                      <a:pt x="102" y="524"/>
                    </a:cubicBezTo>
                    <a:cubicBezTo>
                      <a:pt x="101" y="525"/>
                      <a:pt x="100" y="526"/>
                      <a:pt x="99" y="526"/>
                    </a:cubicBezTo>
                    <a:cubicBezTo>
                      <a:pt x="99" y="526"/>
                      <a:pt x="99" y="526"/>
                      <a:pt x="99" y="526"/>
                    </a:cubicBezTo>
                    <a:cubicBezTo>
                      <a:pt x="100" y="526"/>
                      <a:pt x="100" y="526"/>
                      <a:pt x="100" y="526"/>
                    </a:cubicBezTo>
                    <a:cubicBezTo>
                      <a:pt x="100" y="520"/>
                      <a:pt x="101" y="516"/>
                      <a:pt x="98" y="512"/>
                    </a:cubicBezTo>
                    <a:cubicBezTo>
                      <a:pt x="101" y="512"/>
                      <a:pt x="99" y="507"/>
                      <a:pt x="100" y="506"/>
                    </a:cubicBezTo>
                    <a:cubicBezTo>
                      <a:pt x="100" y="506"/>
                      <a:pt x="100" y="506"/>
                      <a:pt x="100" y="506"/>
                    </a:cubicBezTo>
                    <a:cubicBezTo>
                      <a:pt x="98" y="502"/>
                      <a:pt x="104" y="499"/>
                      <a:pt x="103" y="495"/>
                    </a:cubicBezTo>
                    <a:cubicBezTo>
                      <a:pt x="103" y="495"/>
                      <a:pt x="104" y="496"/>
                      <a:pt x="104" y="496"/>
                    </a:cubicBezTo>
                    <a:cubicBezTo>
                      <a:pt x="104" y="494"/>
                      <a:pt x="104" y="490"/>
                      <a:pt x="106" y="491"/>
                    </a:cubicBezTo>
                    <a:cubicBezTo>
                      <a:pt x="108" y="485"/>
                      <a:pt x="113" y="478"/>
                      <a:pt x="112" y="472"/>
                    </a:cubicBezTo>
                    <a:cubicBezTo>
                      <a:pt x="112" y="473"/>
                      <a:pt x="112" y="473"/>
                      <a:pt x="112" y="473"/>
                    </a:cubicBezTo>
                    <a:cubicBezTo>
                      <a:pt x="112" y="470"/>
                      <a:pt x="114" y="470"/>
                      <a:pt x="114" y="467"/>
                    </a:cubicBezTo>
                    <a:cubicBezTo>
                      <a:pt x="114" y="467"/>
                      <a:pt x="115" y="467"/>
                      <a:pt x="115" y="467"/>
                    </a:cubicBezTo>
                    <a:cubicBezTo>
                      <a:pt x="114" y="464"/>
                      <a:pt x="119" y="461"/>
                      <a:pt x="119" y="459"/>
                    </a:cubicBezTo>
                    <a:cubicBezTo>
                      <a:pt x="120" y="460"/>
                      <a:pt x="120" y="460"/>
                      <a:pt x="120" y="460"/>
                    </a:cubicBezTo>
                    <a:cubicBezTo>
                      <a:pt x="121" y="458"/>
                      <a:pt x="122" y="457"/>
                      <a:pt x="123" y="455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19" y="454"/>
                      <a:pt x="126" y="455"/>
                      <a:pt x="127" y="451"/>
                    </a:cubicBezTo>
                    <a:cubicBezTo>
                      <a:pt x="130" y="448"/>
                      <a:pt x="126" y="440"/>
                      <a:pt x="130" y="439"/>
                    </a:cubicBezTo>
                    <a:cubicBezTo>
                      <a:pt x="130" y="436"/>
                      <a:pt x="131" y="442"/>
                      <a:pt x="132" y="439"/>
                    </a:cubicBezTo>
                    <a:cubicBezTo>
                      <a:pt x="134" y="440"/>
                      <a:pt x="132" y="441"/>
                      <a:pt x="134" y="441"/>
                    </a:cubicBezTo>
                    <a:cubicBezTo>
                      <a:pt x="135" y="439"/>
                      <a:pt x="138" y="440"/>
                      <a:pt x="140" y="437"/>
                    </a:cubicBezTo>
                    <a:cubicBezTo>
                      <a:pt x="141" y="438"/>
                      <a:pt x="141" y="438"/>
                      <a:pt x="141" y="438"/>
                    </a:cubicBezTo>
                    <a:cubicBezTo>
                      <a:pt x="142" y="433"/>
                      <a:pt x="148" y="434"/>
                      <a:pt x="149" y="431"/>
                    </a:cubicBezTo>
                    <a:cubicBezTo>
                      <a:pt x="151" y="427"/>
                      <a:pt x="154" y="432"/>
                      <a:pt x="155" y="427"/>
                    </a:cubicBezTo>
                    <a:cubicBezTo>
                      <a:pt x="158" y="428"/>
                      <a:pt x="158" y="428"/>
                      <a:pt x="158" y="428"/>
                    </a:cubicBezTo>
                    <a:cubicBezTo>
                      <a:pt x="160" y="427"/>
                      <a:pt x="158" y="425"/>
                      <a:pt x="160" y="425"/>
                    </a:cubicBezTo>
                    <a:cubicBezTo>
                      <a:pt x="161" y="426"/>
                      <a:pt x="163" y="424"/>
                      <a:pt x="162" y="426"/>
                    </a:cubicBezTo>
                    <a:cubicBezTo>
                      <a:pt x="167" y="425"/>
                      <a:pt x="169" y="418"/>
                      <a:pt x="176" y="418"/>
                    </a:cubicBezTo>
                    <a:cubicBezTo>
                      <a:pt x="176" y="415"/>
                      <a:pt x="180" y="415"/>
                      <a:pt x="180" y="413"/>
                    </a:cubicBezTo>
                    <a:cubicBezTo>
                      <a:pt x="180" y="414"/>
                      <a:pt x="186" y="410"/>
                      <a:pt x="183" y="414"/>
                    </a:cubicBezTo>
                    <a:cubicBezTo>
                      <a:pt x="183" y="414"/>
                      <a:pt x="183" y="415"/>
                      <a:pt x="183" y="414"/>
                    </a:cubicBezTo>
                    <a:cubicBezTo>
                      <a:pt x="183" y="416"/>
                      <a:pt x="183" y="416"/>
                      <a:pt x="183" y="416"/>
                    </a:cubicBezTo>
                    <a:cubicBezTo>
                      <a:pt x="187" y="417"/>
                      <a:pt x="188" y="412"/>
                      <a:pt x="191" y="410"/>
                    </a:cubicBezTo>
                    <a:cubicBezTo>
                      <a:pt x="190" y="410"/>
                      <a:pt x="189" y="411"/>
                      <a:pt x="189" y="410"/>
                    </a:cubicBezTo>
                    <a:cubicBezTo>
                      <a:pt x="190" y="409"/>
                      <a:pt x="191" y="409"/>
                      <a:pt x="193" y="409"/>
                    </a:cubicBezTo>
                    <a:cubicBezTo>
                      <a:pt x="192" y="410"/>
                      <a:pt x="192" y="410"/>
                      <a:pt x="192" y="410"/>
                    </a:cubicBezTo>
                    <a:cubicBezTo>
                      <a:pt x="194" y="410"/>
                      <a:pt x="196" y="409"/>
                      <a:pt x="197" y="409"/>
                    </a:cubicBezTo>
                    <a:cubicBezTo>
                      <a:pt x="196" y="408"/>
                      <a:pt x="196" y="408"/>
                      <a:pt x="196" y="408"/>
                    </a:cubicBezTo>
                    <a:cubicBezTo>
                      <a:pt x="198" y="408"/>
                      <a:pt x="200" y="410"/>
                      <a:pt x="202" y="407"/>
                    </a:cubicBezTo>
                    <a:cubicBezTo>
                      <a:pt x="203" y="405"/>
                      <a:pt x="199" y="405"/>
                      <a:pt x="201" y="404"/>
                    </a:cubicBezTo>
                    <a:cubicBezTo>
                      <a:pt x="205" y="404"/>
                      <a:pt x="210" y="404"/>
                      <a:pt x="214" y="403"/>
                    </a:cubicBezTo>
                    <a:cubicBezTo>
                      <a:pt x="213" y="402"/>
                      <a:pt x="214" y="401"/>
                      <a:pt x="215" y="401"/>
                    </a:cubicBezTo>
                    <a:cubicBezTo>
                      <a:pt x="215" y="402"/>
                      <a:pt x="215" y="402"/>
                      <a:pt x="215" y="402"/>
                    </a:cubicBezTo>
                    <a:cubicBezTo>
                      <a:pt x="219" y="399"/>
                      <a:pt x="218" y="405"/>
                      <a:pt x="221" y="402"/>
                    </a:cubicBezTo>
                    <a:cubicBezTo>
                      <a:pt x="221" y="403"/>
                      <a:pt x="221" y="403"/>
                      <a:pt x="221" y="403"/>
                    </a:cubicBezTo>
                    <a:cubicBezTo>
                      <a:pt x="222" y="400"/>
                      <a:pt x="222" y="400"/>
                      <a:pt x="222" y="400"/>
                    </a:cubicBezTo>
                    <a:cubicBezTo>
                      <a:pt x="225" y="396"/>
                      <a:pt x="224" y="403"/>
                      <a:pt x="228" y="398"/>
                    </a:cubicBezTo>
                    <a:cubicBezTo>
                      <a:pt x="226" y="398"/>
                      <a:pt x="226" y="394"/>
                      <a:pt x="228" y="395"/>
                    </a:cubicBezTo>
                    <a:cubicBezTo>
                      <a:pt x="228" y="396"/>
                      <a:pt x="228" y="396"/>
                      <a:pt x="228" y="396"/>
                    </a:cubicBezTo>
                    <a:cubicBezTo>
                      <a:pt x="229" y="396"/>
                      <a:pt x="229" y="395"/>
                      <a:pt x="230" y="395"/>
                    </a:cubicBezTo>
                    <a:cubicBezTo>
                      <a:pt x="230" y="396"/>
                      <a:pt x="230" y="397"/>
                      <a:pt x="232" y="397"/>
                    </a:cubicBezTo>
                    <a:cubicBezTo>
                      <a:pt x="231" y="399"/>
                      <a:pt x="231" y="399"/>
                      <a:pt x="231" y="399"/>
                    </a:cubicBezTo>
                    <a:cubicBezTo>
                      <a:pt x="232" y="398"/>
                      <a:pt x="233" y="397"/>
                      <a:pt x="234" y="395"/>
                    </a:cubicBezTo>
                    <a:cubicBezTo>
                      <a:pt x="236" y="397"/>
                      <a:pt x="240" y="394"/>
                      <a:pt x="241" y="396"/>
                    </a:cubicBezTo>
                    <a:cubicBezTo>
                      <a:pt x="241" y="396"/>
                      <a:pt x="247" y="396"/>
                      <a:pt x="248" y="394"/>
                    </a:cubicBezTo>
                    <a:cubicBezTo>
                      <a:pt x="247" y="395"/>
                      <a:pt x="250" y="396"/>
                      <a:pt x="249" y="398"/>
                    </a:cubicBezTo>
                    <a:cubicBezTo>
                      <a:pt x="250" y="396"/>
                      <a:pt x="254" y="394"/>
                      <a:pt x="256" y="396"/>
                    </a:cubicBezTo>
                    <a:cubicBezTo>
                      <a:pt x="255" y="396"/>
                      <a:pt x="255" y="396"/>
                      <a:pt x="255" y="396"/>
                    </a:cubicBezTo>
                    <a:cubicBezTo>
                      <a:pt x="261" y="398"/>
                      <a:pt x="265" y="393"/>
                      <a:pt x="270" y="396"/>
                    </a:cubicBezTo>
                    <a:cubicBezTo>
                      <a:pt x="270" y="394"/>
                      <a:pt x="273" y="395"/>
                      <a:pt x="272" y="393"/>
                    </a:cubicBezTo>
                    <a:cubicBezTo>
                      <a:pt x="278" y="392"/>
                      <a:pt x="281" y="399"/>
                      <a:pt x="285" y="393"/>
                    </a:cubicBezTo>
                    <a:cubicBezTo>
                      <a:pt x="287" y="393"/>
                      <a:pt x="287" y="395"/>
                      <a:pt x="288" y="396"/>
                    </a:cubicBezTo>
                    <a:cubicBezTo>
                      <a:pt x="287" y="396"/>
                      <a:pt x="287" y="396"/>
                      <a:pt x="287" y="396"/>
                    </a:cubicBezTo>
                    <a:cubicBezTo>
                      <a:pt x="292" y="397"/>
                      <a:pt x="293" y="397"/>
                      <a:pt x="296" y="398"/>
                    </a:cubicBezTo>
                    <a:cubicBezTo>
                      <a:pt x="298" y="398"/>
                      <a:pt x="300" y="396"/>
                      <a:pt x="302" y="398"/>
                    </a:cubicBezTo>
                    <a:cubicBezTo>
                      <a:pt x="301" y="398"/>
                      <a:pt x="302" y="399"/>
                      <a:pt x="303" y="399"/>
                    </a:cubicBezTo>
                    <a:cubicBezTo>
                      <a:pt x="302" y="399"/>
                      <a:pt x="302" y="399"/>
                      <a:pt x="303" y="401"/>
                    </a:cubicBezTo>
                    <a:cubicBezTo>
                      <a:pt x="303" y="400"/>
                      <a:pt x="303" y="400"/>
                      <a:pt x="304" y="400"/>
                    </a:cubicBezTo>
                    <a:cubicBezTo>
                      <a:pt x="304" y="400"/>
                      <a:pt x="304" y="401"/>
                      <a:pt x="304" y="401"/>
                    </a:cubicBezTo>
                    <a:cubicBezTo>
                      <a:pt x="305" y="401"/>
                      <a:pt x="305" y="401"/>
                      <a:pt x="305" y="400"/>
                    </a:cubicBezTo>
                    <a:cubicBezTo>
                      <a:pt x="305" y="400"/>
                      <a:pt x="305" y="400"/>
                      <a:pt x="305" y="399"/>
                    </a:cubicBezTo>
                    <a:cubicBezTo>
                      <a:pt x="306" y="402"/>
                      <a:pt x="310" y="402"/>
                      <a:pt x="309" y="404"/>
                    </a:cubicBezTo>
                    <a:cubicBezTo>
                      <a:pt x="313" y="407"/>
                      <a:pt x="318" y="407"/>
                      <a:pt x="322" y="410"/>
                    </a:cubicBezTo>
                    <a:cubicBezTo>
                      <a:pt x="322" y="411"/>
                      <a:pt x="320" y="411"/>
                      <a:pt x="319" y="411"/>
                    </a:cubicBezTo>
                    <a:cubicBezTo>
                      <a:pt x="320" y="411"/>
                      <a:pt x="321" y="412"/>
                      <a:pt x="321" y="413"/>
                    </a:cubicBezTo>
                    <a:cubicBezTo>
                      <a:pt x="320" y="414"/>
                      <a:pt x="319" y="412"/>
                      <a:pt x="318" y="412"/>
                    </a:cubicBezTo>
                    <a:cubicBezTo>
                      <a:pt x="319" y="416"/>
                      <a:pt x="326" y="416"/>
                      <a:pt x="327" y="421"/>
                    </a:cubicBezTo>
                    <a:cubicBezTo>
                      <a:pt x="328" y="421"/>
                      <a:pt x="328" y="421"/>
                      <a:pt x="328" y="421"/>
                    </a:cubicBezTo>
                    <a:cubicBezTo>
                      <a:pt x="328" y="422"/>
                      <a:pt x="328" y="422"/>
                      <a:pt x="328" y="422"/>
                    </a:cubicBezTo>
                    <a:cubicBezTo>
                      <a:pt x="329" y="421"/>
                      <a:pt x="330" y="422"/>
                      <a:pt x="331" y="422"/>
                    </a:cubicBezTo>
                    <a:cubicBezTo>
                      <a:pt x="330" y="423"/>
                      <a:pt x="328" y="424"/>
                      <a:pt x="329" y="426"/>
                    </a:cubicBezTo>
                    <a:cubicBezTo>
                      <a:pt x="329" y="428"/>
                      <a:pt x="333" y="430"/>
                      <a:pt x="334" y="432"/>
                    </a:cubicBezTo>
                    <a:cubicBezTo>
                      <a:pt x="334" y="430"/>
                      <a:pt x="335" y="430"/>
                      <a:pt x="336" y="431"/>
                    </a:cubicBezTo>
                    <a:cubicBezTo>
                      <a:pt x="336" y="432"/>
                      <a:pt x="335" y="433"/>
                      <a:pt x="336" y="434"/>
                    </a:cubicBezTo>
                    <a:cubicBezTo>
                      <a:pt x="335" y="434"/>
                      <a:pt x="335" y="434"/>
                      <a:pt x="335" y="434"/>
                    </a:cubicBezTo>
                    <a:cubicBezTo>
                      <a:pt x="336" y="434"/>
                      <a:pt x="338" y="437"/>
                      <a:pt x="338" y="437"/>
                    </a:cubicBezTo>
                    <a:cubicBezTo>
                      <a:pt x="337" y="438"/>
                      <a:pt x="336" y="436"/>
                      <a:pt x="335" y="436"/>
                    </a:cubicBezTo>
                    <a:cubicBezTo>
                      <a:pt x="337" y="440"/>
                      <a:pt x="336" y="438"/>
                      <a:pt x="338" y="442"/>
                    </a:cubicBezTo>
                    <a:cubicBezTo>
                      <a:pt x="340" y="444"/>
                      <a:pt x="340" y="441"/>
                      <a:pt x="342" y="442"/>
                    </a:cubicBezTo>
                    <a:cubicBezTo>
                      <a:pt x="343" y="444"/>
                      <a:pt x="345" y="446"/>
                      <a:pt x="344" y="449"/>
                    </a:cubicBezTo>
                    <a:cubicBezTo>
                      <a:pt x="346" y="447"/>
                      <a:pt x="346" y="447"/>
                      <a:pt x="346" y="447"/>
                    </a:cubicBezTo>
                    <a:cubicBezTo>
                      <a:pt x="348" y="452"/>
                      <a:pt x="349" y="454"/>
                      <a:pt x="347" y="458"/>
                    </a:cubicBezTo>
                    <a:cubicBezTo>
                      <a:pt x="348" y="458"/>
                      <a:pt x="348" y="459"/>
                      <a:pt x="348" y="459"/>
                    </a:cubicBezTo>
                    <a:cubicBezTo>
                      <a:pt x="345" y="468"/>
                      <a:pt x="342" y="476"/>
                      <a:pt x="343" y="485"/>
                    </a:cubicBezTo>
                    <a:cubicBezTo>
                      <a:pt x="342" y="486"/>
                      <a:pt x="343" y="487"/>
                      <a:pt x="343" y="487"/>
                    </a:cubicBezTo>
                    <a:cubicBezTo>
                      <a:pt x="340" y="503"/>
                      <a:pt x="340" y="503"/>
                      <a:pt x="340" y="503"/>
                    </a:cubicBezTo>
                    <a:cubicBezTo>
                      <a:pt x="340" y="503"/>
                      <a:pt x="322" y="581"/>
                      <a:pt x="356" y="526"/>
                    </a:cubicBezTo>
                    <a:cubicBezTo>
                      <a:pt x="357" y="527"/>
                      <a:pt x="357" y="527"/>
                      <a:pt x="357" y="527"/>
                    </a:cubicBezTo>
                    <a:cubicBezTo>
                      <a:pt x="360" y="518"/>
                      <a:pt x="361" y="513"/>
                      <a:pt x="360" y="506"/>
                    </a:cubicBezTo>
                    <a:cubicBezTo>
                      <a:pt x="364" y="506"/>
                      <a:pt x="362" y="499"/>
                      <a:pt x="363" y="497"/>
                    </a:cubicBezTo>
                    <a:cubicBezTo>
                      <a:pt x="363" y="497"/>
                      <a:pt x="363" y="497"/>
                      <a:pt x="363" y="497"/>
                    </a:cubicBezTo>
                    <a:cubicBezTo>
                      <a:pt x="362" y="491"/>
                      <a:pt x="368" y="486"/>
                      <a:pt x="366" y="481"/>
                    </a:cubicBezTo>
                    <a:cubicBezTo>
                      <a:pt x="367" y="481"/>
                      <a:pt x="367" y="481"/>
                      <a:pt x="367" y="482"/>
                    </a:cubicBezTo>
                    <a:cubicBezTo>
                      <a:pt x="368" y="478"/>
                      <a:pt x="368" y="473"/>
                      <a:pt x="370" y="473"/>
                    </a:cubicBezTo>
                    <a:cubicBezTo>
                      <a:pt x="371" y="464"/>
                      <a:pt x="374" y="452"/>
                      <a:pt x="372" y="445"/>
                    </a:cubicBezTo>
                    <a:cubicBezTo>
                      <a:pt x="373" y="446"/>
                      <a:pt x="373" y="446"/>
                      <a:pt x="373" y="446"/>
                    </a:cubicBezTo>
                    <a:cubicBezTo>
                      <a:pt x="371" y="442"/>
                      <a:pt x="373" y="441"/>
                      <a:pt x="373" y="437"/>
                    </a:cubicBezTo>
                    <a:cubicBezTo>
                      <a:pt x="373" y="437"/>
                      <a:pt x="373" y="437"/>
                      <a:pt x="373" y="437"/>
                    </a:cubicBezTo>
                    <a:cubicBezTo>
                      <a:pt x="372" y="433"/>
                      <a:pt x="375" y="427"/>
                      <a:pt x="375" y="423"/>
                    </a:cubicBezTo>
                    <a:cubicBezTo>
                      <a:pt x="376" y="424"/>
                      <a:pt x="376" y="424"/>
                      <a:pt x="376" y="424"/>
                    </a:cubicBezTo>
                    <a:cubicBezTo>
                      <a:pt x="377" y="416"/>
                      <a:pt x="377" y="416"/>
                      <a:pt x="377" y="416"/>
                    </a:cubicBezTo>
                    <a:cubicBezTo>
                      <a:pt x="376" y="419"/>
                      <a:pt x="376" y="419"/>
                      <a:pt x="376" y="419"/>
                    </a:cubicBezTo>
                    <a:cubicBezTo>
                      <a:pt x="373" y="417"/>
                      <a:pt x="380" y="414"/>
                      <a:pt x="378" y="408"/>
                    </a:cubicBezTo>
                    <a:cubicBezTo>
                      <a:pt x="379" y="403"/>
                      <a:pt x="372" y="397"/>
                      <a:pt x="375" y="392"/>
                    </a:cubicBezTo>
                    <a:cubicBezTo>
                      <a:pt x="374" y="389"/>
                      <a:pt x="377" y="395"/>
                      <a:pt x="377" y="391"/>
                    </a:cubicBezTo>
                    <a:cubicBezTo>
                      <a:pt x="379" y="391"/>
                      <a:pt x="378" y="393"/>
                      <a:pt x="379" y="392"/>
                    </a:cubicBezTo>
                    <a:cubicBezTo>
                      <a:pt x="379" y="388"/>
                      <a:pt x="382" y="387"/>
                      <a:pt x="382" y="382"/>
                    </a:cubicBezTo>
                    <a:cubicBezTo>
                      <a:pt x="383" y="382"/>
                      <a:pt x="383" y="382"/>
                      <a:pt x="383" y="382"/>
                    </a:cubicBezTo>
                    <a:cubicBezTo>
                      <a:pt x="382" y="376"/>
                      <a:pt x="387" y="372"/>
                      <a:pt x="386" y="368"/>
                    </a:cubicBezTo>
                    <a:cubicBezTo>
                      <a:pt x="385" y="361"/>
                      <a:pt x="391" y="364"/>
                      <a:pt x="389" y="358"/>
                    </a:cubicBezTo>
                    <a:cubicBezTo>
                      <a:pt x="391" y="356"/>
                      <a:pt x="391" y="356"/>
                      <a:pt x="391" y="356"/>
                    </a:cubicBezTo>
                    <a:cubicBezTo>
                      <a:pt x="392" y="353"/>
                      <a:pt x="389" y="353"/>
                      <a:pt x="391" y="351"/>
                    </a:cubicBezTo>
                    <a:cubicBezTo>
                      <a:pt x="392" y="351"/>
                      <a:pt x="393" y="347"/>
                      <a:pt x="393" y="349"/>
                    </a:cubicBezTo>
                    <a:cubicBezTo>
                      <a:pt x="397" y="343"/>
                      <a:pt x="393" y="335"/>
                      <a:pt x="398" y="327"/>
                    </a:cubicBezTo>
                    <a:cubicBezTo>
                      <a:pt x="396" y="325"/>
                      <a:pt x="398" y="321"/>
                      <a:pt x="397" y="319"/>
                    </a:cubicBezTo>
                    <a:cubicBezTo>
                      <a:pt x="398" y="319"/>
                      <a:pt x="399" y="310"/>
                      <a:pt x="400" y="316"/>
                    </a:cubicBezTo>
                    <a:cubicBezTo>
                      <a:pt x="400" y="316"/>
                      <a:pt x="400" y="317"/>
                      <a:pt x="400" y="317"/>
                    </a:cubicBezTo>
                    <a:cubicBezTo>
                      <a:pt x="401" y="318"/>
                      <a:pt x="401" y="318"/>
                      <a:pt x="401" y="318"/>
                    </a:cubicBezTo>
                    <a:cubicBezTo>
                      <a:pt x="405" y="313"/>
                      <a:pt x="401" y="308"/>
                      <a:pt x="403" y="304"/>
                    </a:cubicBezTo>
                    <a:cubicBezTo>
                      <a:pt x="402" y="305"/>
                      <a:pt x="402" y="307"/>
                      <a:pt x="401" y="305"/>
                    </a:cubicBezTo>
                    <a:cubicBezTo>
                      <a:pt x="402" y="301"/>
                      <a:pt x="402" y="301"/>
                      <a:pt x="402" y="301"/>
                    </a:cubicBezTo>
                    <a:cubicBezTo>
                      <a:pt x="403" y="302"/>
                      <a:pt x="403" y="302"/>
                      <a:pt x="403" y="302"/>
                    </a:cubicBezTo>
                    <a:cubicBezTo>
                      <a:pt x="405" y="296"/>
                      <a:pt x="405" y="296"/>
                      <a:pt x="405" y="296"/>
                    </a:cubicBezTo>
                    <a:cubicBezTo>
                      <a:pt x="403" y="296"/>
                      <a:pt x="403" y="296"/>
                      <a:pt x="403" y="296"/>
                    </a:cubicBezTo>
                    <a:cubicBezTo>
                      <a:pt x="405" y="293"/>
                      <a:pt x="408" y="292"/>
                      <a:pt x="406" y="288"/>
                    </a:cubicBezTo>
                    <a:cubicBezTo>
                      <a:pt x="405" y="286"/>
                      <a:pt x="403" y="291"/>
                      <a:pt x="404" y="287"/>
                    </a:cubicBezTo>
                    <a:cubicBezTo>
                      <a:pt x="406" y="283"/>
                      <a:pt x="409" y="277"/>
                      <a:pt x="410" y="271"/>
                    </a:cubicBezTo>
                    <a:cubicBezTo>
                      <a:pt x="408" y="272"/>
                      <a:pt x="409" y="270"/>
                      <a:pt x="409" y="268"/>
                    </a:cubicBezTo>
                    <a:cubicBezTo>
                      <a:pt x="410" y="269"/>
                      <a:pt x="410" y="269"/>
                      <a:pt x="410" y="269"/>
                    </a:cubicBezTo>
                    <a:cubicBezTo>
                      <a:pt x="409" y="262"/>
                      <a:pt x="414" y="267"/>
                      <a:pt x="414" y="261"/>
                    </a:cubicBezTo>
                    <a:cubicBezTo>
                      <a:pt x="414" y="262"/>
                      <a:pt x="414" y="262"/>
                      <a:pt x="414" y="262"/>
                    </a:cubicBezTo>
                    <a:cubicBezTo>
                      <a:pt x="412" y="259"/>
                      <a:pt x="412" y="259"/>
                      <a:pt x="412" y="259"/>
                    </a:cubicBezTo>
                    <a:cubicBezTo>
                      <a:pt x="410" y="253"/>
                      <a:pt x="415" y="257"/>
                      <a:pt x="413" y="250"/>
                    </a:cubicBezTo>
                    <a:cubicBezTo>
                      <a:pt x="412" y="253"/>
                      <a:pt x="409" y="251"/>
                      <a:pt x="410" y="248"/>
                    </a:cubicBezTo>
                    <a:cubicBezTo>
                      <a:pt x="412" y="249"/>
                      <a:pt x="412" y="249"/>
                      <a:pt x="412" y="249"/>
                    </a:cubicBezTo>
                    <a:cubicBezTo>
                      <a:pt x="412" y="247"/>
                      <a:pt x="411" y="247"/>
                      <a:pt x="412" y="246"/>
                    </a:cubicBezTo>
                    <a:cubicBezTo>
                      <a:pt x="412" y="247"/>
                      <a:pt x="414" y="247"/>
                      <a:pt x="414" y="244"/>
                    </a:cubicBezTo>
                    <a:cubicBezTo>
                      <a:pt x="415" y="246"/>
                      <a:pt x="415" y="246"/>
                      <a:pt x="415" y="246"/>
                    </a:cubicBezTo>
                    <a:cubicBezTo>
                      <a:pt x="414" y="241"/>
                      <a:pt x="414" y="241"/>
                      <a:pt x="414" y="241"/>
                    </a:cubicBezTo>
                    <a:cubicBezTo>
                      <a:pt x="416" y="238"/>
                      <a:pt x="415" y="232"/>
                      <a:pt x="418" y="232"/>
                    </a:cubicBezTo>
                    <a:cubicBezTo>
                      <a:pt x="418" y="232"/>
                      <a:pt x="420" y="225"/>
                      <a:pt x="419" y="223"/>
                    </a:cubicBezTo>
                    <a:cubicBezTo>
                      <a:pt x="420" y="224"/>
                      <a:pt x="421" y="220"/>
                      <a:pt x="423" y="222"/>
                    </a:cubicBezTo>
                    <a:cubicBezTo>
                      <a:pt x="421" y="220"/>
                      <a:pt x="421" y="214"/>
                      <a:pt x="424" y="212"/>
                    </a:cubicBezTo>
                    <a:cubicBezTo>
                      <a:pt x="424" y="212"/>
                      <a:pt x="424" y="212"/>
                      <a:pt x="424" y="212"/>
                    </a:cubicBezTo>
                    <a:cubicBezTo>
                      <a:pt x="428" y="205"/>
                      <a:pt x="425" y="198"/>
                      <a:pt x="429" y="191"/>
                    </a:cubicBezTo>
                    <a:cubicBezTo>
                      <a:pt x="428" y="191"/>
                      <a:pt x="430" y="187"/>
                      <a:pt x="427" y="188"/>
                    </a:cubicBezTo>
                    <a:cubicBezTo>
                      <a:pt x="427" y="179"/>
                      <a:pt x="435" y="174"/>
                      <a:pt x="429" y="170"/>
                    </a:cubicBezTo>
                    <a:cubicBezTo>
                      <a:pt x="430" y="166"/>
                      <a:pt x="432" y="166"/>
                      <a:pt x="433" y="164"/>
                    </a:cubicBezTo>
                    <a:cubicBezTo>
                      <a:pt x="433" y="165"/>
                      <a:pt x="433" y="165"/>
                      <a:pt x="433" y="165"/>
                    </a:cubicBezTo>
                    <a:cubicBezTo>
                      <a:pt x="434" y="159"/>
                      <a:pt x="434" y="157"/>
                      <a:pt x="435" y="152"/>
                    </a:cubicBezTo>
                    <a:cubicBezTo>
                      <a:pt x="435" y="149"/>
                      <a:pt x="432" y="148"/>
                      <a:pt x="434" y="144"/>
                    </a:cubicBezTo>
                    <a:cubicBezTo>
                      <a:pt x="435" y="145"/>
                      <a:pt x="435" y="144"/>
                      <a:pt x="436" y="142"/>
                    </a:cubicBezTo>
                    <a:cubicBezTo>
                      <a:pt x="435" y="143"/>
                      <a:pt x="436" y="143"/>
                      <a:pt x="437" y="142"/>
                    </a:cubicBezTo>
                    <a:cubicBezTo>
                      <a:pt x="437" y="141"/>
                      <a:pt x="437" y="141"/>
                      <a:pt x="437" y="140"/>
                    </a:cubicBezTo>
                    <a:cubicBezTo>
                      <a:pt x="437" y="140"/>
                      <a:pt x="437" y="140"/>
                      <a:pt x="437" y="140"/>
                    </a:cubicBezTo>
                    <a:cubicBezTo>
                      <a:pt x="437" y="137"/>
                      <a:pt x="437" y="138"/>
                      <a:pt x="436" y="139"/>
                    </a:cubicBezTo>
                    <a:cubicBezTo>
                      <a:pt x="436" y="139"/>
                      <a:pt x="436" y="139"/>
                      <a:pt x="435" y="139"/>
                    </a:cubicBezTo>
                    <a:cubicBezTo>
                      <a:pt x="438" y="137"/>
                      <a:pt x="437" y="131"/>
                      <a:pt x="439" y="131"/>
                    </a:cubicBezTo>
                    <a:cubicBezTo>
                      <a:pt x="441" y="123"/>
                      <a:pt x="440" y="116"/>
                      <a:pt x="440" y="109"/>
                    </a:cubicBezTo>
                    <a:cubicBezTo>
                      <a:pt x="441" y="109"/>
                      <a:pt x="442" y="111"/>
                      <a:pt x="442" y="113"/>
                    </a:cubicBezTo>
                    <a:cubicBezTo>
                      <a:pt x="443" y="108"/>
                      <a:pt x="443" y="108"/>
                      <a:pt x="443" y="108"/>
                    </a:cubicBezTo>
                    <a:cubicBezTo>
                      <a:pt x="444" y="108"/>
                      <a:pt x="443" y="111"/>
                      <a:pt x="443" y="112"/>
                    </a:cubicBezTo>
                    <a:cubicBezTo>
                      <a:pt x="447" y="107"/>
                      <a:pt x="443" y="100"/>
                      <a:pt x="447" y="94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2"/>
                      <a:pt x="446" y="92"/>
                      <a:pt x="446" y="92"/>
                    </a:cubicBezTo>
                    <a:cubicBezTo>
                      <a:pt x="446" y="91"/>
                      <a:pt x="445" y="90"/>
                      <a:pt x="445" y="89"/>
                    </a:cubicBezTo>
                    <a:cubicBezTo>
                      <a:pt x="447" y="88"/>
                      <a:pt x="448" y="89"/>
                      <a:pt x="449" y="86"/>
                    </a:cubicBezTo>
                    <a:cubicBezTo>
                      <a:pt x="451" y="84"/>
                      <a:pt x="450" y="78"/>
                      <a:pt x="450" y="75"/>
                    </a:cubicBezTo>
                    <a:cubicBezTo>
                      <a:pt x="449" y="76"/>
                      <a:pt x="449" y="76"/>
                      <a:pt x="448" y="75"/>
                    </a:cubicBezTo>
                    <a:cubicBezTo>
                      <a:pt x="449" y="73"/>
                      <a:pt x="450" y="72"/>
                      <a:pt x="450" y="71"/>
                    </a:cubicBezTo>
                    <a:cubicBezTo>
                      <a:pt x="451" y="71"/>
                      <a:pt x="451" y="71"/>
                      <a:pt x="451" y="71"/>
                    </a:cubicBezTo>
                    <a:cubicBezTo>
                      <a:pt x="450" y="71"/>
                      <a:pt x="451" y="66"/>
                      <a:pt x="450" y="66"/>
                    </a:cubicBezTo>
                    <a:cubicBezTo>
                      <a:pt x="452" y="65"/>
                      <a:pt x="451" y="69"/>
                      <a:pt x="452" y="69"/>
                    </a:cubicBezTo>
                    <a:cubicBezTo>
                      <a:pt x="453" y="62"/>
                      <a:pt x="452" y="66"/>
                      <a:pt x="454" y="59"/>
                    </a:cubicBezTo>
                    <a:cubicBezTo>
                      <a:pt x="453" y="55"/>
                      <a:pt x="452" y="59"/>
                      <a:pt x="451" y="57"/>
                    </a:cubicBezTo>
                    <a:cubicBezTo>
                      <a:pt x="451" y="54"/>
                      <a:pt x="450" y="51"/>
                      <a:pt x="452" y="47"/>
                    </a:cubicBezTo>
                    <a:cubicBezTo>
                      <a:pt x="450" y="48"/>
                      <a:pt x="450" y="48"/>
                      <a:pt x="450" y="48"/>
                    </a:cubicBezTo>
                    <a:cubicBezTo>
                      <a:pt x="450" y="42"/>
                      <a:pt x="451" y="38"/>
                      <a:pt x="454" y="35"/>
                    </a:cubicBezTo>
                    <a:cubicBezTo>
                      <a:pt x="453" y="11"/>
                      <a:pt x="450" y="7"/>
                      <a:pt x="446" y="9"/>
                    </a:cubicBezTo>
                    <a:cubicBezTo>
                      <a:pt x="442" y="12"/>
                      <a:pt x="438" y="20"/>
                      <a:pt x="438" y="20"/>
                    </a:cubicBezTo>
                    <a:cubicBezTo>
                      <a:pt x="430" y="37"/>
                      <a:pt x="432" y="48"/>
                      <a:pt x="429" y="69"/>
                    </a:cubicBezTo>
                    <a:cubicBezTo>
                      <a:pt x="424" y="87"/>
                      <a:pt x="420" y="91"/>
                      <a:pt x="417" y="111"/>
                    </a:cubicBezTo>
                    <a:cubicBezTo>
                      <a:pt x="415" y="120"/>
                      <a:pt x="414" y="129"/>
                      <a:pt x="412" y="138"/>
                    </a:cubicBezTo>
                    <a:cubicBezTo>
                      <a:pt x="414" y="143"/>
                      <a:pt x="409" y="150"/>
                      <a:pt x="410" y="155"/>
                    </a:cubicBezTo>
                    <a:cubicBezTo>
                      <a:pt x="408" y="157"/>
                      <a:pt x="408" y="157"/>
                      <a:pt x="408" y="157"/>
                    </a:cubicBezTo>
                    <a:cubicBezTo>
                      <a:pt x="409" y="159"/>
                      <a:pt x="409" y="161"/>
                      <a:pt x="408" y="162"/>
                    </a:cubicBezTo>
                    <a:cubicBezTo>
                      <a:pt x="407" y="162"/>
                      <a:pt x="407" y="162"/>
                      <a:pt x="407" y="162"/>
                    </a:cubicBezTo>
                    <a:cubicBezTo>
                      <a:pt x="408" y="165"/>
                      <a:pt x="406" y="167"/>
                      <a:pt x="406" y="169"/>
                    </a:cubicBezTo>
                    <a:cubicBezTo>
                      <a:pt x="406" y="169"/>
                      <a:pt x="406" y="169"/>
                      <a:pt x="406" y="169"/>
                    </a:cubicBezTo>
                    <a:cubicBezTo>
                      <a:pt x="405" y="172"/>
                      <a:pt x="405" y="172"/>
                      <a:pt x="405" y="172"/>
                    </a:cubicBezTo>
                    <a:cubicBezTo>
                      <a:pt x="405" y="171"/>
                      <a:pt x="405" y="171"/>
                      <a:pt x="405" y="171"/>
                    </a:cubicBezTo>
                    <a:cubicBezTo>
                      <a:pt x="405" y="176"/>
                      <a:pt x="404" y="180"/>
                      <a:pt x="402" y="184"/>
                    </a:cubicBezTo>
                    <a:cubicBezTo>
                      <a:pt x="404" y="184"/>
                      <a:pt x="404" y="184"/>
                      <a:pt x="404" y="184"/>
                    </a:cubicBezTo>
                    <a:cubicBezTo>
                      <a:pt x="400" y="192"/>
                      <a:pt x="402" y="196"/>
                      <a:pt x="398" y="204"/>
                    </a:cubicBezTo>
                    <a:cubicBezTo>
                      <a:pt x="398" y="203"/>
                      <a:pt x="398" y="203"/>
                      <a:pt x="398" y="203"/>
                    </a:cubicBezTo>
                    <a:cubicBezTo>
                      <a:pt x="400" y="214"/>
                      <a:pt x="391" y="218"/>
                      <a:pt x="393" y="230"/>
                    </a:cubicBezTo>
                    <a:cubicBezTo>
                      <a:pt x="392" y="228"/>
                      <a:pt x="392" y="230"/>
                      <a:pt x="391" y="230"/>
                    </a:cubicBezTo>
                    <a:cubicBezTo>
                      <a:pt x="391" y="235"/>
                      <a:pt x="390" y="240"/>
                      <a:pt x="393" y="241"/>
                    </a:cubicBezTo>
                    <a:cubicBezTo>
                      <a:pt x="392" y="244"/>
                      <a:pt x="392" y="243"/>
                      <a:pt x="390" y="243"/>
                    </a:cubicBezTo>
                    <a:cubicBezTo>
                      <a:pt x="392" y="244"/>
                      <a:pt x="392" y="247"/>
                      <a:pt x="391" y="249"/>
                    </a:cubicBezTo>
                    <a:cubicBezTo>
                      <a:pt x="391" y="248"/>
                      <a:pt x="391" y="248"/>
                      <a:pt x="391" y="248"/>
                    </a:cubicBezTo>
                    <a:cubicBezTo>
                      <a:pt x="390" y="256"/>
                      <a:pt x="390" y="256"/>
                      <a:pt x="390" y="256"/>
                    </a:cubicBezTo>
                    <a:cubicBezTo>
                      <a:pt x="393" y="255"/>
                      <a:pt x="393" y="255"/>
                      <a:pt x="393" y="255"/>
                    </a:cubicBezTo>
                    <a:cubicBezTo>
                      <a:pt x="391" y="259"/>
                      <a:pt x="389" y="255"/>
                      <a:pt x="389" y="259"/>
                    </a:cubicBezTo>
                    <a:cubicBezTo>
                      <a:pt x="391" y="260"/>
                      <a:pt x="391" y="260"/>
                      <a:pt x="391" y="260"/>
                    </a:cubicBezTo>
                    <a:cubicBezTo>
                      <a:pt x="390" y="265"/>
                      <a:pt x="385" y="268"/>
                      <a:pt x="383" y="273"/>
                    </a:cubicBezTo>
                    <a:cubicBezTo>
                      <a:pt x="377" y="296"/>
                      <a:pt x="378" y="321"/>
                      <a:pt x="370" y="342"/>
                    </a:cubicBezTo>
                    <a:cubicBezTo>
                      <a:pt x="368" y="342"/>
                      <a:pt x="368" y="342"/>
                      <a:pt x="368" y="342"/>
                    </a:cubicBezTo>
                    <a:cubicBezTo>
                      <a:pt x="365" y="342"/>
                      <a:pt x="371" y="349"/>
                      <a:pt x="368" y="349"/>
                    </a:cubicBezTo>
                    <a:cubicBezTo>
                      <a:pt x="369" y="352"/>
                      <a:pt x="369" y="352"/>
                      <a:pt x="369" y="352"/>
                    </a:cubicBezTo>
                    <a:cubicBezTo>
                      <a:pt x="368" y="352"/>
                      <a:pt x="368" y="354"/>
                      <a:pt x="367" y="352"/>
                    </a:cubicBezTo>
                    <a:cubicBezTo>
                      <a:pt x="367" y="355"/>
                      <a:pt x="367" y="355"/>
                      <a:pt x="368" y="357"/>
                    </a:cubicBezTo>
                    <a:cubicBezTo>
                      <a:pt x="366" y="359"/>
                      <a:pt x="366" y="359"/>
                      <a:pt x="366" y="359"/>
                    </a:cubicBezTo>
                    <a:cubicBezTo>
                      <a:pt x="363" y="368"/>
                      <a:pt x="364" y="376"/>
                      <a:pt x="362" y="385"/>
                    </a:cubicBezTo>
                    <a:cubicBezTo>
                      <a:pt x="357" y="395"/>
                      <a:pt x="356" y="413"/>
                      <a:pt x="355" y="425"/>
                    </a:cubicBezTo>
                    <a:cubicBezTo>
                      <a:pt x="355" y="425"/>
                      <a:pt x="355" y="424"/>
                      <a:pt x="354" y="423"/>
                    </a:cubicBezTo>
                    <a:cubicBezTo>
                      <a:pt x="351" y="416"/>
                      <a:pt x="349" y="411"/>
                      <a:pt x="347" y="406"/>
                    </a:cubicBezTo>
                    <a:cubicBezTo>
                      <a:pt x="344" y="401"/>
                      <a:pt x="341" y="396"/>
                      <a:pt x="334" y="391"/>
                    </a:cubicBezTo>
                    <a:cubicBezTo>
                      <a:pt x="328" y="385"/>
                      <a:pt x="320" y="380"/>
                      <a:pt x="312" y="377"/>
                    </a:cubicBezTo>
                    <a:cubicBezTo>
                      <a:pt x="308" y="378"/>
                      <a:pt x="303" y="373"/>
                      <a:pt x="298" y="374"/>
                    </a:cubicBezTo>
                    <a:cubicBezTo>
                      <a:pt x="296" y="372"/>
                      <a:pt x="296" y="372"/>
                      <a:pt x="296" y="372"/>
                    </a:cubicBezTo>
                    <a:cubicBezTo>
                      <a:pt x="295" y="372"/>
                      <a:pt x="293" y="372"/>
                      <a:pt x="292" y="371"/>
                    </a:cubicBezTo>
                    <a:cubicBezTo>
                      <a:pt x="292" y="371"/>
                      <a:pt x="292" y="371"/>
                      <a:pt x="292" y="371"/>
                    </a:cubicBezTo>
                    <a:cubicBezTo>
                      <a:pt x="289" y="371"/>
                      <a:pt x="287" y="370"/>
                      <a:pt x="286" y="370"/>
                    </a:cubicBezTo>
                    <a:cubicBezTo>
                      <a:pt x="286" y="370"/>
                      <a:pt x="286" y="370"/>
                      <a:pt x="286" y="370"/>
                    </a:cubicBezTo>
                    <a:cubicBezTo>
                      <a:pt x="283" y="370"/>
                      <a:pt x="283" y="370"/>
                      <a:pt x="283" y="370"/>
                    </a:cubicBezTo>
                    <a:cubicBezTo>
                      <a:pt x="284" y="369"/>
                      <a:pt x="284" y="369"/>
                      <a:pt x="284" y="369"/>
                    </a:cubicBezTo>
                    <a:cubicBezTo>
                      <a:pt x="280" y="370"/>
                      <a:pt x="276" y="369"/>
                      <a:pt x="273" y="368"/>
                    </a:cubicBezTo>
                    <a:cubicBezTo>
                      <a:pt x="273" y="370"/>
                      <a:pt x="273" y="370"/>
                      <a:pt x="273" y="370"/>
                    </a:cubicBezTo>
                    <a:cubicBezTo>
                      <a:pt x="265" y="367"/>
                      <a:pt x="263" y="371"/>
                      <a:pt x="256" y="369"/>
                    </a:cubicBezTo>
                    <a:cubicBezTo>
                      <a:pt x="256" y="369"/>
                      <a:pt x="256" y="369"/>
                      <a:pt x="256" y="369"/>
                    </a:cubicBezTo>
                    <a:cubicBezTo>
                      <a:pt x="248" y="374"/>
                      <a:pt x="243" y="366"/>
                      <a:pt x="235" y="372"/>
                    </a:cubicBezTo>
                    <a:cubicBezTo>
                      <a:pt x="236" y="371"/>
                      <a:pt x="234" y="371"/>
                      <a:pt x="234" y="371"/>
                    </a:cubicBezTo>
                    <a:cubicBezTo>
                      <a:pt x="231" y="372"/>
                      <a:pt x="227" y="373"/>
                      <a:pt x="227" y="376"/>
                    </a:cubicBezTo>
                    <a:cubicBezTo>
                      <a:pt x="225" y="377"/>
                      <a:pt x="225" y="376"/>
                      <a:pt x="224" y="374"/>
                    </a:cubicBezTo>
                    <a:cubicBezTo>
                      <a:pt x="224" y="376"/>
                      <a:pt x="222" y="377"/>
                      <a:pt x="220" y="378"/>
                    </a:cubicBezTo>
                    <a:cubicBezTo>
                      <a:pt x="221" y="377"/>
                      <a:pt x="221" y="377"/>
                      <a:pt x="221" y="377"/>
                    </a:cubicBezTo>
                    <a:cubicBezTo>
                      <a:pt x="219" y="377"/>
                      <a:pt x="217" y="378"/>
                      <a:pt x="215" y="379"/>
                    </a:cubicBezTo>
                    <a:cubicBezTo>
                      <a:pt x="217" y="381"/>
                      <a:pt x="217" y="381"/>
                      <a:pt x="217" y="381"/>
                    </a:cubicBezTo>
                    <a:cubicBezTo>
                      <a:pt x="214" y="381"/>
                      <a:pt x="215" y="378"/>
                      <a:pt x="213" y="379"/>
                    </a:cubicBezTo>
                    <a:cubicBezTo>
                      <a:pt x="213" y="382"/>
                      <a:pt x="213" y="382"/>
                      <a:pt x="213" y="382"/>
                    </a:cubicBezTo>
                    <a:cubicBezTo>
                      <a:pt x="209" y="383"/>
                      <a:pt x="205" y="380"/>
                      <a:pt x="200" y="380"/>
                    </a:cubicBezTo>
                    <a:cubicBezTo>
                      <a:pt x="182" y="385"/>
                      <a:pt x="167" y="399"/>
                      <a:pt x="151" y="404"/>
                    </a:cubicBezTo>
                    <a:cubicBezTo>
                      <a:pt x="149" y="403"/>
                      <a:pt x="149" y="403"/>
                      <a:pt x="149" y="403"/>
                    </a:cubicBezTo>
                    <a:cubicBezTo>
                      <a:pt x="148" y="401"/>
                      <a:pt x="148" y="409"/>
                      <a:pt x="146" y="407"/>
                    </a:cubicBezTo>
                    <a:cubicBezTo>
                      <a:pt x="145" y="410"/>
                      <a:pt x="145" y="410"/>
                      <a:pt x="145" y="410"/>
                    </a:cubicBezTo>
                    <a:cubicBezTo>
                      <a:pt x="144" y="409"/>
                      <a:pt x="143" y="410"/>
                      <a:pt x="143" y="409"/>
                    </a:cubicBezTo>
                    <a:cubicBezTo>
                      <a:pt x="142" y="410"/>
                      <a:pt x="142" y="410"/>
                      <a:pt x="141" y="411"/>
                    </a:cubicBezTo>
                    <a:cubicBezTo>
                      <a:pt x="139" y="411"/>
                      <a:pt x="139" y="411"/>
                      <a:pt x="139" y="411"/>
                    </a:cubicBezTo>
                    <a:cubicBezTo>
                      <a:pt x="132" y="415"/>
                      <a:pt x="129" y="421"/>
                      <a:pt x="123" y="426"/>
                    </a:cubicBezTo>
                    <a:cubicBezTo>
                      <a:pt x="114" y="430"/>
                      <a:pt x="104" y="445"/>
                      <a:pt x="100" y="455"/>
                    </a:cubicBezTo>
                    <a:cubicBezTo>
                      <a:pt x="98" y="462"/>
                      <a:pt x="92" y="467"/>
                      <a:pt x="88" y="474"/>
                    </a:cubicBezTo>
                    <a:cubicBezTo>
                      <a:pt x="83" y="480"/>
                      <a:pt x="79" y="488"/>
                      <a:pt x="79" y="496"/>
                    </a:cubicBezTo>
                    <a:cubicBezTo>
                      <a:pt x="79" y="496"/>
                      <a:pt x="79" y="498"/>
                      <a:pt x="80" y="498"/>
                    </a:cubicBezTo>
                    <a:cubicBezTo>
                      <a:pt x="79" y="503"/>
                      <a:pt x="78" y="507"/>
                      <a:pt x="78" y="512"/>
                    </a:cubicBezTo>
                    <a:cubicBezTo>
                      <a:pt x="78" y="512"/>
                      <a:pt x="77" y="516"/>
                      <a:pt x="78" y="522"/>
                    </a:cubicBezTo>
                    <a:cubicBezTo>
                      <a:pt x="78" y="526"/>
                      <a:pt x="79" y="531"/>
                      <a:pt x="81" y="535"/>
                    </a:cubicBezTo>
                    <a:cubicBezTo>
                      <a:pt x="80" y="535"/>
                      <a:pt x="80" y="535"/>
                      <a:pt x="79" y="535"/>
                    </a:cubicBezTo>
                    <a:cubicBezTo>
                      <a:pt x="79" y="534"/>
                      <a:pt x="79" y="534"/>
                      <a:pt x="79" y="534"/>
                    </a:cubicBezTo>
                    <a:cubicBezTo>
                      <a:pt x="77" y="537"/>
                      <a:pt x="75" y="537"/>
                      <a:pt x="74" y="539"/>
                    </a:cubicBezTo>
                    <a:cubicBezTo>
                      <a:pt x="74" y="538"/>
                      <a:pt x="74" y="538"/>
                      <a:pt x="74" y="538"/>
                    </a:cubicBezTo>
                    <a:cubicBezTo>
                      <a:pt x="73" y="539"/>
                      <a:pt x="72" y="539"/>
                      <a:pt x="71" y="540"/>
                    </a:cubicBezTo>
                    <a:cubicBezTo>
                      <a:pt x="71" y="539"/>
                      <a:pt x="71" y="539"/>
                      <a:pt x="71" y="539"/>
                    </a:cubicBezTo>
                    <a:cubicBezTo>
                      <a:pt x="68" y="542"/>
                      <a:pt x="64" y="545"/>
                      <a:pt x="60" y="547"/>
                    </a:cubicBezTo>
                    <a:cubicBezTo>
                      <a:pt x="62" y="548"/>
                      <a:pt x="62" y="548"/>
                      <a:pt x="62" y="548"/>
                    </a:cubicBezTo>
                    <a:cubicBezTo>
                      <a:pt x="53" y="552"/>
                      <a:pt x="53" y="557"/>
                      <a:pt x="46" y="560"/>
                    </a:cubicBezTo>
                    <a:cubicBezTo>
                      <a:pt x="45" y="560"/>
                      <a:pt x="45" y="560"/>
                      <a:pt x="45" y="560"/>
                    </a:cubicBezTo>
                    <a:cubicBezTo>
                      <a:pt x="41" y="570"/>
                      <a:pt x="32" y="568"/>
                      <a:pt x="28" y="579"/>
                    </a:cubicBezTo>
                    <a:cubicBezTo>
                      <a:pt x="29" y="578"/>
                      <a:pt x="27" y="579"/>
                      <a:pt x="27" y="579"/>
                    </a:cubicBezTo>
                    <a:cubicBezTo>
                      <a:pt x="25" y="583"/>
                      <a:pt x="22" y="587"/>
                      <a:pt x="25" y="589"/>
                    </a:cubicBezTo>
                    <a:cubicBezTo>
                      <a:pt x="23" y="592"/>
                      <a:pt x="22" y="591"/>
                      <a:pt x="21" y="590"/>
                    </a:cubicBezTo>
                    <a:cubicBezTo>
                      <a:pt x="21" y="591"/>
                      <a:pt x="21" y="592"/>
                      <a:pt x="21" y="593"/>
                    </a:cubicBezTo>
                    <a:cubicBezTo>
                      <a:pt x="21" y="593"/>
                      <a:pt x="21" y="593"/>
                      <a:pt x="20" y="595"/>
                    </a:cubicBezTo>
                    <a:cubicBezTo>
                      <a:pt x="20" y="595"/>
                      <a:pt x="20" y="596"/>
                      <a:pt x="19" y="597"/>
                    </a:cubicBezTo>
                    <a:cubicBezTo>
                      <a:pt x="19" y="595"/>
                      <a:pt x="19" y="595"/>
                      <a:pt x="19" y="595"/>
                    </a:cubicBezTo>
                    <a:cubicBezTo>
                      <a:pt x="18" y="598"/>
                      <a:pt x="17" y="600"/>
                      <a:pt x="16" y="602"/>
                    </a:cubicBezTo>
                    <a:cubicBezTo>
                      <a:pt x="19" y="602"/>
                      <a:pt x="19" y="602"/>
                      <a:pt x="19" y="602"/>
                    </a:cubicBezTo>
                    <a:cubicBezTo>
                      <a:pt x="17" y="605"/>
                      <a:pt x="16" y="601"/>
                      <a:pt x="15" y="605"/>
                    </a:cubicBezTo>
                    <a:cubicBezTo>
                      <a:pt x="17" y="606"/>
                      <a:pt x="17" y="606"/>
                      <a:pt x="17" y="606"/>
                    </a:cubicBezTo>
                    <a:cubicBezTo>
                      <a:pt x="14" y="611"/>
                      <a:pt x="9" y="613"/>
                      <a:pt x="6" y="617"/>
                    </a:cubicBezTo>
                    <a:cubicBezTo>
                      <a:pt x="1" y="628"/>
                      <a:pt x="0" y="641"/>
                      <a:pt x="1" y="653"/>
                    </a:cubicBezTo>
                    <a:cubicBezTo>
                      <a:pt x="2" y="665"/>
                      <a:pt x="5" y="677"/>
                      <a:pt x="7" y="688"/>
                    </a:cubicBezTo>
                    <a:cubicBezTo>
                      <a:pt x="6" y="689"/>
                      <a:pt x="6" y="689"/>
                      <a:pt x="6" y="689"/>
                    </a:cubicBezTo>
                    <a:cubicBezTo>
                      <a:pt x="4" y="691"/>
                      <a:pt x="12" y="693"/>
                      <a:pt x="10" y="695"/>
                    </a:cubicBezTo>
                    <a:cubicBezTo>
                      <a:pt x="11" y="696"/>
                      <a:pt x="12" y="696"/>
                      <a:pt x="13" y="697"/>
                    </a:cubicBezTo>
                    <a:cubicBezTo>
                      <a:pt x="12" y="698"/>
                      <a:pt x="13" y="699"/>
                      <a:pt x="12" y="698"/>
                    </a:cubicBezTo>
                    <a:cubicBezTo>
                      <a:pt x="13" y="701"/>
                      <a:pt x="13" y="700"/>
                      <a:pt x="15" y="702"/>
                    </a:cubicBezTo>
                    <a:cubicBezTo>
                      <a:pt x="15" y="705"/>
                      <a:pt x="15" y="705"/>
                      <a:pt x="15" y="705"/>
                    </a:cubicBezTo>
                    <a:cubicBezTo>
                      <a:pt x="19" y="713"/>
                      <a:pt x="26" y="718"/>
                      <a:pt x="33" y="725"/>
                    </a:cubicBezTo>
                    <a:cubicBezTo>
                      <a:pt x="36" y="730"/>
                      <a:pt x="42" y="736"/>
                      <a:pt x="50" y="740"/>
                    </a:cubicBezTo>
                    <a:cubicBezTo>
                      <a:pt x="57" y="744"/>
                      <a:pt x="66" y="747"/>
                      <a:pt x="72" y="748"/>
                    </a:cubicBezTo>
                    <a:cubicBezTo>
                      <a:pt x="80" y="750"/>
                      <a:pt x="89" y="754"/>
                      <a:pt x="98" y="757"/>
                    </a:cubicBezTo>
                    <a:cubicBezTo>
                      <a:pt x="107" y="761"/>
                      <a:pt x="117" y="763"/>
                      <a:pt x="126" y="760"/>
                    </a:cubicBezTo>
                    <a:cubicBezTo>
                      <a:pt x="126" y="761"/>
                      <a:pt x="128" y="760"/>
                      <a:pt x="128" y="759"/>
                    </a:cubicBezTo>
                    <a:cubicBezTo>
                      <a:pt x="133" y="759"/>
                      <a:pt x="139" y="759"/>
                      <a:pt x="144" y="758"/>
                    </a:cubicBezTo>
                    <a:cubicBezTo>
                      <a:pt x="144" y="758"/>
                      <a:pt x="149" y="757"/>
                      <a:pt x="156" y="755"/>
                    </a:cubicBezTo>
                    <a:cubicBezTo>
                      <a:pt x="157" y="755"/>
                      <a:pt x="159" y="754"/>
                      <a:pt x="161" y="753"/>
                    </a:cubicBezTo>
                    <a:cubicBezTo>
                      <a:pt x="162" y="756"/>
                      <a:pt x="162" y="758"/>
                      <a:pt x="165" y="758"/>
                    </a:cubicBezTo>
                    <a:cubicBezTo>
                      <a:pt x="164" y="761"/>
                      <a:pt x="163" y="761"/>
                      <a:pt x="162" y="761"/>
                    </a:cubicBezTo>
                    <a:cubicBezTo>
                      <a:pt x="164" y="761"/>
                      <a:pt x="164" y="764"/>
                      <a:pt x="164" y="767"/>
                    </a:cubicBezTo>
                    <a:cubicBezTo>
                      <a:pt x="164" y="766"/>
                      <a:pt x="164" y="766"/>
                      <a:pt x="164" y="765"/>
                    </a:cubicBezTo>
                    <a:cubicBezTo>
                      <a:pt x="164" y="768"/>
                      <a:pt x="164" y="771"/>
                      <a:pt x="165" y="773"/>
                    </a:cubicBezTo>
                    <a:cubicBezTo>
                      <a:pt x="167" y="771"/>
                      <a:pt x="167" y="771"/>
                      <a:pt x="167" y="771"/>
                    </a:cubicBezTo>
                    <a:cubicBezTo>
                      <a:pt x="167" y="775"/>
                      <a:pt x="164" y="773"/>
                      <a:pt x="165" y="776"/>
                    </a:cubicBezTo>
                    <a:cubicBezTo>
                      <a:pt x="167" y="776"/>
                      <a:pt x="167" y="776"/>
                      <a:pt x="167" y="776"/>
                    </a:cubicBezTo>
                    <a:cubicBezTo>
                      <a:pt x="168" y="782"/>
                      <a:pt x="165" y="786"/>
                      <a:pt x="164" y="792"/>
                    </a:cubicBezTo>
                    <a:cubicBezTo>
                      <a:pt x="166" y="797"/>
                      <a:pt x="168" y="803"/>
                      <a:pt x="171" y="809"/>
                    </a:cubicBezTo>
                    <a:cubicBezTo>
                      <a:pt x="174" y="814"/>
                      <a:pt x="178" y="820"/>
                      <a:pt x="183" y="824"/>
                    </a:cubicBezTo>
                    <a:cubicBezTo>
                      <a:pt x="193" y="833"/>
                      <a:pt x="203" y="838"/>
                      <a:pt x="211" y="845"/>
                    </a:cubicBezTo>
                    <a:cubicBezTo>
                      <a:pt x="211" y="847"/>
                      <a:pt x="211" y="847"/>
                      <a:pt x="211" y="847"/>
                    </a:cubicBezTo>
                    <a:cubicBezTo>
                      <a:pt x="210" y="849"/>
                      <a:pt x="218" y="846"/>
                      <a:pt x="218" y="848"/>
                    </a:cubicBezTo>
                    <a:cubicBezTo>
                      <a:pt x="219" y="848"/>
                      <a:pt x="220" y="848"/>
                      <a:pt x="220" y="848"/>
                    </a:cubicBezTo>
                    <a:cubicBezTo>
                      <a:pt x="221" y="849"/>
                      <a:pt x="222" y="850"/>
                      <a:pt x="221" y="850"/>
                    </a:cubicBezTo>
                    <a:cubicBezTo>
                      <a:pt x="223" y="851"/>
                      <a:pt x="223" y="850"/>
                      <a:pt x="225" y="850"/>
                    </a:cubicBezTo>
                    <a:cubicBezTo>
                      <a:pt x="226" y="852"/>
                      <a:pt x="226" y="852"/>
                      <a:pt x="226" y="852"/>
                    </a:cubicBezTo>
                    <a:cubicBezTo>
                      <a:pt x="234" y="857"/>
                      <a:pt x="243" y="856"/>
                      <a:pt x="251" y="859"/>
                    </a:cubicBezTo>
                    <a:cubicBezTo>
                      <a:pt x="262" y="865"/>
                      <a:pt x="284" y="864"/>
                      <a:pt x="296" y="861"/>
                    </a:cubicBezTo>
                    <a:cubicBezTo>
                      <a:pt x="304" y="858"/>
                      <a:pt x="313" y="859"/>
                      <a:pt x="323" y="857"/>
                    </a:cubicBezTo>
                    <a:cubicBezTo>
                      <a:pt x="333" y="856"/>
                      <a:pt x="343" y="853"/>
                      <a:pt x="350" y="845"/>
                    </a:cubicBezTo>
                    <a:cubicBezTo>
                      <a:pt x="351" y="845"/>
                      <a:pt x="352" y="843"/>
                      <a:pt x="351" y="843"/>
                    </a:cubicBezTo>
                    <a:cubicBezTo>
                      <a:pt x="356" y="840"/>
                      <a:pt x="360" y="836"/>
                      <a:pt x="364" y="831"/>
                    </a:cubicBezTo>
                    <a:cubicBezTo>
                      <a:pt x="364" y="831"/>
                      <a:pt x="366" y="829"/>
                      <a:pt x="368" y="826"/>
                    </a:cubicBezTo>
                    <a:cubicBezTo>
                      <a:pt x="369" y="827"/>
                      <a:pt x="370" y="829"/>
                      <a:pt x="371" y="830"/>
                    </a:cubicBezTo>
                    <a:cubicBezTo>
                      <a:pt x="375" y="838"/>
                      <a:pt x="382" y="845"/>
                      <a:pt x="388" y="851"/>
                    </a:cubicBezTo>
                    <a:cubicBezTo>
                      <a:pt x="392" y="852"/>
                      <a:pt x="396" y="859"/>
                      <a:pt x="401" y="860"/>
                    </a:cubicBezTo>
                    <a:cubicBezTo>
                      <a:pt x="401" y="862"/>
                      <a:pt x="401" y="862"/>
                      <a:pt x="401" y="862"/>
                    </a:cubicBezTo>
                    <a:cubicBezTo>
                      <a:pt x="403" y="863"/>
                      <a:pt x="404" y="863"/>
                      <a:pt x="405" y="865"/>
                    </a:cubicBezTo>
                    <a:cubicBezTo>
                      <a:pt x="405" y="865"/>
                      <a:pt x="405" y="865"/>
                      <a:pt x="405" y="865"/>
                    </a:cubicBezTo>
                    <a:cubicBezTo>
                      <a:pt x="407" y="866"/>
                      <a:pt x="409" y="868"/>
                      <a:pt x="411" y="868"/>
                    </a:cubicBezTo>
                    <a:cubicBezTo>
                      <a:pt x="410" y="868"/>
                      <a:pt x="410" y="868"/>
                      <a:pt x="410" y="868"/>
                    </a:cubicBezTo>
                    <a:cubicBezTo>
                      <a:pt x="413" y="870"/>
                      <a:pt x="413" y="870"/>
                      <a:pt x="413" y="870"/>
                    </a:cubicBezTo>
                    <a:cubicBezTo>
                      <a:pt x="412" y="870"/>
                      <a:pt x="412" y="870"/>
                      <a:pt x="412" y="870"/>
                    </a:cubicBezTo>
                    <a:cubicBezTo>
                      <a:pt x="416" y="871"/>
                      <a:pt x="420" y="873"/>
                      <a:pt x="423" y="875"/>
                    </a:cubicBezTo>
                    <a:cubicBezTo>
                      <a:pt x="423" y="874"/>
                      <a:pt x="423" y="874"/>
                      <a:pt x="423" y="874"/>
                    </a:cubicBezTo>
                    <a:cubicBezTo>
                      <a:pt x="429" y="879"/>
                      <a:pt x="433" y="877"/>
                      <a:pt x="439" y="882"/>
                    </a:cubicBezTo>
                    <a:cubicBezTo>
                      <a:pt x="439" y="882"/>
                      <a:pt x="439" y="882"/>
                      <a:pt x="439" y="882"/>
                    </a:cubicBezTo>
                    <a:cubicBezTo>
                      <a:pt x="448" y="881"/>
                      <a:pt x="451" y="890"/>
                      <a:pt x="461" y="888"/>
                    </a:cubicBezTo>
                    <a:cubicBezTo>
                      <a:pt x="460" y="888"/>
                      <a:pt x="461" y="889"/>
                      <a:pt x="461" y="890"/>
                    </a:cubicBezTo>
                    <a:cubicBezTo>
                      <a:pt x="465" y="890"/>
                      <a:pt x="470" y="891"/>
                      <a:pt x="470" y="887"/>
                    </a:cubicBezTo>
                    <a:cubicBezTo>
                      <a:pt x="473" y="888"/>
                      <a:pt x="473" y="889"/>
                      <a:pt x="473" y="890"/>
                    </a:cubicBezTo>
                    <a:cubicBezTo>
                      <a:pt x="473" y="889"/>
                      <a:pt x="476" y="889"/>
                      <a:pt x="478" y="889"/>
                    </a:cubicBezTo>
                    <a:cubicBezTo>
                      <a:pt x="477" y="889"/>
                      <a:pt x="477" y="889"/>
                      <a:pt x="477" y="889"/>
                    </a:cubicBezTo>
                    <a:cubicBezTo>
                      <a:pt x="479" y="889"/>
                      <a:pt x="481" y="890"/>
                      <a:pt x="484" y="890"/>
                    </a:cubicBezTo>
                    <a:cubicBezTo>
                      <a:pt x="483" y="887"/>
                      <a:pt x="483" y="887"/>
                      <a:pt x="483" y="887"/>
                    </a:cubicBezTo>
                    <a:cubicBezTo>
                      <a:pt x="486" y="888"/>
                      <a:pt x="483" y="890"/>
                      <a:pt x="487" y="890"/>
                    </a:cubicBezTo>
                    <a:cubicBezTo>
                      <a:pt x="487" y="887"/>
                      <a:pt x="487" y="887"/>
                      <a:pt x="487" y="887"/>
                    </a:cubicBezTo>
                    <a:cubicBezTo>
                      <a:pt x="492" y="888"/>
                      <a:pt x="494" y="892"/>
                      <a:pt x="499" y="894"/>
                    </a:cubicBezTo>
                    <a:cubicBezTo>
                      <a:pt x="510" y="894"/>
                      <a:pt x="521" y="891"/>
                      <a:pt x="530" y="887"/>
                    </a:cubicBezTo>
                    <a:cubicBezTo>
                      <a:pt x="540" y="883"/>
                      <a:pt x="549" y="879"/>
                      <a:pt x="558" y="876"/>
                    </a:cubicBezTo>
                    <a:cubicBezTo>
                      <a:pt x="560" y="877"/>
                      <a:pt x="560" y="877"/>
                      <a:pt x="560" y="877"/>
                    </a:cubicBezTo>
                    <a:cubicBezTo>
                      <a:pt x="561" y="879"/>
                      <a:pt x="562" y="871"/>
                      <a:pt x="564" y="873"/>
                    </a:cubicBezTo>
                    <a:cubicBezTo>
                      <a:pt x="565" y="871"/>
                      <a:pt x="565" y="871"/>
                      <a:pt x="565" y="871"/>
                    </a:cubicBezTo>
                    <a:cubicBezTo>
                      <a:pt x="566" y="871"/>
                      <a:pt x="567" y="871"/>
                      <a:pt x="567" y="872"/>
                    </a:cubicBezTo>
                    <a:cubicBezTo>
                      <a:pt x="569" y="871"/>
                      <a:pt x="568" y="870"/>
                      <a:pt x="569" y="869"/>
                    </a:cubicBezTo>
                    <a:cubicBezTo>
                      <a:pt x="572" y="869"/>
                      <a:pt x="572" y="869"/>
                      <a:pt x="572" y="869"/>
                    </a:cubicBezTo>
                    <a:cubicBezTo>
                      <a:pt x="579" y="865"/>
                      <a:pt x="583" y="859"/>
                      <a:pt x="589" y="853"/>
                    </a:cubicBezTo>
                    <a:cubicBezTo>
                      <a:pt x="599" y="849"/>
                      <a:pt x="609" y="832"/>
                      <a:pt x="613" y="822"/>
                    </a:cubicBezTo>
                    <a:cubicBezTo>
                      <a:pt x="615" y="814"/>
                      <a:pt x="621" y="808"/>
                      <a:pt x="625" y="800"/>
                    </a:cubicBezTo>
                    <a:cubicBezTo>
                      <a:pt x="626" y="799"/>
                      <a:pt x="626" y="798"/>
                      <a:pt x="627" y="797"/>
                    </a:cubicBezTo>
                    <a:cubicBezTo>
                      <a:pt x="627" y="798"/>
                      <a:pt x="627" y="798"/>
                      <a:pt x="628" y="799"/>
                    </a:cubicBezTo>
                    <a:cubicBezTo>
                      <a:pt x="627" y="799"/>
                      <a:pt x="627" y="799"/>
                      <a:pt x="627" y="799"/>
                    </a:cubicBezTo>
                    <a:cubicBezTo>
                      <a:pt x="635" y="810"/>
                      <a:pt x="642" y="816"/>
                      <a:pt x="651" y="818"/>
                    </a:cubicBezTo>
                    <a:cubicBezTo>
                      <a:pt x="651" y="822"/>
                      <a:pt x="660" y="824"/>
                      <a:pt x="663" y="827"/>
                    </a:cubicBezTo>
                    <a:cubicBezTo>
                      <a:pt x="662" y="827"/>
                      <a:pt x="662" y="827"/>
                      <a:pt x="662" y="827"/>
                    </a:cubicBezTo>
                    <a:cubicBezTo>
                      <a:pt x="670" y="828"/>
                      <a:pt x="676" y="836"/>
                      <a:pt x="685" y="836"/>
                    </a:cubicBezTo>
                    <a:cubicBezTo>
                      <a:pt x="684" y="836"/>
                      <a:pt x="684" y="837"/>
                      <a:pt x="682" y="837"/>
                    </a:cubicBezTo>
                    <a:cubicBezTo>
                      <a:pt x="688" y="838"/>
                      <a:pt x="695" y="840"/>
                      <a:pt x="695" y="842"/>
                    </a:cubicBezTo>
                    <a:cubicBezTo>
                      <a:pt x="708" y="845"/>
                      <a:pt x="727" y="849"/>
                      <a:pt x="736" y="846"/>
                    </a:cubicBezTo>
                    <a:cubicBezTo>
                      <a:pt x="735" y="846"/>
                      <a:pt x="735" y="846"/>
                      <a:pt x="735" y="846"/>
                    </a:cubicBezTo>
                    <a:cubicBezTo>
                      <a:pt x="740" y="844"/>
                      <a:pt x="741" y="846"/>
                      <a:pt x="747" y="845"/>
                    </a:cubicBezTo>
                    <a:cubicBezTo>
                      <a:pt x="747" y="845"/>
                      <a:pt x="748" y="845"/>
                      <a:pt x="747" y="845"/>
                    </a:cubicBezTo>
                    <a:cubicBezTo>
                      <a:pt x="753" y="843"/>
                      <a:pt x="763" y="844"/>
                      <a:pt x="767" y="842"/>
                    </a:cubicBezTo>
                    <a:cubicBezTo>
                      <a:pt x="768" y="844"/>
                      <a:pt x="768" y="844"/>
                      <a:pt x="768" y="844"/>
                    </a:cubicBezTo>
                    <a:cubicBezTo>
                      <a:pt x="771" y="843"/>
                      <a:pt x="774" y="842"/>
                      <a:pt x="778" y="841"/>
                    </a:cubicBezTo>
                    <a:cubicBezTo>
                      <a:pt x="777" y="842"/>
                      <a:pt x="775" y="842"/>
                      <a:pt x="774" y="842"/>
                    </a:cubicBezTo>
                    <a:cubicBezTo>
                      <a:pt x="775" y="838"/>
                      <a:pt x="782" y="843"/>
                      <a:pt x="789" y="838"/>
                    </a:cubicBezTo>
                    <a:cubicBezTo>
                      <a:pt x="796" y="836"/>
                      <a:pt x="800" y="826"/>
                      <a:pt x="807" y="825"/>
                    </a:cubicBezTo>
                    <a:cubicBezTo>
                      <a:pt x="810" y="821"/>
                      <a:pt x="806" y="828"/>
                      <a:pt x="810" y="825"/>
                    </a:cubicBezTo>
                    <a:cubicBezTo>
                      <a:pt x="811" y="827"/>
                      <a:pt x="808" y="827"/>
                      <a:pt x="810" y="828"/>
                    </a:cubicBezTo>
                    <a:cubicBezTo>
                      <a:pt x="814" y="825"/>
                      <a:pt x="819" y="826"/>
                      <a:pt x="823" y="821"/>
                    </a:cubicBezTo>
                    <a:cubicBezTo>
                      <a:pt x="825" y="823"/>
                      <a:pt x="825" y="823"/>
                      <a:pt x="825" y="823"/>
                    </a:cubicBezTo>
                    <a:cubicBezTo>
                      <a:pt x="830" y="816"/>
                      <a:pt x="839" y="815"/>
                      <a:pt x="842" y="810"/>
                    </a:cubicBezTo>
                    <a:cubicBezTo>
                      <a:pt x="847" y="803"/>
                      <a:pt x="849" y="809"/>
                      <a:pt x="854" y="801"/>
                    </a:cubicBezTo>
                    <a:cubicBezTo>
                      <a:pt x="855" y="800"/>
                      <a:pt x="856" y="800"/>
                      <a:pt x="858" y="800"/>
                    </a:cubicBezTo>
                    <a:cubicBezTo>
                      <a:pt x="861" y="797"/>
                      <a:pt x="858" y="796"/>
                      <a:pt x="861" y="793"/>
                    </a:cubicBezTo>
                    <a:cubicBezTo>
                      <a:pt x="862" y="795"/>
                      <a:pt x="866" y="790"/>
                      <a:pt x="865" y="793"/>
                    </a:cubicBezTo>
                    <a:cubicBezTo>
                      <a:pt x="873" y="787"/>
                      <a:pt x="875" y="776"/>
                      <a:pt x="885" y="766"/>
                    </a:cubicBezTo>
                    <a:cubicBezTo>
                      <a:pt x="884" y="763"/>
                      <a:pt x="889" y="757"/>
                      <a:pt x="888" y="755"/>
                    </a:cubicBezTo>
                    <a:cubicBezTo>
                      <a:pt x="889" y="755"/>
                      <a:pt x="893" y="743"/>
                      <a:pt x="893" y="750"/>
                    </a:cubicBezTo>
                    <a:cubicBezTo>
                      <a:pt x="893" y="751"/>
                      <a:pt x="892" y="752"/>
                      <a:pt x="892" y="752"/>
                    </a:cubicBezTo>
                    <a:cubicBezTo>
                      <a:pt x="893" y="753"/>
                      <a:pt x="893" y="753"/>
                      <a:pt x="893" y="753"/>
                    </a:cubicBezTo>
                    <a:cubicBezTo>
                      <a:pt x="898" y="747"/>
                      <a:pt x="897" y="740"/>
                      <a:pt x="899" y="733"/>
                    </a:cubicBezTo>
                    <a:cubicBezTo>
                      <a:pt x="898" y="735"/>
                      <a:pt x="897" y="738"/>
                      <a:pt x="897" y="735"/>
                    </a:cubicBezTo>
                    <a:cubicBezTo>
                      <a:pt x="897" y="733"/>
                      <a:pt x="898" y="731"/>
                      <a:pt x="899" y="729"/>
                    </a:cubicBezTo>
                    <a:cubicBezTo>
                      <a:pt x="900" y="731"/>
                      <a:pt x="900" y="731"/>
                      <a:pt x="900" y="731"/>
                    </a:cubicBezTo>
                    <a:cubicBezTo>
                      <a:pt x="901" y="727"/>
                      <a:pt x="902" y="724"/>
                      <a:pt x="903" y="720"/>
                    </a:cubicBezTo>
                    <a:cubicBezTo>
                      <a:pt x="901" y="722"/>
                      <a:pt x="901" y="722"/>
                      <a:pt x="901" y="722"/>
                    </a:cubicBezTo>
                    <a:cubicBezTo>
                      <a:pt x="902" y="717"/>
                      <a:pt x="905" y="715"/>
                      <a:pt x="904" y="709"/>
                    </a:cubicBezTo>
                    <a:cubicBezTo>
                      <a:pt x="903" y="706"/>
                      <a:pt x="901" y="714"/>
                      <a:pt x="901" y="708"/>
                    </a:cubicBezTo>
                    <a:cubicBezTo>
                      <a:pt x="903" y="702"/>
                      <a:pt x="904" y="691"/>
                      <a:pt x="904" y="682"/>
                    </a:cubicBezTo>
                    <a:cubicBezTo>
                      <a:pt x="902" y="683"/>
                      <a:pt x="902" y="681"/>
                      <a:pt x="901" y="679"/>
                    </a:cubicBezTo>
                    <a:cubicBezTo>
                      <a:pt x="902" y="678"/>
                      <a:pt x="902" y="678"/>
                      <a:pt x="902" y="678"/>
                    </a:cubicBezTo>
                    <a:cubicBezTo>
                      <a:pt x="899" y="670"/>
                      <a:pt x="905" y="674"/>
                      <a:pt x="901" y="6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4" name="Freeform 9"/>
              <p:cNvSpPr>
                <a:spLocks noEditPoints="1"/>
              </p:cNvSpPr>
              <p:nvPr/>
            </p:nvSpPr>
            <p:spPr bwMode="auto">
              <a:xfrm>
                <a:off x="3000375" y="2727326"/>
                <a:ext cx="669925" cy="654050"/>
              </a:xfrm>
              <a:custGeom>
                <a:avLst/>
                <a:gdLst>
                  <a:gd name="T0" fmla="*/ 287 w 311"/>
                  <a:gd name="T1" fmla="*/ 69 h 305"/>
                  <a:gd name="T2" fmla="*/ 274 w 311"/>
                  <a:gd name="T3" fmla="*/ 73 h 305"/>
                  <a:gd name="T4" fmla="*/ 264 w 311"/>
                  <a:gd name="T5" fmla="*/ 72 h 305"/>
                  <a:gd name="T6" fmla="*/ 258 w 311"/>
                  <a:gd name="T7" fmla="*/ 75 h 305"/>
                  <a:gd name="T8" fmla="*/ 250 w 311"/>
                  <a:gd name="T9" fmla="*/ 71 h 305"/>
                  <a:gd name="T10" fmla="*/ 239 w 311"/>
                  <a:gd name="T11" fmla="*/ 76 h 305"/>
                  <a:gd name="T12" fmla="*/ 229 w 311"/>
                  <a:gd name="T13" fmla="*/ 83 h 305"/>
                  <a:gd name="T14" fmla="*/ 213 w 311"/>
                  <a:gd name="T15" fmla="*/ 109 h 305"/>
                  <a:gd name="T16" fmla="*/ 204 w 311"/>
                  <a:gd name="T17" fmla="*/ 126 h 305"/>
                  <a:gd name="T18" fmla="*/ 194 w 311"/>
                  <a:gd name="T19" fmla="*/ 154 h 305"/>
                  <a:gd name="T20" fmla="*/ 157 w 311"/>
                  <a:gd name="T21" fmla="*/ 77 h 305"/>
                  <a:gd name="T22" fmla="*/ 156 w 311"/>
                  <a:gd name="T23" fmla="*/ 84 h 305"/>
                  <a:gd name="T24" fmla="*/ 150 w 311"/>
                  <a:gd name="T25" fmla="*/ 66 h 305"/>
                  <a:gd name="T26" fmla="*/ 137 w 311"/>
                  <a:gd name="T27" fmla="*/ 68 h 305"/>
                  <a:gd name="T28" fmla="*/ 134 w 311"/>
                  <a:gd name="T29" fmla="*/ 54 h 305"/>
                  <a:gd name="T30" fmla="*/ 132 w 311"/>
                  <a:gd name="T31" fmla="*/ 49 h 305"/>
                  <a:gd name="T32" fmla="*/ 110 w 311"/>
                  <a:gd name="T33" fmla="*/ 44 h 305"/>
                  <a:gd name="T34" fmla="*/ 101 w 311"/>
                  <a:gd name="T35" fmla="*/ 41 h 305"/>
                  <a:gd name="T36" fmla="*/ 78 w 311"/>
                  <a:gd name="T37" fmla="*/ 31 h 305"/>
                  <a:gd name="T38" fmla="*/ 64 w 311"/>
                  <a:gd name="T39" fmla="*/ 38 h 305"/>
                  <a:gd name="T40" fmla="*/ 51 w 311"/>
                  <a:gd name="T41" fmla="*/ 26 h 305"/>
                  <a:gd name="T42" fmla="*/ 38 w 311"/>
                  <a:gd name="T43" fmla="*/ 45 h 305"/>
                  <a:gd name="T44" fmla="*/ 29 w 311"/>
                  <a:gd name="T45" fmla="*/ 141 h 305"/>
                  <a:gd name="T46" fmla="*/ 62 w 311"/>
                  <a:gd name="T47" fmla="*/ 233 h 305"/>
                  <a:gd name="T48" fmla="*/ 117 w 311"/>
                  <a:gd name="T49" fmla="*/ 226 h 305"/>
                  <a:gd name="T50" fmla="*/ 183 w 311"/>
                  <a:gd name="T51" fmla="*/ 192 h 305"/>
                  <a:gd name="T52" fmla="*/ 254 w 311"/>
                  <a:gd name="T53" fmla="*/ 137 h 305"/>
                  <a:gd name="T54" fmla="*/ 72 w 311"/>
                  <a:gd name="T55" fmla="*/ 195 h 305"/>
                  <a:gd name="T56" fmla="*/ 82 w 311"/>
                  <a:gd name="T57" fmla="*/ 64 h 305"/>
                  <a:gd name="T58" fmla="*/ 101 w 311"/>
                  <a:gd name="T59" fmla="*/ 61 h 305"/>
                  <a:gd name="T60" fmla="*/ 92 w 311"/>
                  <a:gd name="T61" fmla="*/ 110 h 305"/>
                  <a:gd name="T62" fmla="*/ 141 w 311"/>
                  <a:gd name="T63" fmla="*/ 223 h 305"/>
                  <a:gd name="T64" fmla="*/ 142 w 311"/>
                  <a:gd name="T65" fmla="*/ 219 h 305"/>
                  <a:gd name="T66" fmla="*/ 126 w 311"/>
                  <a:gd name="T67" fmla="*/ 151 h 305"/>
                  <a:gd name="T68" fmla="*/ 142 w 311"/>
                  <a:gd name="T69" fmla="*/ 204 h 305"/>
                  <a:gd name="T70" fmla="*/ 125 w 311"/>
                  <a:gd name="T71" fmla="*/ 112 h 305"/>
                  <a:gd name="T72" fmla="*/ 141 w 311"/>
                  <a:gd name="T73" fmla="*/ 224 h 305"/>
                  <a:gd name="T74" fmla="*/ 72 w 311"/>
                  <a:gd name="T75" fmla="*/ 195 h 305"/>
                  <a:gd name="T76" fmla="*/ 72 w 311"/>
                  <a:gd name="T77" fmla="*/ 185 h 305"/>
                  <a:gd name="T78" fmla="*/ 72 w 311"/>
                  <a:gd name="T79" fmla="*/ 196 h 305"/>
                  <a:gd name="T80" fmla="*/ 80 w 311"/>
                  <a:gd name="T81" fmla="*/ 173 h 305"/>
                  <a:gd name="T82" fmla="*/ 147 w 311"/>
                  <a:gd name="T83" fmla="*/ 241 h 305"/>
                  <a:gd name="T84" fmla="*/ 157 w 311"/>
                  <a:gd name="T85" fmla="*/ 97 h 305"/>
                  <a:gd name="T86" fmla="*/ 147 w 311"/>
                  <a:gd name="T87" fmla="*/ 91 h 305"/>
                  <a:gd name="T88" fmla="*/ 146 w 311"/>
                  <a:gd name="T89" fmla="*/ 90 h 305"/>
                  <a:gd name="T90" fmla="*/ 66 w 311"/>
                  <a:gd name="T91" fmla="*/ 45 h 305"/>
                  <a:gd name="T92" fmla="*/ 64 w 311"/>
                  <a:gd name="T93" fmla="*/ 75 h 305"/>
                  <a:gd name="T94" fmla="*/ 70 w 311"/>
                  <a:gd name="T95" fmla="*/ 113 h 305"/>
                  <a:gd name="T96" fmla="*/ 61 w 311"/>
                  <a:gd name="T97" fmla="*/ 90 h 305"/>
                  <a:gd name="T98" fmla="*/ 58 w 311"/>
                  <a:gd name="T99" fmla="*/ 66 h 305"/>
                  <a:gd name="T100" fmla="*/ 53 w 311"/>
                  <a:gd name="T101" fmla="*/ 43 h 305"/>
                  <a:gd name="T102" fmla="*/ 29 w 311"/>
                  <a:gd name="T103" fmla="*/ 121 h 305"/>
                  <a:gd name="T104" fmla="*/ 72 w 311"/>
                  <a:gd name="T105" fmla="*/ 191 h 305"/>
                  <a:gd name="T106" fmla="*/ 143 w 311"/>
                  <a:gd name="T107" fmla="*/ 248 h 305"/>
                  <a:gd name="T108" fmla="*/ 211 w 311"/>
                  <a:gd name="T109" fmla="*/ 159 h 305"/>
                  <a:gd name="T110" fmla="*/ 218 w 311"/>
                  <a:gd name="T111" fmla="*/ 196 h 305"/>
                  <a:gd name="T112" fmla="*/ 288 w 311"/>
                  <a:gd name="T113" fmla="*/ 75 h 305"/>
                  <a:gd name="T114" fmla="*/ 284 w 311"/>
                  <a:gd name="T115" fmla="*/ 82 h 305"/>
                  <a:gd name="T116" fmla="*/ 296 w 311"/>
                  <a:gd name="T117" fmla="*/ 71 h 305"/>
                  <a:gd name="T118" fmla="*/ 252 w 311"/>
                  <a:gd name="T119" fmla="*/ 84 h 305"/>
                  <a:gd name="T120" fmla="*/ 243 w 311"/>
                  <a:gd name="T121" fmla="*/ 108 h 305"/>
                  <a:gd name="T122" fmla="*/ 270 w 311"/>
                  <a:gd name="T123" fmla="*/ 14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05">
                    <a:moveTo>
                      <a:pt x="296" y="71"/>
                    </a:moveTo>
                    <a:cubicBezTo>
                      <a:pt x="296" y="71"/>
                      <a:pt x="296" y="70"/>
                      <a:pt x="295" y="70"/>
                    </a:cubicBezTo>
                    <a:cubicBezTo>
                      <a:pt x="295" y="70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5" y="71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5" y="70"/>
                      <a:pt x="295" y="70"/>
                    </a:cubicBezTo>
                    <a:cubicBezTo>
                      <a:pt x="295" y="70"/>
                      <a:pt x="290" y="70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8" y="69"/>
                    </a:cubicBezTo>
                    <a:cubicBezTo>
                      <a:pt x="288" y="69"/>
                      <a:pt x="288" y="69"/>
                      <a:pt x="288" y="69"/>
                    </a:cubicBezTo>
                    <a:cubicBezTo>
                      <a:pt x="287" y="69"/>
                      <a:pt x="287" y="69"/>
                      <a:pt x="286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8" y="70"/>
                    </a:cubicBezTo>
                    <a:cubicBezTo>
                      <a:pt x="288" y="70"/>
                      <a:pt x="288" y="70"/>
                      <a:pt x="288" y="70"/>
                    </a:cubicBezTo>
                    <a:cubicBezTo>
                      <a:pt x="287" y="70"/>
                      <a:pt x="287" y="69"/>
                      <a:pt x="287" y="69"/>
                    </a:cubicBezTo>
                    <a:cubicBezTo>
                      <a:pt x="287" y="69"/>
                      <a:pt x="287" y="69"/>
                      <a:pt x="287" y="70"/>
                    </a:cubicBezTo>
                    <a:cubicBezTo>
                      <a:pt x="287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6" y="69"/>
                      <a:pt x="286" y="69"/>
                      <a:pt x="287" y="69"/>
                    </a:cubicBezTo>
                    <a:cubicBezTo>
                      <a:pt x="286" y="69"/>
                      <a:pt x="286" y="69"/>
                      <a:pt x="286" y="69"/>
                    </a:cubicBezTo>
                    <a:cubicBezTo>
                      <a:pt x="287" y="67"/>
                      <a:pt x="287" y="66"/>
                      <a:pt x="287" y="65"/>
                    </a:cubicBezTo>
                    <a:cubicBezTo>
                      <a:pt x="288" y="63"/>
                      <a:pt x="287" y="63"/>
                      <a:pt x="287" y="62"/>
                    </a:cubicBezTo>
                    <a:cubicBezTo>
                      <a:pt x="283" y="63"/>
                      <a:pt x="280" y="67"/>
                      <a:pt x="280" y="67"/>
                    </a:cubicBezTo>
                    <a:cubicBezTo>
                      <a:pt x="275" y="74"/>
                      <a:pt x="276" y="78"/>
                      <a:pt x="275" y="87"/>
                    </a:cubicBezTo>
                    <a:cubicBezTo>
                      <a:pt x="274" y="94"/>
                      <a:pt x="272" y="96"/>
                      <a:pt x="272" y="103"/>
                    </a:cubicBezTo>
                    <a:cubicBezTo>
                      <a:pt x="271" y="107"/>
                      <a:pt x="272" y="110"/>
                      <a:pt x="271" y="114"/>
                    </a:cubicBezTo>
                    <a:cubicBezTo>
                      <a:pt x="272" y="116"/>
                      <a:pt x="271" y="118"/>
                      <a:pt x="272" y="120"/>
                    </a:cubicBezTo>
                    <a:cubicBezTo>
                      <a:pt x="271" y="121"/>
                      <a:pt x="271" y="121"/>
                      <a:pt x="271" y="121"/>
                    </a:cubicBezTo>
                    <a:cubicBezTo>
                      <a:pt x="271" y="122"/>
                      <a:pt x="272" y="122"/>
                      <a:pt x="271" y="123"/>
                    </a:cubicBezTo>
                    <a:cubicBezTo>
                      <a:pt x="270" y="120"/>
                      <a:pt x="269" y="115"/>
                      <a:pt x="270" y="109"/>
                    </a:cubicBezTo>
                    <a:cubicBezTo>
                      <a:pt x="270" y="110"/>
                      <a:pt x="270" y="110"/>
                      <a:pt x="270" y="110"/>
                    </a:cubicBezTo>
                    <a:cubicBezTo>
                      <a:pt x="271" y="100"/>
                      <a:pt x="273" y="93"/>
                      <a:pt x="272" y="85"/>
                    </a:cubicBezTo>
                    <a:cubicBezTo>
                      <a:pt x="274" y="84"/>
                      <a:pt x="273" y="76"/>
                      <a:pt x="274" y="73"/>
                    </a:cubicBezTo>
                    <a:cubicBezTo>
                      <a:pt x="274" y="73"/>
                      <a:pt x="274" y="73"/>
                      <a:pt x="274" y="73"/>
                    </a:cubicBezTo>
                    <a:cubicBezTo>
                      <a:pt x="274" y="73"/>
                      <a:pt x="273" y="72"/>
                      <a:pt x="273" y="72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4" y="72"/>
                    </a:cubicBezTo>
                    <a:cubicBezTo>
                      <a:pt x="274" y="72"/>
                      <a:pt x="274" y="72"/>
                      <a:pt x="273" y="72"/>
                    </a:cubicBezTo>
                    <a:cubicBezTo>
                      <a:pt x="273" y="71"/>
                      <a:pt x="273" y="71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69" y="70"/>
                      <a:pt x="281" y="70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69"/>
                      <a:pt x="265" y="69"/>
                      <a:pt x="265" y="69"/>
                    </a:cubicBezTo>
                    <a:cubicBezTo>
                      <a:pt x="265" y="70"/>
                      <a:pt x="265" y="70"/>
                      <a:pt x="265" y="70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2" y="71"/>
                      <a:pt x="261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1"/>
                      <a:pt x="264" y="71"/>
                      <a:pt x="264" y="71"/>
                    </a:cubicBezTo>
                    <a:cubicBezTo>
                      <a:pt x="264" y="72"/>
                      <a:pt x="264" y="72"/>
                      <a:pt x="264" y="72"/>
                    </a:cubicBezTo>
                    <a:cubicBezTo>
                      <a:pt x="264" y="73"/>
                      <a:pt x="263" y="75"/>
                      <a:pt x="263" y="76"/>
                    </a:cubicBezTo>
                    <a:cubicBezTo>
                      <a:pt x="262" y="79"/>
                      <a:pt x="260" y="82"/>
                      <a:pt x="260" y="85"/>
                    </a:cubicBezTo>
                    <a:cubicBezTo>
                      <a:pt x="260" y="85"/>
                      <a:pt x="260" y="85"/>
                      <a:pt x="260" y="85"/>
                    </a:cubicBezTo>
                    <a:cubicBezTo>
                      <a:pt x="260" y="85"/>
                      <a:pt x="260" y="84"/>
                      <a:pt x="260" y="84"/>
                    </a:cubicBezTo>
                    <a:cubicBezTo>
                      <a:pt x="260" y="84"/>
                      <a:pt x="260" y="85"/>
                      <a:pt x="260" y="85"/>
                    </a:cubicBezTo>
                    <a:cubicBezTo>
                      <a:pt x="257" y="85"/>
                      <a:pt x="255" y="84"/>
                      <a:pt x="254" y="84"/>
                    </a:cubicBezTo>
                    <a:cubicBezTo>
                      <a:pt x="254" y="84"/>
                      <a:pt x="253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4"/>
                      <a:pt x="253" y="84"/>
                    </a:cubicBezTo>
                    <a:cubicBezTo>
                      <a:pt x="253" y="84"/>
                      <a:pt x="253" y="83"/>
                      <a:pt x="253" y="83"/>
                    </a:cubicBezTo>
                    <a:cubicBezTo>
                      <a:pt x="253" y="83"/>
                      <a:pt x="253" y="83"/>
                      <a:pt x="253" y="83"/>
                    </a:cubicBezTo>
                    <a:cubicBezTo>
                      <a:pt x="253" y="83"/>
                      <a:pt x="253" y="84"/>
                      <a:pt x="254" y="84"/>
                    </a:cubicBezTo>
                    <a:cubicBezTo>
                      <a:pt x="256" y="84"/>
                      <a:pt x="257" y="82"/>
                      <a:pt x="259" y="77"/>
                    </a:cubicBezTo>
                    <a:cubicBezTo>
                      <a:pt x="259" y="77"/>
                      <a:pt x="259" y="77"/>
                      <a:pt x="259" y="77"/>
                    </a:cubicBezTo>
                    <a:cubicBezTo>
                      <a:pt x="259" y="76"/>
                      <a:pt x="259" y="76"/>
                      <a:pt x="258" y="77"/>
                    </a:cubicBezTo>
                    <a:cubicBezTo>
                      <a:pt x="259" y="76"/>
                      <a:pt x="258" y="76"/>
                      <a:pt x="258" y="76"/>
                    </a:cubicBezTo>
                    <a:cubicBezTo>
                      <a:pt x="258" y="76"/>
                      <a:pt x="258" y="76"/>
                      <a:pt x="258" y="76"/>
                    </a:cubicBezTo>
                    <a:cubicBezTo>
                      <a:pt x="257" y="76"/>
                      <a:pt x="259" y="75"/>
                      <a:pt x="258" y="75"/>
                    </a:cubicBezTo>
                    <a:cubicBezTo>
                      <a:pt x="258" y="75"/>
                      <a:pt x="258" y="75"/>
                      <a:pt x="258" y="75"/>
                    </a:cubicBezTo>
                    <a:cubicBezTo>
                      <a:pt x="258" y="75"/>
                      <a:pt x="258" y="74"/>
                      <a:pt x="259" y="74"/>
                    </a:cubicBezTo>
                    <a:cubicBezTo>
                      <a:pt x="258" y="74"/>
                      <a:pt x="258" y="73"/>
                      <a:pt x="257" y="73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7" y="73"/>
                      <a:pt x="257" y="73"/>
                    </a:cubicBezTo>
                    <a:cubicBezTo>
                      <a:pt x="257" y="73"/>
                      <a:pt x="257" y="72"/>
                      <a:pt x="257" y="72"/>
                    </a:cubicBezTo>
                    <a:cubicBezTo>
                      <a:pt x="257" y="72"/>
                      <a:pt x="257" y="72"/>
                      <a:pt x="257" y="71"/>
                    </a:cubicBezTo>
                    <a:cubicBezTo>
                      <a:pt x="262" y="71"/>
                      <a:pt x="260" y="71"/>
                      <a:pt x="256" y="71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6" y="71"/>
                      <a:pt x="256" y="71"/>
                      <a:pt x="256" y="71"/>
                    </a:cubicBezTo>
                    <a:cubicBezTo>
                      <a:pt x="254" y="71"/>
                      <a:pt x="257" y="71"/>
                      <a:pt x="256" y="70"/>
                    </a:cubicBezTo>
                    <a:cubicBezTo>
                      <a:pt x="256" y="70"/>
                      <a:pt x="255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54" y="70"/>
                      <a:pt x="254" y="70"/>
                      <a:pt x="254" y="70"/>
                    </a:cubicBezTo>
                    <a:cubicBezTo>
                      <a:pt x="247" y="70"/>
                      <a:pt x="252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0" y="70"/>
                      <a:pt x="250" y="70"/>
                      <a:pt x="250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1" y="70"/>
                      <a:pt x="251" y="70"/>
                      <a:pt x="251" y="70"/>
                    </a:cubicBezTo>
                    <a:cubicBezTo>
                      <a:pt x="251" y="71"/>
                      <a:pt x="251" y="71"/>
                      <a:pt x="251" y="71"/>
                    </a:cubicBezTo>
                    <a:cubicBezTo>
                      <a:pt x="251" y="71"/>
                      <a:pt x="250" y="70"/>
                      <a:pt x="250" y="71"/>
                    </a:cubicBezTo>
                    <a:cubicBezTo>
                      <a:pt x="249" y="71"/>
                      <a:pt x="250" y="71"/>
                      <a:pt x="249" y="70"/>
                    </a:cubicBezTo>
                    <a:cubicBezTo>
                      <a:pt x="249" y="71"/>
                      <a:pt x="248" y="71"/>
                      <a:pt x="248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8" y="71"/>
                      <a:pt x="248" y="71"/>
                      <a:pt x="248" y="71"/>
                    </a:cubicBezTo>
                    <a:cubicBezTo>
                      <a:pt x="247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6" y="71"/>
                      <a:pt x="246" y="71"/>
                      <a:pt x="246" y="71"/>
                    </a:cubicBezTo>
                    <a:cubicBezTo>
                      <a:pt x="247" y="71"/>
                      <a:pt x="247" y="71"/>
                      <a:pt x="247" y="71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7" y="72"/>
                      <a:pt x="247" y="72"/>
                      <a:pt x="247" y="72"/>
                    </a:cubicBezTo>
                    <a:cubicBezTo>
                      <a:pt x="246" y="72"/>
                      <a:pt x="246" y="71"/>
                      <a:pt x="247" y="71"/>
                    </a:cubicBezTo>
                    <a:cubicBezTo>
                      <a:pt x="240" y="68"/>
                      <a:pt x="238" y="71"/>
                      <a:pt x="238" y="71"/>
                    </a:cubicBezTo>
                    <a:cubicBezTo>
                      <a:pt x="237" y="72"/>
                      <a:pt x="239" y="73"/>
                      <a:pt x="240" y="75"/>
                    </a:cubicBezTo>
                    <a:cubicBezTo>
                      <a:pt x="240" y="75"/>
                      <a:pt x="240" y="75"/>
                      <a:pt x="240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9" y="76"/>
                      <a:pt x="239" y="76"/>
                      <a:pt x="239" y="76"/>
                    </a:cubicBezTo>
                    <a:cubicBezTo>
                      <a:pt x="239" y="77"/>
                      <a:pt x="239" y="77"/>
                      <a:pt x="239" y="77"/>
                    </a:cubicBezTo>
                    <a:cubicBezTo>
                      <a:pt x="236" y="78"/>
                      <a:pt x="234" y="78"/>
                      <a:pt x="238" y="77"/>
                    </a:cubicBezTo>
                    <a:cubicBezTo>
                      <a:pt x="238" y="77"/>
                      <a:pt x="238" y="77"/>
                      <a:pt x="238" y="77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238" y="78"/>
                      <a:pt x="238" y="78"/>
                      <a:pt x="238" y="78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8" y="79"/>
                      <a:pt x="238" y="79"/>
                      <a:pt x="238" y="79"/>
                    </a:cubicBezTo>
                    <a:cubicBezTo>
                      <a:pt x="238" y="80"/>
                      <a:pt x="238" y="81"/>
                      <a:pt x="238" y="81"/>
                    </a:cubicBezTo>
                    <a:cubicBezTo>
                      <a:pt x="238" y="81"/>
                      <a:pt x="238" y="81"/>
                      <a:pt x="238" y="81"/>
                    </a:cubicBezTo>
                    <a:cubicBezTo>
                      <a:pt x="233" y="81"/>
                      <a:pt x="223" y="80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7" y="82"/>
                      <a:pt x="226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2"/>
                      <a:pt x="229" y="82"/>
                    </a:cubicBezTo>
                    <a:cubicBezTo>
                      <a:pt x="229" y="82"/>
                      <a:pt x="229" y="83"/>
                      <a:pt x="229" y="83"/>
                    </a:cubicBezTo>
                    <a:cubicBezTo>
                      <a:pt x="229" y="85"/>
                      <a:pt x="229" y="86"/>
                      <a:pt x="229" y="87"/>
                    </a:cubicBezTo>
                    <a:cubicBezTo>
                      <a:pt x="228" y="89"/>
                      <a:pt x="228" y="92"/>
                      <a:pt x="227" y="92"/>
                    </a:cubicBezTo>
                    <a:cubicBezTo>
                      <a:pt x="227" y="92"/>
                      <a:pt x="226" y="101"/>
                      <a:pt x="226" y="103"/>
                    </a:cubicBezTo>
                    <a:cubicBezTo>
                      <a:pt x="226" y="102"/>
                      <a:pt x="225" y="107"/>
                      <a:pt x="224" y="105"/>
                    </a:cubicBezTo>
                    <a:cubicBezTo>
                      <a:pt x="225" y="108"/>
                      <a:pt x="224" y="115"/>
                      <a:pt x="223" y="117"/>
                    </a:cubicBezTo>
                    <a:cubicBezTo>
                      <a:pt x="223" y="117"/>
                      <a:pt x="223" y="117"/>
                      <a:pt x="223" y="117"/>
                    </a:cubicBezTo>
                    <a:cubicBezTo>
                      <a:pt x="223" y="119"/>
                      <a:pt x="223" y="121"/>
                      <a:pt x="222" y="123"/>
                    </a:cubicBezTo>
                    <a:cubicBezTo>
                      <a:pt x="222" y="121"/>
                      <a:pt x="222" y="120"/>
                      <a:pt x="222" y="119"/>
                    </a:cubicBezTo>
                    <a:cubicBezTo>
                      <a:pt x="222" y="118"/>
                      <a:pt x="222" y="117"/>
                      <a:pt x="223" y="116"/>
                    </a:cubicBezTo>
                    <a:cubicBezTo>
                      <a:pt x="223" y="115"/>
                      <a:pt x="223" y="114"/>
                      <a:pt x="224" y="113"/>
                    </a:cubicBezTo>
                    <a:cubicBezTo>
                      <a:pt x="224" y="113"/>
                      <a:pt x="224" y="113"/>
                      <a:pt x="224" y="113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4" y="112"/>
                      <a:pt x="224" y="112"/>
                      <a:pt x="224" y="112"/>
                    </a:cubicBezTo>
                    <a:cubicBezTo>
                      <a:pt x="223" y="112"/>
                      <a:pt x="223" y="112"/>
                      <a:pt x="222" y="112"/>
                    </a:cubicBezTo>
                    <a:cubicBezTo>
                      <a:pt x="222" y="111"/>
                      <a:pt x="222" y="110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05" y="108"/>
                      <a:pt x="217" y="109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13" y="108"/>
                      <a:pt x="213" y="108"/>
                      <a:pt x="213" y="108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3" y="109"/>
                      <a:pt x="213" y="109"/>
                      <a:pt x="213" y="109"/>
                    </a:cubicBezTo>
                    <a:cubicBezTo>
                      <a:pt x="212" y="111"/>
                      <a:pt x="212" y="111"/>
                      <a:pt x="212" y="111"/>
                    </a:cubicBezTo>
                    <a:cubicBezTo>
                      <a:pt x="212" y="111"/>
                      <a:pt x="212" y="111"/>
                      <a:pt x="212" y="112"/>
                    </a:cubicBezTo>
                    <a:cubicBezTo>
                      <a:pt x="204" y="111"/>
                      <a:pt x="215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0" y="112"/>
                      <a:pt x="210" y="112"/>
                      <a:pt x="210" y="112"/>
                    </a:cubicBezTo>
                    <a:cubicBezTo>
                      <a:pt x="211" y="112"/>
                      <a:pt x="211" y="112"/>
                      <a:pt x="211" y="112"/>
                    </a:cubicBezTo>
                    <a:cubicBezTo>
                      <a:pt x="211" y="114"/>
                      <a:pt x="211" y="114"/>
                      <a:pt x="211" y="114"/>
                    </a:cubicBezTo>
                    <a:cubicBezTo>
                      <a:pt x="211" y="114"/>
                      <a:pt x="211" y="115"/>
                      <a:pt x="211" y="116"/>
                    </a:cubicBezTo>
                    <a:cubicBezTo>
                      <a:pt x="211" y="120"/>
                      <a:pt x="210" y="123"/>
                      <a:pt x="209" y="126"/>
                    </a:cubicBezTo>
                    <a:cubicBezTo>
                      <a:pt x="209" y="127"/>
                      <a:pt x="209" y="127"/>
                      <a:pt x="209" y="127"/>
                    </a:cubicBezTo>
                    <a:cubicBezTo>
                      <a:pt x="209" y="127"/>
                      <a:pt x="209" y="127"/>
                      <a:pt x="208" y="127"/>
                    </a:cubicBezTo>
                    <a:cubicBezTo>
                      <a:pt x="208" y="126"/>
                      <a:pt x="207" y="125"/>
                      <a:pt x="207" y="124"/>
                    </a:cubicBezTo>
                    <a:cubicBezTo>
                      <a:pt x="207" y="124"/>
                      <a:pt x="207" y="125"/>
                      <a:pt x="207" y="126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6" y="124"/>
                      <a:pt x="206" y="124"/>
                      <a:pt x="206" y="124"/>
                    </a:cubicBezTo>
                    <a:cubicBezTo>
                      <a:pt x="202" y="125"/>
                      <a:pt x="205" y="124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5"/>
                      <a:pt x="204" y="125"/>
                      <a:pt x="204" y="125"/>
                    </a:cubicBezTo>
                    <a:cubicBezTo>
                      <a:pt x="204" y="126"/>
                      <a:pt x="204" y="126"/>
                      <a:pt x="204" y="126"/>
                    </a:cubicBezTo>
                    <a:cubicBezTo>
                      <a:pt x="204" y="126"/>
                      <a:pt x="204" y="127"/>
                      <a:pt x="204" y="128"/>
                    </a:cubicBezTo>
                    <a:cubicBezTo>
                      <a:pt x="198" y="129"/>
                      <a:pt x="193" y="130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199" y="129"/>
                      <a:pt x="199" y="129"/>
                      <a:pt x="199" y="129"/>
                    </a:cubicBezTo>
                    <a:cubicBezTo>
                      <a:pt x="200" y="129"/>
                      <a:pt x="200" y="129"/>
                      <a:pt x="200" y="129"/>
                    </a:cubicBezTo>
                    <a:cubicBezTo>
                      <a:pt x="201" y="131"/>
                      <a:pt x="202" y="133"/>
                      <a:pt x="202" y="136"/>
                    </a:cubicBezTo>
                    <a:cubicBezTo>
                      <a:pt x="202" y="137"/>
                      <a:pt x="202" y="138"/>
                      <a:pt x="201" y="140"/>
                    </a:cubicBezTo>
                    <a:cubicBezTo>
                      <a:pt x="201" y="143"/>
                      <a:pt x="201" y="146"/>
                      <a:pt x="201" y="149"/>
                    </a:cubicBezTo>
                    <a:cubicBezTo>
                      <a:pt x="201" y="150"/>
                      <a:pt x="201" y="152"/>
                      <a:pt x="201" y="153"/>
                    </a:cubicBezTo>
                    <a:cubicBezTo>
                      <a:pt x="201" y="153"/>
                      <a:pt x="201" y="153"/>
                      <a:pt x="201" y="154"/>
                    </a:cubicBezTo>
                    <a:cubicBezTo>
                      <a:pt x="200" y="154"/>
                      <a:pt x="200" y="154"/>
                      <a:pt x="200" y="154"/>
                    </a:cubicBezTo>
                    <a:cubicBezTo>
                      <a:pt x="200" y="150"/>
                      <a:pt x="200" y="147"/>
                      <a:pt x="201" y="145"/>
                    </a:cubicBezTo>
                    <a:cubicBezTo>
                      <a:pt x="201" y="140"/>
                      <a:pt x="200" y="141"/>
                      <a:pt x="199" y="142"/>
                    </a:cubicBezTo>
                    <a:cubicBezTo>
                      <a:pt x="197" y="144"/>
                      <a:pt x="195" y="148"/>
                      <a:pt x="194" y="152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94" y="153"/>
                      <a:pt x="194" y="153"/>
                      <a:pt x="194" y="153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4" y="154"/>
                      <a:pt x="194" y="154"/>
                      <a:pt x="194" y="154"/>
                    </a:cubicBezTo>
                    <a:cubicBezTo>
                      <a:pt x="199" y="155"/>
                      <a:pt x="186" y="153"/>
                      <a:pt x="198" y="155"/>
                    </a:cubicBezTo>
                    <a:cubicBezTo>
                      <a:pt x="197" y="156"/>
                      <a:pt x="196" y="157"/>
                      <a:pt x="196" y="157"/>
                    </a:cubicBezTo>
                    <a:cubicBezTo>
                      <a:pt x="196" y="157"/>
                      <a:pt x="196" y="157"/>
                      <a:pt x="196" y="157"/>
                    </a:cubicBezTo>
                    <a:cubicBezTo>
                      <a:pt x="193" y="157"/>
                      <a:pt x="189" y="159"/>
                      <a:pt x="188" y="160"/>
                    </a:cubicBezTo>
                    <a:cubicBezTo>
                      <a:pt x="185" y="162"/>
                      <a:pt x="184" y="164"/>
                      <a:pt x="183" y="166"/>
                    </a:cubicBezTo>
                    <a:cubicBezTo>
                      <a:pt x="180" y="171"/>
                      <a:pt x="179" y="173"/>
                      <a:pt x="178" y="174"/>
                    </a:cubicBezTo>
                    <a:cubicBezTo>
                      <a:pt x="177" y="175"/>
                      <a:pt x="177" y="175"/>
                      <a:pt x="176" y="176"/>
                    </a:cubicBezTo>
                    <a:cubicBezTo>
                      <a:pt x="176" y="172"/>
                      <a:pt x="176" y="168"/>
                      <a:pt x="176" y="164"/>
                    </a:cubicBezTo>
                    <a:cubicBezTo>
                      <a:pt x="175" y="142"/>
                      <a:pt x="176" y="128"/>
                      <a:pt x="174" y="131"/>
                    </a:cubicBezTo>
                    <a:cubicBezTo>
                      <a:pt x="174" y="133"/>
                      <a:pt x="172" y="139"/>
                      <a:pt x="171" y="152"/>
                    </a:cubicBezTo>
                    <a:cubicBezTo>
                      <a:pt x="171" y="158"/>
                      <a:pt x="170" y="166"/>
                      <a:pt x="169" y="176"/>
                    </a:cubicBezTo>
                    <a:cubicBezTo>
                      <a:pt x="169" y="176"/>
                      <a:pt x="169" y="177"/>
                      <a:pt x="169" y="177"/>
                    </a:cubicBezTo>
                    <a:cubicBezTo>
                      <a:pt x="169" y="171"/>
                      <a:pt x="169" y="165"/>
                      <a:pt x="169" y="160"/>
                    </a:cubicBezTo>
                    <a:cubicBezTo>
                      <a:pt x="169" y="154"/>
                      <a:pt x="169" y="149"/>
                      <a:pt x="169" y="143"/>
                    </a:cubicBezTo>
                    <a:cubicBezTo>
                      <a:pt x="169" y="138"/>
                      <a:pt x="169" y="132"/>
                      <a:pt x="168" y="127"/>
                    </a:cubicBezTo>
                    <a:cubicBezTo>
                      <a:pt x="169" y="124"/>
                      <a:pt x="167" y="111"/>
                      <a:pt x="166" y="101"/>
                    </a:cubicBezTo>
                    <a:cubicBezTo>
                      <a:pt x="167" y="97"/>
                      <a:pt x="167" y="93"/>
                      <a:pt x="167" y="88"/>
                    </a:cubicBezTo>
                    <a:cubicBezTo>
                      <a:pt x="168" y="86"/>
                      <a:pt x="167" y="81"/>
                      <a:pt x="167" y="81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7" y="77"/>
                      <a:pt x="167" y="77"/>
                      <a:pt x="167" y="77"/>
                    </a:cubicBezTo>
                    <a:cubicBezTo>
                      <a:pt x="163" y="77"/>
                      <a:pt x="17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6" y="77"/>
                      <a:pt x="156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7" y="80"/>
                      <a:pt x="157" y="80"/>
                      <a:pt x="157" y="80"/>
                    </a:cubicBezTo>
                    <a:cubicBezTo>
                      <a:pt x="157" y="83"/>
                      <a:pt x="157" y="85"/>
                      <a:pt x="157" y="88"/>
                    </a:cubicBezTo>
                    <a:cubicBezTo>
                      <a:pt x="157" y="88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89"/>
                    </a:cubicBezTo>
                    <a:cubicBezTo>
                      <a:pt x="157" y="89"/>
                      <a:pt x="157" y="89"/>
                      <a:pt x="157" y="90"/>
                    </a:cubicBezTo>
                    <a:cubicBezTo>
                      <a:pt x="157" y="90"/>
                      <a:pt x="157" y="89"/>
                      <a:pt x="157" y="89"/>
                    </a:cubicBezTo>
                    <a:cubicBezTo>
                      <a:pt x="156" y="89"/>
                      <a:pt x="156" y="89"/>
                      <a:pt x="156" y="89"/>
                    </a:cubicBezTo>
                    <a:cubicBezTo>
                      <a:pt x="154" y="89"/>
                      <a:pt x="157" y="89"/>
                      <a:pt x="155" y="88"/>
                    </a:cubicBezTo>
                    <a:cubicBezTo>
                      <a:pt x="155" y="88"/>
                      <a:pt x="154" y="88"/>
                      <a:pt x="154" y="88"/>
                    </a:cubicBezTo>
                    <a:cubicBezTo>
                      <a:pt x="155" y="88"/>
                      <a:pt x="155" y="88"/>
                      <a:pt x="155" y="8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55" y="88"/>
                      <a:pt x="155" y="88"/>
                      <a:pt x="155" y="87"/>
                    </a:cubicBezTo>
                    <a:cubicBezTo>
                      <a:pt x="156" y="87"/>
                      <a:pt x="156" y="87"/>
                      <a:pt x="15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86"/>
                      <a:pt x="154" y="86"/>
                      <a:pt x="155" y="85"/>
                    </a:cubicBezTo>
                    <a:cubicBezTo>
                      <a:pt x="155" y="85"/>
                      <a:pt x="155" y="84"/>
                      <a:pt x="154" y="84"/>
                    </a:cubicBezTo>
                    <a:cubicBezTo>
                      <a:pt x="155" y="84"/>
                      <a:pt x="155" y="84"/>
                      <a:pt x="156" y="84"/>
                    </a:cubicBezTo>
                    <a:cubicBezTo>
                      <a:pt x="155" y="83"/>
                      <a:pt x="155" y="83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6" y="81"/>
                      <a:pt x="154" y="80"/>
                      <a:pt x="155" y="79"/>
                    </a:cubicBezTo>
                    <a:cubicBezTo>
                      <a:pt x="154" y="79"/>
                      <a:pt x="154" y="79"/>
                      <a:pt x="154" y="79"/>
                    </a:cubicBezTo>
                    <a:cubicBezTo>
                      <a:pt x="152" y="78"/>
                      <a:pt x="155" y="77"/>
                      <a:pt x="152" y="77"/>
                    </a:cubicBezTo>
                    <a:cubicBezTo>
                      <a:pt x="152" y="76"/>
                      <a:pt x="153" y="76"/>
                      <a:pt x="153" y="76"/>
                    </a:cubicBez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75"/>
                      <a:pt x="153" y="75"/>
                      <a:pt x="153" y="74"/>
                    </a:cubicBezTo>
                    <a:cubicBezTo>
                      <a:pt x="152" y="74"/>
                      <a:pt x="151" y="74"/>
                      <a:pt x="151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52" y="72"/>
                      <a:pt x="151" y="72"/>
                      <a:pt x="151" y="73"/>
                    </a:cubicBezTo>
                    <a:cubicBezTo>
                      <a:pt x="152" y="72"/>
                      <a:pt x="151" y="71"/>
                      <a:pt x="152" y="71"/>
                    </a:cubicBezTo>
                    <a:cubicBezTo>
                      <a:pt x="152" y="70"/>
                      <a:pt x="151" y="69"/>
                      <a:pt x="150" y="68"/>
                    </a:cubicBezTo>
                    <a:cubicBezTo>
                      <a:pt x="151" y="68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2" y="68"/>
                      <a:pt x="152" y="68"/>
                      <a:pt x="152" y="69"/>
                    </a:cubicBezTo>
                    <a:cubicBezTo>
                      <a:pt x="153" y="68"/>
                      <a:pt x="151" y="67"/>
                      <a:pt x="152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1" y="66"/>
                      <a:pt x="151" y="66"/>
                    </a:cubicBezTo>
                    <a:cubicBezTo>
                      <a:pt x="151" y="66"/>
                      <a:pt x="150" y="66"/>
                      <a:pt x="150" y="66"/>
                    </a:cubicBezTo>
                    <a:cubicBezTo>
                      <a:pt x="151" y="65"/>
                      <a:pt x="152" y="65"/>
                      <a:pt x="152" y="65"/>
                    </a:cubicBezTo>
                    <a:cubicBezTo>
                      <a:pt x="152" y="65"/>
                      <a:pt x="151" y="64"/>
                      <a:pt x="151" y="63"/>
                    </a:cubicBezTo>
                    <a:cubicBezTo>
                      <a:pt x="151" y="64"/>
                      <a:pt x="150" y="64"/>
                      <a:pt x="150" y="64"/>
                    </a:cubicBezTo>
                    <a:cubicBezTo>
                      <a:pt x="150" y="63"/>
                      <a:pt x="151" y="63"/>
                      <a:pt x="151" y="63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51" y="63"/>
                      <a:pt x="151" y="62"/>
                      <a:pt x="150" y="62"/>
                    </a:cubicBezTo>
                    <a:cubicBezTo>
                      <a:pt x="151" y="62"/>
                      <a:pt x="151" y="63"/>
                      <a:pt x="151" y="63"/>
                    </a:cubicBezTo>
                    <a:cubicBezTo>
                      <a:pt x="151" y="62"/>
                      <a:pt x="151" y="62"/>
                      <a:pt x="151" y="61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49" y="61"/>
                      <a:pt x="149" y="60"/>
                      <a:pt x="149" y="60"/>
                    </a:cubicBezTo>
                    <a:cubicBezTo>
                      <a:pt x="149" y="60"/>
                      <a:pt x="149" y="60"/>
                      <a:pt x="149" y="60"/>
                    </a:cubicBezTo>
                    <a:cubicBezTo>
                      <a:pt x="148" y="59"/>
                      <a:pt x="148" y="59"/>
                      <a:pt x="149" y="58"/>
                    </a:cubicBezTo>
                    <a:cubicBezTo>
                      <a:pt x="143" y="51"/>
                      <a:pt x="141" y="56"/>
                      <a:pt x="141" y="56"/>
                    </a:cubicBezTo>
                    <a:cubicBezTo>
                      <a:pt x="139" y="59"/>
                      <a:pt x="141" y="60"/>
                      <a:pt x="142" y="64"/>
                    </a:cubicBezTo>
                    <a:cubicBezTo>
                      <a:pt x="141" y="66"/>
                      <a:pt x="141" y="67"/>
                      <a:pt x="141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68"/>
                      <a:pt x="140" y="68"/>
                      <a:pt x="140" y="68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40" y="67"/>
                      <a:pt x="140" y="67"/>
                      <a:pt x="140" y="67"/>
                    </a:cubicBezTo>
                    <a:cubicBezTo>
                      <a:pt x="138" y="67"/>
                      <a:pt x="142" y="67"/>
                      <a:pt x="137" y="67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6" y="68"/>
                      <a:pt x="135" y="67"/>
                      <a:pt x="135" y="67"/>
                    </a:cubicBezTo>
                    <a:cubicBezTo>
                      <a:pt x="135" y="67"/>
                      <a:pt x="135" y="64"/>
                      <a:pt x="135" y="62"/>
                    </a:cubicBezTo>
                    <a:cubicBezTo>
                      <a:pt x="134" y="61"/>
                      <a:pt x="134" y="59"/>
                      <a:pt x="134" y="58"/>
                    </a:cubicBezTo>
                    <a:cubicBezTo>
                      <a:pt x="134" y="58"/>
                      <a:pt x="134" y="57"/>
                      <a:pt x="134" y="57"/>
                    </a:cubicBezTo>
                    <a:cubicBezTo>
                      <a:pt x="135" y="57"/>
                      <a:pt x="135" y="58"/>
                      <a:pt x="135" y="58"/>
                    </a:cubicBezTo>
                    <a:cubicBezTo>
                      <a:pt x="135" y="58"/>
                      <a:pt x="135" y="57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6"/>
                      <a:pt x="135" y="56"/>
                    </a:cubicBezTo>
                    <a:cubicBezTo>
                      <a:pt x="135" y="56"/>
                      <a:pt x="135" y="55"/>
                      <a:pt x="135" y="55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1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4" y="54"/>
                      <a:pt x="134" y="54"/>
                    </a:cubicBezTo>
                    <a:cubicBezTo>
                      <a:pt x="133" y="54"/>
                      <a:pt x="133" y="54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3" y="53"/>
                      <a:pt x="132" y="53"/>
                      <a:pt x="132" y="53"/>
                    </a:cubicBezTo>
                    <a:cubicBezTo>
                      <a:pt x="132" y="53"/>
                      <a:pt x="132" y="53"/>
                      <a:pt x="131" y="53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33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5" y="52"/>
                      <a:pt x="133" y="52"/>
                      <a:pt x="131" y="53"/>
                    </a:cubicBezTo>
                    <a:cubicBezTo>
                      <a:pt x="132" y="51"/>
                      <a:pt x="133" y="50"/>
                      <a:pt x="132" y="49"/>
                    </a:cubicBezTo>
                    <a:cubicBezTo>
                      <a:pt x="131" y="48"/>
                      <a:pt x="129" y="48"/>
                      <a:pt x="126" y="46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4" y="45"/>
                      <a:pt x="123" y="45"/>
                      <a:pt x="122" y="47"/>
                    </a:cubicBezTo>
                    <a:cubicBezTo>
                      <a:pt x="122" y="45"/>
                      <a:pt x="120" y="47"/>
                      <a:pt x="120" y="46"/>
                    </a:cubicBezTo>
                    <a:cubicBezTo>
                      <a:pt x="120" y="46"/>
                      <a:pt x="120" y="46"/>
                      <a:pt x="120" y="46"/>
                    </a:cubicBezTo>
                    <a:cubicBezTo>
                      <a:pt x="120" y="46"/>
                      <a:pt x="120" y="46"/>
                      <a:pt x="120" y="47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19" y="46"/>
                      <a:pt x="119" y="45"/>
                      <a:pt x="118" y="45"/>
                    </a:cubicBezTo>
                    <a:cubicBezTo>
                      <a:pt x="117" y="45"/>
                      <a:pt x="117" y="44"/>
                      <a:pt x="115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115" y="44"/>
                      <a:pt x="114" y="44"/>
                      <a:pt x="114" y="44"/>
                    </a:cubicBezTo>
                    <a:cubicBezTo>
                      <a:pt x="114" y="43"/>
                      <a:pt x="114" y="43"/>
                      <a:pt x="113" y="43"/>
                    </a:cubicBezTo>
                    <a:cubicBezTo>
                      <a:pt x="113" y="42"/>
                      <a:pt x="113" y="42"/>
                      <a:pt x="113" y="42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2" y="44"/>
                      <a:pt x="112" y="44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12" y="43"/>
                      <a:pt x="112" y="44"/>
                      <a:pt x="112" y="44"/>
                    </a:cubicBezTo>
                    <a:cubicBezTo>
                      <a:pt x="111" y="44"/>
                      <a:pt x="111" y="44"/>
                      <a:pt x="110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5"/>
                      <a:pt x="109" y="46"/>
                      <a:pt x="109" y="46"/>
                    </a:cubicBezTo>
                    <a:cubicBezTo>
                      <a:pt x="109" y="46"/>
                      <a:pt x="108" y="46"/>
                      <a:pt x="108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7" y="45"/>
                      <a:pt x="108" y="45"/>
                      <a:pt x="107" y="45"/>
                    </a:cubicBezTo>
                    <a:cubicBezTo>
                      <a:pt x="107" y="44"/>
                      <a:pt x="106" y="44"/>
                      <a:pt x="105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5" y="44"/>
                      <a:pt x="105" y="43"/>
                      <a:pt x="105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105" y="43"/>
                      <a:pt x="104" y="43"/>
                      <a:pt x="104" y="43"/>
                    </a:cubicBezTo>
                    <a:cubicBezTo>
                      <a:pt x="104" y="42"/>
                      <a:pt x="104" y="43"/>
                      <a:pt x="105" y="43"/>
                    </a:cubicBezTo>
                    <a:cubicBezTo>
                      <a:pt x="104" y="42"/>
                      <a:pt x="104" y="42"/>
                      <a:pt x="104" y="41"/>
                    </a:cubicBezTo>
                    <a:cubicBezTo>
                      <a:pt x="103" y="41"/>
                      <a:pt x="103" y="42"/>
                      <a:pt x="102" y="42"/>
                    </a:cubicBezTo>
                    <a:cubicBezTo>
                      <a:pt x="102" y="42"/>
                      <a:pt x="101" y="42"/>
                      <a:pt x="101" y="41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99" y="41"/>
                      <a:pt x="99" y="40"/>
                      <a:pt x="100" y="39"/>
                    </a:cubicBezTo>
                    <a:cubicBezTo>
                      <a:pt x="95" y="36"/>
                      <a:pt x="93" y="35"/>
                      <a:pt x="92" y="36"/>
                    </a:cubicBezTo>
                    <a:cubicBezTo>
                      <a:pt x="91" y="37"/>
                      <a:pt x="91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40"/>
                      <a:pt x="90" y="40"/>
                      <a:pt x="90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93" y="37"/>
                      <a:pt x="85" y="42"/>
                      <a:pt x="83" y="43"/>
                    </a:cubicBezTo>
                    <a:cubicBezTo>
                      <a:pt x="82" y="41"/>
                      <a:pt x="79" y="40"/>
                      <a:pt x="79" y="39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0" y="38"/>
                      <a:pt x="80" y="38"/>
                    </a:cubicBezTo>
                    <a:cubicBezTo>
                      <a:pt x="80" y="37"/>
                      <a:pt x="80" y="38"/>
                      <a:pt x="81" y="38"/>
                    </a:cubicBezTo>
                    <a:cubicBezTo>
                      <a:pt x="80" y="37"/>
                      <a:pt x="80" y="36"/>
                      <a:pt x="80" y="35"/>
                    </a:cubicBezTo>
                    <a:cubicBezTo>
                      <a:pt x="80" y="35"/>
                      <a:pt x="80" y="35"/>
                      <a:pt x="80" y="35"/>
                    </a:cubicBezTo>
                    <a:cubicBezTo>
                      <a:pt x="80" y="34"/>
                      <a:pt x="79" y="34"/>
                      <a:pt x="79" y="33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9" y="32"/>
                      <a:pt x="78" y="32"/>
                      <a:pt x="78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9" y="31"/>
                      <a:pt x="66" y="33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0" y="34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68" y="36"/>
                      <a:pt x="68" y="37"/>
                      <a:pt x="70" y="36"/>
                    </a:cubicBezTo>
                    <a:cubicBezTo>
                      <a:pt x="70" y="39"/>
                      <a:pt x="68" y="37"/>
                      <a:pt x="69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7" y="42"/>
                      <a:pt x="68" y="42"/>
                      <a:pt x="68" y="43"/>
                    </a:cubicBezTo>
                    <a:cubicBezTo>
                      <a:pt x="67" y="43"/>
                      <a:pt x="67" y="45"/>
                      <a:pt x="67" y="44"/>
                    </a:cubicBezTo>
                    <a:cubicBezTo>
                      <a:pt x="67" y="44"/>
                      <a:pt x="66" y="45"/>
                      <a:pt x="66" y="45"/>
                    </a:cubicBezTo>
                    <a:cubicBezTo>
                      <a:pt x="66" y="44"/>
                      <a:pt x="65" y="43"/>
                      <a:pt x="65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5" y="42"/>
                      <a:pt x="65" y="42"/>
                      <a:pt x="65" y="42"/>
                    </a:cubicBezTo>
                    <a:cubicBezTo>
                      <a:pt x="64" y="42"/>
                      <a:pt x="64" y="41"/>
                      <a:pt x="64" y="41"/>
                    </a:cubicBezTo>
                    <a:cubicBezTo>
                      <a:pt x="64" y="41"/>
                      <a:pt x="65" y="41"/>
                      <a:pt x="65" y="40"/>
                    </a:cubicBezTo>
                    <a:cubicBezTo>
                      <a:pt x="65" y="40"/>
                      <a:pt x="64" y="39"/>
                      <a:pt x="64" y="38"/>
                    </a:cubicBezTo>
                    <a:cubicBezTo>
                      <a:pt x="64" y="39"/>
                      <a:pt x="63" y="39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3" y="37"/>
                      <a:pt x="63" y="37"/>
                      <a:pt x="62" y="37"/>
                    </a:cubicBezTo>
                    <a:cubicBezTo>
                      <a:pt x="63" y="36"/>
                      <a:pt x="63" y="37"/>
                      <a:pt x="63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2" y="34"/>
                      <a:pt x="62" y="35"/>
                      <a:pt x="61" y="35"/>
                    </a:cubicBezTo>
                    <a:cubicBezTo>
                      <a:pt x="61" y="35"/>
                      <a:pt x="60" y="34"/>
                      <a:pt x="60" y="33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3"/>
                      <a:pt x="59" y="32"/>
                      <a:pt x="59" y="31"/>
                    </a:cubicBezTo>
                    <a:cubicBezTo>
                      <a:pt x="50" y="24"/>
                      <a:pt x="51" y="32"/>
                      <a:pt x="51" y="32"/>
                    </a:cubicBezTo>
                    <a:cubicBezTo>
                      <a:pt x="50" y="32"/>
                      <a:pt x="51" y="33"/>
                      <a:pt x="51" y="34"/>
                    </a:cubicBezTo>
                    <a:cubicBezTo>
                      <a:pt x="51" y="33"/>
                      <a:pt x="50" y="32"/>
                      <a:pt x="49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49" y="32"/>
                      <a:pt x="49" y="32"/>
                      <a:pt x="49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48" y="30"/>
                    </a:cubicBezTo>
                    <a:cubicBezTo>
                      <a:pt x="49" y="30"/>
                      <a:pt x="49" y="31"/>
                      <a:pt x="49" y="31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0" y="29"/>
                      <a:pt x="50" y="28"/>
                      <a:pt x="50" y="28"/>
                    </a:cubicBezTo>
                    <a:cubicBezTo>
                      <a:pt x="50" y="28"/>
                      <a:pt x="51" y="27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8" y="26"/>
                      <a:pt x="52" y="26"/>
                      <a:pt x="45" y="27"/>
                    </a:cubicBezTo>
                    <a:cubicBezTo>
                      <a:pt x="45" y="26"/>
                      <a:pt x="45" y="26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5"/>
                      <a:pt x="40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2" y="25"/>
                      <a:pt x="42" y="25"/>
                      <a:pt x="42" y="25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39" y="27"/>
                      <a:pt x="36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9"/>
                      <a:pt x="37" y="29"/>
                      <a:pt x="38" y="30"/>
                    </a:cubicBezTo>
                    <a:cubicBezTo>
                      <a:pt x="38" y="31"/>
                      <a:pt x="40" y="32"/>
                      <a:pt x="40" y="34"/>
                    </a:cubicBezTo>
                    <a:cubicBezTo>
                      <a:pt x="41" y="38"/>
                      <a:pt x="40" y="39"/>
                      <a:pt x="41" y="43"/>
                    </a:cubicBezTo>
                    <a:cubicBezTo>
                      <a:pt x="41" y="43"/>
                      <a:pt x="41" y="43"/>
                      <a:pt x="42" y="44"/>
                    </a:cubicBezTo>
                    <a:cubicBezTo>
                      <a:pt x="39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8" y="47"/>
                      <a:pt x="39" y="47"/>
                    </a:cubicBezTo>
                    <a:cubicBezTo>
                      <a:pt x="38" y="47"/>
                      <a:pt x="38" y="47"/>
                      <a:pt x="37" y="47"/>
                    </a:cubicBezTo>
                    <a:cubicBezTo>
                      <a:pt x="36" y="38"/>
                      <a:pt x="35" y="31"/>
                      <a:pt x="35" y="27"/>
                    </a:cubicBezTo>
                    <a:cubicBezTo>
                      <a:pt x="34" y="16"/>
                      <a:pt x="33" y="17"/>
                      <a:pt x="32" y="23"/>
                    </a:cubicBezTo>
                    <a:cubicBezTo>
                      <a:pt x="31" y="30"/>
                      <a:pt x="32" y="45"/>
                      <a:pt x="32" y="55"/>
                    </a:cubicBezTo>
                    <a:cubicBezTo>
                      <a:pt x="32" y="53"/>
                      <a:pt x="31" y="52"/>
                      <a:pt x="30" y="52"/>
                    </a:cubicBezTo>
                    <a:cubicBezTo>
                      <a:pt x="30" y="48"/>
                      <a:pt x="30" y="45"/>
                      <a:pt x="30" y="41"/>
                    </a:cubicBezTo>
                    <a:cubicBezTo>
                      <a:pt x="27" y="19"/>
                      <a:pt x="21" y="9"/>
                      <a:pt x="18" y="4"/>
                    </a:cubicBezTo>
                    <a:cubicBezTo>
                      <a:pt x="15" y="0"/>
                      <a:pt x="14" y="1"/>
                      <a:pt x="14" y="4"/>
                    </a:cubicBezTo>
                    <a:cubicBezTo>
                      <a:pt x="15" y="10"/>
                      <a:pt x="18" y="25"/>
                      <a:pt x="18" y="25"/>
                    </a:cubicBezTo>
                    <a:cubicBezTo>
                      <a:pt x="19" y="40"/>
                      <a:pt x="19" y="52"/>
                      <a:pt x="18" y="65"/>
                    </a:cubicBezTo>
                    <a:cubicBezTo>
                      <a:pt x="18" y="78"/>
                      <a:pt x="17" y="92"/>
                      <a:pt x="16" y="112"/>
                    </a:cubicBezTo>
                    <a:cubicBezTo>
                      <a:pt x="15" y="121"/>
                      <a:pt x="14" y="129"/>
                      <a:pt x="14" y="135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21" y="139"/>
                      <a:pt x="0" y="132"/>
                      <a:pt x="29" y="142"/>
                    </a:cubicBezTo>
                    <a:cubicBezTo>
                      <a:pt x="29" y="142"/>
                      <a:pt x="29" y="142"/>
                      <a:pt x="29" y="142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1" y="139"/>
                      <a:pt x="31" y="139"/>
                      <a:pt x="31" y="139"/>
                    </a:cubicBezTo>
                    <a:cubicBezTo>
                      <a:pt x="32" y="138"/>
                      <a:pt x="33" y="137"/>
                      <a:pt x="34" y="136"/>
                    </a:cubicBezTo>
                    <a:cubicBezTo>
                      <a:pt x="36" y="134"/>
                      <a:pt x="38" y="132"/>
                      <a:pt x="40" y="130"/>
                    </a:cubicBezTo>
                    <a:cubicBezTo>
                      <a:pt x="41" y="128"/>
                      <a:pt x="43" y="127"/>
                      <a:pt x="44" y="126"/>
                    </a:cubicBezTo>
                    <a:cubicBezTo>
                      <a:pt x="44" y="126"/>
                      <a:pt x="44" y="127"/>
                      <a:pt x="45" y="128"/>
                    </a:cubicBezTo>
                    <a:cubicBezTo>
                      <a:pt x="46" y="130"/>
                      <a:pt x="47" y="134"/>
                      <a:pt x="48" y="138"/>
                    </a:cubicBezTo>
                    <a:cubicBezTo>
                      <a:pt x="48" y="140"/>
                      <a:pt x="49" y="142"/>
                      <a:pt x="49" y="144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50"/>
                      <a:pt x="50" y="150"/>
                      <a:pt x="50" y="150"/>
                    </a:cubicBezTo>
                    <a:cubicBezTo>
                      <a:pt x="51" y="154"/>
                      <a:pt x="51" y="158"/>
                      <a:pt x="51" y="163"/>
                    </a:cubicBezTo>
                    <a:cubicBezTo>
                      <a:pt x="52" y="171"/>
                      <a:pt x="52" y="180"/>
                      <a:pt x="53" y="189"/>
                    </a:cubicBezTo>
                    <a:cubicBezTo>
                      <a:pt x="55" y="197"/>
                      <a:pt x="55" y="211"/>
                      <a:pt x="59" y="221"/>
                    </a:cubicBezTo>
                    <a:cubicBezTo>
                      <a:pt x="59" y="222"/>
                      <a:pt x="59" y="224"/>
                      <a:pt x="59" y="225"/>
                    </a:cubicBezTo>
                    <a:cubicBezTo>
                      <a:pt x="60" y="227"/>
                      <a:pt x="60" y="229"/>
                      <a:pt x="61" y="230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2" y="232"/>
                      <a:pt x="62" y="232"/>
                      <a:pt x="62" y="232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2" y="233"/>
                      <a:pt x="62" y="233"/>
                      <a:pt x="62" y="233"/>
                    </a:cubicBezTo>
                    <a:cubicBezTo>
                      <a:pt x="69" y="232"/>
                      <a:pt x="47" y="234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1"/>
                      <a:pt x="77" y="231"/>
                      <a:pt x="77" y="231"/>
                    </a:cubicBezTo>
                    <a:cubicBezTo>
                      <a:pt x="77" y="230"/>
                      <a:pt x="77" y="229"/>
                      <a:pt x="78" y="228"/>
                    </a:cubicBezTo>
                    <a:cubicBezTo>
                      <a:pt x="78" y="229"/>
                      <a:pt x="78" y="229"/>
                      <a:pt x="78" y="229"/>
                    </a:cubicBezTo>
                    <a:cubicBezTo>
                      <a:pt x="78" y="224"/>
                      <a:pt x="80" y="219"/>
                      <a:pt x="80" y="217"/>
                    </a:cubicBezTo>
                    <a:cubicBezTo>
                      <a:pt x="80" y="217"/>
                      <a:pt x="80" y="217"/>
                      <a:pt x="80" y="217"/>
                    </a:cubicBezTo>
                    <a:cubicBezTo>
                      <a:pt x="81" y="215"/>
                      <a:pt x="81" y="213"/>
                      <a:pt x="82" y="212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4" y="205"/>
                      <a:pt x="87" y="197"/>
                      <a:pt x="90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95" y="178"/>
                      <a:pt x="97" y="171"/>
                      <a:pt x="102" y="161"/>
                    </a:cubicBezTo>
                    <a:cubicBezTo>
                      <a:pt x="103" y="162"/>
                      <a:pt x="103" y="162"/>
                      <a:pt x="103" y="163"/>
                    </a:cubicBezTo>
                    <a:cubicBezTo>
                      <a:pt x="105" y="170"/>
                      <a:pt x="106" y="177"/>
                      <a:pt x="109" y="186"/>
                    </a:cubicBezTo>
                    <a:cubicBezTo>
                      <a:pt x="108" y="184"/>
                      <a:pt x="109" y="187"/>
                      <a:pt x="108" y="187"/>
                    </a:cubicBezTo>
                    <a:cubicBezTo>
                      <a:pt x="110" y="195"/>
                      <a:pt x="112" y="205"/>
                      <a:pt x="114" y="205"/>
                    </a:cubicBezTo>
                    <a:cubicBezTo>
                      <a:pt x="115" y="211"/>
                      <a:pt x="114" y="210"/>
                      <a:pt x="113" y="211"/>
                    </a:cubicBezTo>
                    <a:cubicBezTo>
                      <a:pt x="114" y="211"/>
                      <a:pt x="115" y="216"/>
                      <a:pt x="116" y="221"/>
                    </a:cubicBezTo>
                    <a:cubicBezTo>
                      <a:pt x="115" y="219"/>
                      <a:pt x="115" y="219"/>
                      <a:pt x="115" y="219"/>
                    </a:cubicBezTo>
                    <a:cubicBezTo>
                      <a:pt x="116" y="223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7" y="226"/>
                    </a:cubicBezTo>
                    <a:cubicBezTo>
                      <a:pt x="118" y="233"/>
                      <a:pt x="118" y="233"/>
                      <a:pt x="118" y="233"/>
                    </a:cubicBezTo>
                    <a:cubicBezTo>
                      <a:pt x="119" y="230"/>
                      <a:pt x="119" y="230"/>
                      <a:pt x="119" y="230"/>
                    </a:cubicBezTo>
                    <a:cubicBezTo>
                      <a:pt x="120" y="238"/>
                      <a:pt x="118" y="233"/>
                      <a:pt x="119" y="240"/>
                    </a:cubicBezTo>
                    <a:cubicBezTo>
                      <a:pt x="121" y="239"/>
                      <a:pt x="121" y="239"/>
                      <a:pt x="121" y="239"/>
                    </a:cubicBezTo>
                    <a:cubicBezTo>
                      <a:pt x="122" y="250"/>
                      <a:pt x="121" y="256"/>
                      <a:pt x="121" y="267"/>
                    </a:cubicBezTo>
                    <a:cubicBezTo>
                      <a:pt x="121" y="272"/>
                      <a:pt x="121" y="277"/>
                      <a:pt x="121" y="282"/>
                    </a:cubicBezTo>
                    <a:cubicBezTo>
                      <a:pt x="121" y="285"/>
                      <a:pt x="122" y="288"/>
                      <a:pt x="121" y="290"/>
                    </a:cubicBezTo>
                    <a:cubicBezTo>
                      <a:pt x="122" y="292"/>
                      <a:pt x="121" y="293"/>
                      <a:pt x="121" y="294"/>
                    </a:cubicBezTo>
                    <a:cubicBezTo>
                      <a:pt x="121" y="295"/>
                      <a:pt x="121" y="295"/>
                      <a:pt x="121" y="295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21" y="296"/>
                      <a:pt x="121" y="296"/>
                      <a:pt x="121" y="296"/>
                    </a:cubicBezTo>
                    <a:cubicBezTo>
                      <a:pt x="119" y="295"/>
                      <a:pt x="144" y="305"/>
                      <a:pt x="133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4" y="301"/>
                      <a:pt x="134" y="301"/>
                      <a:pt x="134" y="301"/>
                    </a:cubicBezTo>
                    <a:cubicBezTo>
                      <a:pt x="135" y="299"/>
                      <a:pt x="135" y="299"/>
                      <a:pt x="135" y="299"/>
                    </a:cubicBezTo>
                    <a:cubicBezTo>
                      <a:pt x="136" y="298"/>
                      <a:pt x="136" y="297"/>
                      <a:pt x="137" y="297"/>
                    </a:cubicBezTo>
                    <a:cubicBezTo>
                      <a:pt x="138" y="297"/>
                      <a:pt x="137" y="297"/>
                      <a:pt x="137" y="297"/>
                    </a:cubicBezTo>
                    <a:cubicBezTo>
                      <a:pt x="144" y="287"/>
                      <a:pt x="147" y="277"/>
                      <a:pt x="151" y="267"/>
                    </a:cubicBezTo>
                    <a:cubicBezTo>
                      <a:pt x="154" y="256"/>
                      <a:pt x="157" y="247"/>
                      <a:pt x="162" y="237"/>
                    </a:cubicBezTo>
                    <a:cubicBezTo>
                      <a:pt x="167" y="228"/>
                      <a:pt x="171" y="218"/>
                      <a:pt x="176" y="209"/>
                    </a:cubicBezTo>
                    <a:cubicBezTo>
                      <a:pt x="177" y="208"/>
                      <a:pt x="177" y="208"/>
                      <a:pt x="177" y="208"/>
                    </a:cubicBezTo>
                    <a:cubicBezTo>
                      <a:pt x="179" y="208"/>
                      <a:pt x="180" y="197"/>
                      <a:pt x="182" y="196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4" y="191"/>
                      <a:pt x="185" y="188"/>
                      <a:pt x="184" y="190"/>
                    </a:cubicBezTo>
                    <a:cubicBezTo>
                      <a:pt x="186" y="186"/>
                      <a:pt x="186" y="186"/>
                      <a:pt x="187" y="183"/>
                    </a:cubicBezTo>
                    <a:cubicBezTo>
                      <a:pt x="187" y="182"/>
                      <a:pt x="188" y="181"/>
                      <a:pt x="189" y="180"/>
                    </a:cubicBezTo>
                    <a:cubicBezTo>
                      <a:pt x="191" y="176"/>
                      <a:pt x="193" y="173"/>
                      <a:pt x="195" y="171"/>
                    </a:cubicBezTo>
                    <a:cubicBezTo>
                      <a:pt x="195" y="170"/>
                      <a:pt x="196" y="170"/>
                      <a:pt x="196" y="169"/>
                    </a:cubicBezTo>
                    <a:cubicBezTo>
                      <a:pt x="198" y="170"/>
                      <a:pt x="200" y="173"/>
                      <a:pt x="201" y="176"/>
                    </a:cubicBezTo>
                    <a:cubicBezTo>
                      <a:pt x="203" y="179"/>
                      <a:pt x="204" y="183"/>
                      <a:pt x="206" y="187"/>
                    </a:cubicBezTo>
                    <a:cubicBezTo>
                      <a:pt x="207" y="192"/>
                      <a:pt x="209" y="198"/>
                      <a:pt x="212" y="205"/>
                    </a:cubicBezTo>
                    <a:cubicBezTo>
                      <a:pt x="212" y="205"/>
                      <a:pt x="212" y="205"/>
                      <a:pt x="212" y="205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12" y="206"/>
                      <a:pt x="212" y="206"/>
                      <a:pt x="212" y="206"/>
                    </a:cubicBezTo>
                    <a:cubicBezTo>
                      <a:pt x="200" y="205"/>
                      <a:pt x="229" y="206"/>
                      <a:pt x="226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6" y="206"/>
                      <a:pt x="226" y="206"/>
                      <a:pt x="226" y="206"/>
                    </a:cubicBezTo>
                    <a:cubicBezTo>
                      <a:pt x="226" y="205"/>
                      <a:pt x="226" y="205"/>
                      <a:pt x="226" y="205"/>
                    </a:cubicBezTo>
                    <a:cubicBezTo>
                      <a:pt x="227" y="202"/>
                      <a:pt x="227" y="202"/>
                      <a:pt x="227" y="202"/>
                    </a:cubicBezTo>
                    <a:cubicBezTo>
                      <a:pt x="228" y="200"/>
                      <a:pt x="229" y="199"/>
                      <a:pt x="230" y="197"/>
                    </a:cubicBezTo>
                    <a:cubicBezTo>
                      <a:pt x="231" y="193"/>
                      <a:pt x="232" y="189"/>
                      <a:pt x="234" y="185"/>
                    </a:cubicBezTo>
                    <a:cubicBezTo>
                      <a:pt x="235" y="180"/>
                      <a:pt x="237" y="175"/>
                      <a:pt x="238" y="170"/>
                    </a:cubicBezTo>
                    <a:cubicBezTo>
                      <a:pt x="241" y="171"/>
                      <a:pt x="242" y="171"/>
                      <a:pt x="238" y="170"/>
                    </a:cubicBezTo>
                    <a:cubicBezTo>
                      <a:pt x="241" y="160"/>
                      <a:pt x="243" y="151"/>
                      <a:pt x="246" y="144"/>
                    </a:cubicBezTo>
                    <a:cubicBezTo>
                      <a:pt x="247" y="138"/>
                      <a:pt x="249" y="133"/>
                      <a:pt x="251" y="128"/>
                    </a:cubicBezTo>
                    <a:cubicBezTo>
                      <a:pt x="252" y="131"/>
                      <a:pt x="253" y="134"/>
                      <a:pt x="254" y="137"/>
                    </a:cubicBezTo>
                    <a:cubicBezTo>
                      <a:pt x="256" y="145"/>
                      <a:pt x="257" y="154"/>
                      <a:pt x="260" y="163"/>
                    </a:cubicBezTo>
                    <a:cubicBezTo>
                      <a:pt x="261" y="167"/>
                      <a:pt x="263" y="172"/>
                      <a:pt x="265" y="176"/>
                    </a:cubicBezTo>
                    <a:cubicBezTo>
                      <a:pt x="266" y="177"/>
                      <a:pt x="266" y="178"/>
                      <a:pt x="267" y="179"/>
                    </a:cubicBezTo>
                    <a:cubicBezTo>
                      <a:pt x="268" y="180"/>
                      <a:pt x="268" y="180"/>
                      <a:pt x="268" y="180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8" y="181"/>
                      <a:pt x="268" y="181"/>
                      <a:pt x="268" y="181"/>
                    </a:cubicBezTo>
                    <a:cubicBezTo>
                      <a:pt x="265" y="181"/>
                      <a:pt x="292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81" y="179"/>
                      <a:pt x="281" y="179"/>
                      <a:pt x="281" y="179"/>
                    </a:cubicBezTo>
                    <a:cubicBezTo>
                      <a:pt x="282" y="179"/>
                      <a:pt x="282" y="178"/>
                      <a:pt x="282" y="178"/>
                    </a:cubicBezTo>
                    <a:cubicBezTo>
                      <a:pt x="282" y="178"/>
                      <a:pt x="282" y="178"/>
                      <a:pt x="282" y="178"/>
                    </a:cubicBezTo>
                    <a:cubicBezTo>
                      <a:pt x="283" y="176"/>
                      <a:pt x="283" y="174"/>
                      <a:pt x="284" y="173"/>
                    </a:cubicBezTo>
                    <a:cubicBezTo>
                      <a:pt x="284" y="172"/>
                      <a:pt x="285" y="169"/>
                      <a:pt x="285" y="169"/>
                    </a:cubicBezTo>
                    <a:cubicBezTo>
                      <a:pt x="288" y="159"/>
                      <a:pt x="290" y="149"/>
                      <a:pt x="293" y="138"/>
                    </a:cubicBezTo>
                    <a:cubicBezTo>
                      <a:pt x="294" y="138"/>
                      <a:pt x="311" y="27"/>
                      <a:pt x="296" y="71"/>
                    </a:cubicBezTo>
                    <a:close/>
                    <a:moveTo>
                      <a:pt x="72" y="195"/>
                    </a:move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2" y="195"/>
                    </a:cubicBezTo>
                    <a:cubicBezTo>
                      <a:pt x="72" y="195"/>
                      <a:pt x="73" y="195"/>
                      <a:pt x="73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lose/>
                    <a:moveTo>
                      <a:pt x="42" y="72"/>
                    </a:move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2"/>
                      <a:pt x="41" y="72"/>
                      <a:pt x="41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7"/>
                      <a:pt x="44" y="83"/>
                      <a:pt x="44" y="90"/>
                    </a:cubicBezTo>
                    <a:cubicBezTo>
                      <a:pt x="43" y="84"/>
                      <a:pt x="42" y="79"/>
                      <a:pt x="42" y="75"/>
                    </a:cubicBezTo>
                    <a:cubicBezTo>
                      <a:pt x="42" y="74"/>
                      <a:pt x="42" y="73"/>
                      <a:pt x="42" y="73"/>
                    </a:cubicBezTo>
                    <a:lnTo>
                      <a:pt x="42" y="72"/>
                    </a:lnTo>
                    <a:close/>
                    <a:moveTo>
                      <a:pt x="76" y="49"/>
                    </a:moveTo>
                    <a:cubicBezTo>
                      <a:pt x="77" y="52"/>
                      <a:pt x="78" y="54"/>
                      <a:pt x="79" y="56"/>
                    </a:cubicBezTo>
                    <a:cubicBezTo>
                      <a:pt x="80" y="58"/>
                      <a:pt x="81" y="59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1"/>
                      <a:pt x="81" y="62"/>
                      <a:pt x="81" y="62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78" y="64"/>
                      <a:pt x="80" y="64"/>
                      <a:pt x="83" y="64"/>
                    </a:cubicBezTo>
                    <a:cubicBezTo>
                      <a:pt x="83" y="64"/>
                      <a:pt x="83" y="64"/>
                      <a:pt x="83" y="64"/>
                    </a:cubicBezTo>
                    <a:cubicBezTo>
                      <a:pt x="82" y="67"/>
                      <a:pt x="82" y="68"/>
                      <a:pt x="82" y="70"/>
                    </a:cubicBezTo>
                    <a:cubicBezTo>
                      <a:pt x="81" y="70"/>
                      <a:pt x="79" y="70"/>
                      <a:pt x="77" y="70"/>
                    </a:cubicBezTo>
                    <a:cubicBezTo>
                      <a:pt x="77" y="63"/>
                      <a:pt x="75" y="56"/>
                      <a:pt x="76" y="49"/>
                    </a:cubicBezTo>
                    <a:close/>
                    <a:moveTo>
                      <a:pt x="102" y="58"/>
                    </a:moveTo>
                    <a:cubicBezTo>
                      <a:pt x="103" y="58"/>
                      <a:pt x="103" y="58"/>
                      <a:pt x="103" y="57"/>
                    </a:cubicBezTo>
                    <a:cubicBezTo>
                      <a:pt x="103" y="57"/>
                      <a:pt x="103" y="57"/>
                      <a:pt x="103" y="57"/>
                    </a:cubicBezTo>
                    <a:cubicBezTo>
                      <a:pt x="104" y="56"/>
                      <a:pt x="104" y="56"/>
                      <a:pt x="104" y="57"/>
                    </a:cubicBezTo>
                    <a:cubicBezTo>
                      <a:pt x="103" y="58"/>
                      <a:pt x="101" y="62"/>
                      <a:pt x="100" y="68"/>
                    </a:cubicBezTo>
                    <a:cubicBezTo>
                      <a:pt x="100" y="67"/>
                      <a:pt x="100" y="66"/>
                      <a:pt x="100" y="65"/>
                    </a:cubicBezTo>
                    <a:cubicBezTo>
                      <a:pt x="100" y="66"/>
                      <a:pt x="99" y="67"/>
                      <a:pt x="99" y="68"/>
                    </a:cubicBezTo>
                    <a:cubicBezTo>
                      <a:pt x="98" y="66"/>
                      <a:pt x="97" y="64"/>
                      <a:pt x="96" y="62"/>
                    </a:cubicBezTo>
                    <a:cubicBezTo>
                      <a:pt x="96" y="61"/>
                      <a:pt x="96" y="61"/>
                      <a:pt x="96" y="61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100" y="60"/>
                      <a:pt x="96" y="60"/>
                      <a:pt x="91" y="60"/>
                    </a:cubicBezTo>
                    <a:cubicBezTo>
                      <a:pt x="92" y="58"/>
                      <a:pt x="92" y="56"/>
                      <a:pt x="92" y="54"/>
                    </a:cubicBezTo>
                    <a:cubicBezTo>
                      <a:pt x="94" y="55"/>
                      <a:pt x="96" y="56"/>
                      <a:pt x="98" y="57"/>
                    </a:cubicBezTo>
                    <a:cubicBezTo>
                      <a:pt x="99" y="58"/>
                      <a:pt x="101" y="59"/>
                      <a:pt x="102" y="58"/>
                    </a:cubicBezTo>
                    <a:cubicBezTo>
                      <a:pt x="101" y="59"/>
                      <a:pt x="101" y="60"/>
                      <a:pt x="101" y="61"/>
                    </a:cubicBezTo>
                    <a:cubicBezTo>
                      <a:pt x="101" y="60"/>
                      <a:pt x="102" y="59"/>
                      <a:pt x="102" y="58"/>
                    </a:cubicBezTo>
                    <a:close/>
                    <a:moveTo>
                      <a:pt x="134" y="56"/>
                    </a:moveTo>
                    <a:cubicBezTo>
                      <a:pt x="134" y="56"/>
                      <a:pt x="134" y="56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lose/>
                    <a:moveTo>
                      <a:pt x="147" y="123"/>
                    </a:move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23"/>
                      <a:pt x="147" y="123"/>
                      <a:pt x="147" y="123"/>
                    </a:cubicBezTo>
                    <a:close/>
                    <a:moveTo>
                      <a:pt x="92" y="103"/>
                    </a:moveTo>
                    <a:cubicBezTo>
                      <a:pt x="92" y="105"/>
                      <a:pt x="92" y="106"/>
                      <a:pt x="92" y="108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2" y="107"/>
                      <a:pt x="92" y="105"/>
                      <a:pt x="92" y="103"/>
                    </a:cubicBezTo>
                    <a:close/>
                    <a:moveTo>
                      <a:pt x="92" y="110"/>
                    </a:moveTo>
                    <a:cubicBezTo>
                      <a:pt x="93" y="118"/>
                      <a:pt x="93" y="126"/>
                      <a:pt x="93" y="134"/>
                    </a:cubicBezTo>
                    <a:cubicBezTo>
                      <a:pt x="93" y="137"/>
                      <a:pt x="93" y="140"/>
                      <a:pt x="93" y="144"/>
                    </a:cubicBezTo>
                    <a:cubicBezTo>
                      <a:pt x="92" y="144"/>
                      <a:pt x="91" y="144"/>
                      <a:pt x="93" y="144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93" y="147"/>
                      <a:pt x="93" y="147"/>
                      <a:pt x="92" y="147"/>
                    </a:cubicBezTo>
                    <a:cubicBezTo>
                      <a:pt x="93" y="146"/>
                      <a:pt x="93" y="146"/>
                      <a:pt x="93" y="146"/>
                    </a:cubicBezTo>
                    <a:cubicBezTo>
                      <a:pt x="92" y="147"/>
                      <a:pt x="92" y="148"/>
                      <a:pt x="91" y="149"/>
                    </a:cubicBezTo>
                    <a:cubicBezTo>
                      <a:pt x="91" y="149"/>
                      <a:pt x="91" y="149"/>
                      <a:pt x="91" y="148"/>
                    </a:cubicBezTo>
                    <a:cubicBezTo>
                      <a:pt x="91" y="135"/>
                      <a:pt x="92" y="122"/>
                      <a:pt x="92" y="110"/>
                    </a:cubicBezTo>
                    <a:close/>
                    <a:moveTo>
                      <a:pt x="105" y="142"/>
                    </a:moveTo>
                    <a:cubicBezTo>
                      <a:pt x="105" y="134"/>
                      <a:pt x="105" y="127"/>
                      <a:pt x="105" y="118"/>
                    </a:cubicBezTo>
                    <a:cubicBezTo>
                      <a:pt x="105" y="123"/>
                      <a:pt x="105" y="116"/>
                      <a:pt x="106" y="117"/>
                    </a:cubicBezTo>
                    <a:cubicBezTo>
                      <a:pt x="106" y="108"/>
                      <a:pt x="106" y="100"/>
                      <a:pt x="106" y="93"/>
                    </a:cubicBezTo>
                    <a:cubicBezTo>
                      <a:pt x="106" y="92"/>
                      <a:pt x="106" y="92"/>
                      <a:pt x="106" y="91"/>
                    </a:cubicBezTo>
                    <a:cubicBezTo>
                      <a:pt x="106" y="91"/>
                      <a:pt x="106" y="90"/>
                      <a:pt x="106" y="90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6" y="87"/>
                      <a:pt x="106" y="86"/>
                      <a:pt x="106" y="85"/>
                    </a:cubicBezTo>
                    <a:cubicBezTo>
                      <a:pt x="106" y="83"/>
                      <a:pt x="106" y="82"/>
                      <a:pt x="106" y="82"/>
                    </a:cubicBezTo>
                    <a:cubicBezTo>
                      <a:pt x="107" y="70"/>
                      <a:pt x="107" y="72"/>
                      <a:pt x="108" y="71"/>
                    </a:cubicBezTo>
                    <a:cubicBezTo>
                      <a:pt x="108" y="76"/>
                      <a:pt x="108" y="81"/>
                      <a:pt x="108" y="86"/>
                    </a:cubicBezTo>
                    <a:cubicBezTo>
                      <a:pt x="108" y="84"/>
                      <a:pt x="109" y="82"/>
                      <a:pt x="109" y="80"/>
                    </a:cubicBezTo>
                    <a:cubicBezTo>
                      <a:pt x="108" y="95"/>
                      <a:pt x="108" y="84"/>
                      <a:pt x="107" y="9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7" y="108"/>
                      <a:pt x="108" y="117"/>
                      <a:pt x="108" y="125"/>
                    </a:cubicBezTo>
                    <a:cubicBezTo>
                      <a:pt x="108" y="131"/>
                      <a:pt x="108" y="136"/>
                      <a:pt x="109" y="143"/>
                    </a:cubicBezTo>
                    <a:cubicBezTo>
                      <a:pt x="109" y="143"/>
                      <a:pt x="108" y="143"/>
                      <a:pt x="108" y="142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8" y="141"/>
                      <a:pt x="108" y="141"/>
                    </a:cubicBezTo>
                    <a:cubicBezTo>
                      <a:pt x="108" y="141"/>
                      <a:pt x="107" y="141"/>
                      <a:pt x="105" y="142"/>
                    </a:cubicBezTo>
                    <a:close/>
                    <a:moveTo>
                      <a:pt x="141" y="223"/>
                    </a:move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4"/>
                      <a:pt x="141" y="224"/>
                    </a:cubicBezTo>
                    <a:cubicBezTo>
                      <a:pt x="141" y="224"/>
                      <a:pt x="141" y="224"/>
                      <a:pt x="141" y="224"/>
                    </a:cubicBezTo>
                    <a:cubicBezTo>
                      <a:pt x="139" y="225"/>
                      <a:pt x="140" y="224"/>
                      <a:pt x="139" y="225"/>
                    </a:cubicBezTo>
                    <a:cubicBezTo>
                      <a:pt x="138" y="226"/>
                      <a:pt x="139" y="226"/>
                      <a:pt x="139" y="227"/>
                    </a:cubicBezTo>
                    <a:cubicBezTo>
                      <a:pt x="139" y="227"/>
                      <a:pt x="139" y="227"/>
                      <a:pt x="139" y="227"/>
                    </a:cubicBezTo>
                    <a:cubicBezTo>
                      <a:pt x="138" y="226"/>
                      <a:pt x="138" y="224"/>
                      <a:pt x="139" y="223"/>
                    </a:cubicBezTo>
                    <a:cubicBezTo>
                      <a:pt x="138" y="219"/>
                      <a:pt x="137" y="217"/>
                      <a:pt x="136" y="215"/>
                    </a:cubicBezTo>
                    <a:cubicBezTo>
                      <a:pt x="136" y="216"/>
                      <a:pt x="137" y="216"/>
                      <a:pt x="137" y="216"/>
                    </a:cubicBezTo>
                    <a:cubicBezTo>
                      <a:pt x="137" y="216"/>
                      <a:pt x="137" y="215"/>
                      <a:pt x="137" y="215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6"/>
                      <a:pt x="137" y="216"/>
                    </a:cubicBezTo>
                    <a:cubicBezTo>
                      <a:pt x="137" y="216"/>
                      <a:pt x="137" y="216"/>
                      <a:pt x="138" y="216"/>
                    </a:cubicBezTo>
                    <a:cubicBezTo>
                      <a:pt x="137" y="217"/>
                      <a:pt x="137" y="216"/>
                      <a:pt x="137" y="216"/>
                    </a:cubicBezTo>
                    <a:cubicBezTo>
                      <a:pt x="137" y="217"/>
                      <a:pt x="137" y="217"/>
                      <a:pt x="137" y="217"/>
                    </a:cubicBezTo>
                    <a:cubicBezTo>
                      <a:pt x="138" y="217"/>
                      <a:pt x="138" y="217"/>
                      <a:pt x="139" y="217"/>
                    </a:cubicBezTo>
                    <a:cubicBezTo>
                      <a:pt x="139" y="217"/>
                      <a:pt x="140" y="217"/>
                      <a:pt x="139" y="217"/>
                    </a:cubicBezTo>
                    <a:cubicBezTo>
                      <a:pt x="140" y="217"/>
                      <a:pt x="140" y="217"/>
                      <a:pt x="140" y="217"/>
                    </a:cubicBezTo>
                    <a:cubicBezTo>
                      <a:pt x="141" y="217"/>
                      <a:pt x="141" y="217"/>
                      <a:pt x="140" y="218"/>
                    </a:cubicBezTo>
                    <a:cubicBezTo>
                      <a:pt x="141" y="218"/>
                      <a:pt x="142" y="218"/>
                      <a:pt x="143" y="218"/>
                    </a:cubicBezTo>
                    <a:cubicBezTo>
                      <a:pt x="143" y="218"/>
                      <a:pt x="143" y="218"/>
                      <a:pt x="143" y="218"/>
                    </a:cubicBezTo>
                    <a:cubicBezTo>
                      <a:pt x="142" y="219"/>
                      <a:pt x="142" y="219"/>
                      <a:pt x="142" y="219"/>
                    </a:cubicBezTo>
                    <a:cubicBezTo>
                      <a:pt x="142" y="219"/>
                      <a:pt x="142" y="220"/>
                      <a:pt x="142" y="221"/>
                    </a:cubicBezTo>
                    <a:cubicBezTo>
                      <a:pt x="142" y="220"/>
                      <a:pt x="142" y="220"/>
                      <a:pt x="142" y="220"/>
                    </a:cubicBezTo>
                    <a:cubicBezTo>
                      <a:pt x="142" y="221"/>
                      <a:pt x="141" y="222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ubicBezTo>
                      <a:pt x="141" y="223"/>
                      <a:pt x="141" y="223"/>
                      <a:pt x="141" y="223"/>
                    </a:cubicBezTo>
                    <a:close/>
                    <a:moveTo>
                      <a:pt x="108" y="70"/>
                    </a:moveTo>
                    <a:cubicBezTo>
                      <a:pt x="108" y="70"/>
                      <a:pt x="108" y="71"/>
                      <a:pt x="108" y="71"/>
                    </a:cubicBezTo>
                    <a:cubicBezTo>
                      <a:pt x="108" y="71"/>
                      <a:pt x="108" y="70"/>
                      <a:pt x="108" y="70"/>
                    </a:cubicBezTo>
                    <a:close/>
                    <a:moveTo>
                      <a:pt x="143" y="204"/>
                    </a:move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3" y="204"/>
                      <a:pt x="142" y="204"/>
                    </a:cubicBezTo>
                    <a:cubicBezTo>
                      <a:pt x="142" y="204"/>
                      <a:pt x="142" y="204"/>
                      <a:pt x="142" y="204"/>
                    </a:cubicBezTo>
                    <a:lnTo>
                      <a:pt x="143" y="204"/>
                    </a:lnTo>
                    <a:close/>
                    <a:moveTo>
                      <a:pt x="127" y="215"/>
                    </a:moveTo>
                    <a:cubicBezTo>
                      <a:pt x="127" y="216"/>
                      <a:pt x="126" y="215"/>
                      <a:pt x="126" y="213"/>
                    </a:cubicBezTo>
                    <a:cubicBezTo>
                      <a:pt x="126" y="214"/>
                      <a:pt x="127" y="214"/>
                      <a:pt x="127" y="215"/>
                    </a:cubicBezTo>
                    <a:close/>
                    <a:moveTo>
                      <a:pt x="127" y="164"/>
                    </a:moveTo>
                    <a:cubicBezTo>
                      <a:pt x="126" y="167"/>
                      <a:pt x="126" y="167"/>
                      <a:pt x="126" y="167"/>
                    </a:cubicBezTo>
                    <a:cubicBezTo>
                      <a:pt x="126" y="167"/>
                      <a:pt x="126" y="168"/>
                      <a:pt x="126" y="170"/>
                    </a:cubicBezTo>
                    <a:cubicBezTo>
                      <a:pt x="125" y="169"/>
                      <a:pt x="125" y="168"/>
                      <a:pt x="124" y="167"/>
                    </a:cubicBezTo>
                    <a:cubicBezTo>
                      <a:pt x="124" y="164"/>
                      <a:pt x="125" y="162"/>
                      <a:pt x="125" y="160"/>
                    </a:cubicBezTo>
                    <a:cubicBezTo>
                      <a:pt x="125" y="157"/>
                      <a:pt x="126" y="154"/>
                      <a:pt x="126" y="151"/>
                    </a:cubicBezTo>
                    <a:cubicBezTo>
                      <a:pt x="126" y="155"/>
                      <a:pt x="126" y="159"/>
                      <a:pt x="127" y="164"/>
                    </a:cubicBezTo>
                    <a:close/>
                    <a:moveTo>
                      <a:pt x="143" y="205"/>
                    </a:moveTo>
                    <a:cubicBezTo>
                      <a:pt x="143" y="205"/>
                      <a:pt x="143" y="205"/>
                      <a:pt x="143" y="205"/>
                    </a:cubicBezTo>
                    <a:close/>
                    <a:moveTo>
                      <a:pt x="118" y="86"/>
                    </a:moveTo>
                    <a:cubicBezTo>
                      <a:pt x="118" y="86"/>
                      <a:pt x="118" y="86"/>
                      <a:pt x="118" y="86"/>
                    </a:cubicBezTo>
                    <a:cubicBezTo>
                      <a:pt x="119" y="88"/>
                      <a:pt x="119" y="88"/>
                      <a:pt x="119" y="88"/>
                    </a:cubicBezTo>
                    <a:cubicBezTo>
                      <a:pt x="119" y="87"/>
                      <a:pt x="119" y="87"/>
                      <a:pt x="118" y="86"/>
                    </a:cubicBezTo>
                    <a:close/>
                    <a:moveTo>
                      <a:pt x="117" y="66"/>
                    </a:moveTo>
                    <a:cubicBezTo>
                      <a:pt x="117" y="64"/>
                      <a:pt x="117" y="63"/>
                      <a:pt x="116" y="60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7" y="60"/>
                      <a:pt x="117" y="60"/>
                      <a:pt x="117" y="59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0"/>
                      <a:pt x="119" y="60"/>
                      <a:pt x="119" y="60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19" y="64"/>
                      <a:pt x="118" y="68"/>
                      <a:pt x="118" y="72"/>
                    </a:cubicBezTo>
                    <a:cubicBezTo>
                      <a:pt x="118" y="74"/>
                      <a:pt x="118" y="75"/>
                      <a:pt x="118" y="76"/>
                    </a:cubicBezTo>
                    <a:cubicBezTo>
                      <a:pt x="117" y="71"/>
                      <a:pt x="117" y="68"/>
                      <a:pt x="117" y="66"/>
                    </a:cubicBezTo>
                    <a:close/>
                    <a:moveTo>
                      <a:pt x="142" y="197"/>
                    </a:moveTo>
                    <a:cubicBezTo>
                      <a:pt x="143" y="199"/>
                      <a:pt x="143" y="201"/>
                      <a:pt x="143" y="204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43" y="204"/>
                      <a:pt x="142" y="204"/>
                      <a:pt x="142" y="204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2" y="203"/>
                      <a:pt x="143" y="203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40" y="202"/>
                      <a:pt x="144" y="201"/>
                      <a:pt x="142" y="200"/>
                    </a:cubicBezTo>
                    <a:cubicBezTo>
                      <a:pt x="142" y="201"/>
                      <a:pt x="142" y="200"/>
                      <a:pt x="142" y="200"/>
                    </a:cubicBezTo>
                    <a:cubicBezTo>
                      <a:pt x="142" y="200"/>
                      <a:pt x="142" y="200"/>
                      <a:pt x="141" y="200"/>
                    </a:cubicBezTo>
                    <a:cubicBezTo>
                      <a:pt x="141" y="199"/>
                      <a:pt x="141" y="199"/>
                      <a:pt x="141" y="199"/>
                    </a:cubicBezTo>
                    <a:cubicBezTo>
                      <a:pt x="142" y="199"/>
                      <a:pt x="142" y="199"/>
                      <a:pt x="141" y="199"/>
                    </a:cubicBezTo>
                    <a:cubicBezTo>
                      <a:pt x="141" y="199"/>
                      <a:pt x="141" y="199"/>
                      <a:pt x="141" y="199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42" y="198"/>
                      <a:pt x="142" y="198"/>
                      <a:pt x="141" y="198"/>
                    </a:cubicBezTo>
                    <a:cubicBezTo>
                      <a:pt x="141" y="198"/>
                      <a:pt x="141" y="198"/>
                      <a:pt x="142" y="198"/>
                    </a:cubicBezTo>
                    <a:cubicBezTo>
                      <a:pt x="142" y="198"/>
                      <a:pt x="142" y="198"/>
                      <a:pt x="142" y="198"/>
                    </a:cubicBezTo>
                    <a:cubicBezTo>
                      <a:pt x="142" y="197"/>
                      <a:pt x="142" y="197"/>
                      <a:pt x="142" y="197"/>
                    </a:cubicBezTo>
                    <a:cubicBezTo>
                      <a:pt x="142" y="196"/>
                      <a:pt x="142" y="196"/>
                      <a:pt x="142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5"/>
                      <a:pt x="142" y="195"/>
                      <a:pt x="142" y="195"/>
                    </a:cubicBezTo>
                    <a:cubicBezTo>
                      <a:pt x="142" y="194"/>
                      <a:pt x="142" y="194"/>
                      <a:pt x="142" y="193"/>
                    </a:cubicBezTo>
                    <a:cubicBezTo>
                      <a:pt x="142" y="192"/>
                      <a:pt x="142" y="190"/>
                      <a:pt x="142" y="188"/>
                    </a:cubicBezTo>
                    <a:cubicBezTo>
                      <a:pt x="142" y="191"/>
                      <a:pt x="142" y="194"/>
                      <a:pt x="142" y="197"/>
                    </a:cubicBezTo>
                    <a:close/>
                    <a:moveTo>
                      <a:pt x="127" y="104"/>
                    </a:moveTo>
                    <a:cubicBezTo>
                      <a:pt x="127" y="111"/>
                      <a:pt x="126" y="118"/>
                      <a:pt x="126" y="125"/>
                    </a:cubicBezTo>
                    <a:cubicBezTo>
                      <a:pt x="126" y="121"/>
                      <a:pt x="125" y="116"/>
                      <a:pt x="125" y="112"/>
                    </a:cubicBezTo>
                    <a:cubicBezTo>
                      <a:pt x="125" y="108"/>
                      <a:pt x="126" y="102"/>
                      <a:pt x="126" y="97"/>
                    </a:cubicBezTo>
                    <a:cubicBezTo>
                      <a:pt x="127" y="92"/>
                      <a:pt x="127" y="87"/>
                      <a:pt x="128" y="82"/>
                    </a:cubicBezTo>
                    <a:cubicBezTo>
                      <a:pt x="128" y="89"/>
                      <a:pt x="128" y="97"/>
                      <a:pt x="127" y="104"/>
                    </a:cubicBezTo>
                    <a:close/>
                    <a:moveTo>
                      <a:pt x="133" y="210"/>
                    </a:move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4" y="210"/>
                      <a:pt x="134" y="210"/>
                    </a:cubicBezTo>
                    <a:cubicBezTo>
                      <a:pt x="134" y="210"/>
                      <a:pt x="135" y="210"/>
                      <a:pt x="135" y="210"/>
                    </a:cubicBezTo>
                    <a:cubicBezTo>
                      <a:pt x="135" y="210"/>
                      <a:pt x="135" y="210"/>
                      <a:pt x="135" y="210"/>
                    </a:cubicBezTo>
                    <a:cubicBezTo>
                      <a:pt x="134" y="210"/>
                      <a:pt x="135" y="211"/>
                      <a:pt x="134" y="211"/>
                    </a:cubicBezTo>
                    <a:cubicBezTo>
                      <a:pt x="135" y="212"/>
                      <a:pt x="136" y="212"/>
                      <a:pt x="136" y="212"/>
                    </a:cubicBezTo>
                    <a:cubicBezTo>
                      <a:pt x="136" y="213"/>
                      <a:pt x="136" y="213"/>
                      <a:pt x="135" y="212"/>
                    </a:cubicBezTo>
                    <a:cubicBezTo>
                      <a:pt x="136" y="213"/>
                      <a:pt x="136" y="213"/>
                      <a:pt x="136" y="213"/>
                    </a:cubicBezTo>
                    <a:cubicBezTo>
                      <a:pt x="135" y="213"/>
                      <a:pt x="135" y="213"/>
                      <a:pt x="135" y="213"/>
                    </a:cubicBezTo>
                    <a:cubicBezTo>
                      <a:pt x="134" y="214"/>
                      <a:pt x="136" y="213"/>
                      <a:pt x="136" y="214"/>
                    </a:cubicBezTo>
                    <a:cubicBezTo>
                      <a:pt x="136" y="214"/>
                      <a:pt x="136" y="214"/>
                      <a:pt x="136" y="214"/>
                    </a:cubicBezTo>
                    <a:cubicBezTo>
                      <a:pt x="136" y="214"/>
                      <a:pt x="136" y="214"/>
                      <a:pt x="136" y="214"/>
                    </a:cubicBezTo>
                    <a:cubicBezTo>
                      <a:pt x="136" y="214"/>
                      <a:pt x="137" y="214"/>
                      <a:pt x="137" y="214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6" y="215"/>
                      <a:pt x="136" y="215"/>
                      <a:pt x="136" y="215"/>
                    </a:cubicBezTo>
                    <a:cubicBezTo>
                      <a:pt x="135" y="214"/>
                      <a:pt x="134" y="214"/>
                      <a:pt x="134" y="214"/>
                    </a:cubicBezTo>
                    <a:cubicBezTo>
                      <a:pt x="134" y="213"/>
                      <a:pt x="134" y="211"/>
                      <a:pt x="133" y="210"/>
                    </a:cubicBezTo>
                    <a:close/>
                    <a:moveTo>
                      <a:pt x="141" y="224"/>
                    </a:moveTo>
                    <a:cubicBezTo>
                      <a:pt x="141" y="224"/>
                      <a:pt x="141" y="225"/>
                      <a:pt x="141" y="225"/>
                    </a:cubicBezTo>
                    <a:cubicBezTo>
                      <a:pt x="141" y="225"/>
                      <a:pt x="141" y="224"/>
                      <a:pt x="141" y="224"/>
                    </a:cubicBezTo>
                    <a:close/>
                    <a:moveTo>
                      <a:pt x="160" y="152"/>
                    </a:moveTo>
                    <a:cubicBezTo>
                      <a:pt x="159" y="152"/>
                      <a:pt x="159" y="153"/>
                      <a:pt x="159" y="153"/>
                    </a:cubicBezTo>
                    <a:cubicBezTo>
                      <a:pt x="159" y="151"/>
                      <a:pt x="159" y="149"/>
                      <a:pt x="160" y="147"/>
                    </a:cubicBezTo>
                    <a:cubicBezTo>
                      <a:pt x="160" y="148"/>
                      <a:pt x="160" y="150"/>
                      <a:pt x="160" y="152"/>
                    </a:cubicBezTo>
                    <a:close/>
                    <a:moveTo>
                      <a:pt x="151" y="133"/>
                    </a:moveTo>
                    <a:cubicBezTo>
                      <a:pt x="151" y="135"/>
                      <a:pt x="150" y="137"/>
                      <a:pt x="150" y="138"/>
                    </a:cubicBezTo>
                    <a:cubicBezTo>
                      <a:pt x="150" y="139"/>
                      <a:pt x="150" y="139"/>
                      <a:pt x="150" y="140"/>
                    </a:cubicBezTo>
                    <a:cubicBezTo>
                      <a:pt x="150" y="141"/>
                      <a:pt x="150" y="141"/>
                      <a:pt x="150" y="142"/>
                    </a:cubicBezTo>
                    <a:cubicBezTo>
                      <a:pt x="149" y="144"/>
                      <a:pt x="149" y="145"/>
                      <a:pt x="149" y="146"/>
                    </a:cubicBezTo>
                    <a:cubicBezTo>
                      <a:pt x="149" y="146"/>
                      <a:pt x="149" y="147"/>
                      <a:pt x="149" y="148"/>
                    </a:cubicBezTo>
                    <a:cubicBezTo>
                      <a:pt x="148" y="143"/>
                      <a:pt x="148" y="138"/>
                      <a:pt x="148" y="133"/>
                    </a:cubicBezTo>
                    <a:cubicBezTo>
                      <a:pt x="148" y="143"/>
                      <a:pt x="148" y="143"/>
                      <a:pt x="148" y="143"/>
                    </a:cubicBezTo>
                    <a:cubicBezTo>
                      <a:pt x="147" y="141"/>
                      <a:pt x="147" y="136"/>
                      <a:pt x="147" y="130"/>
                    </a:cubicBezTo>
                    <a:cubicBezTo>
                      <a:pt x="148" y="131"/>
                      <a:pt x="149" y="131"/>
                      <a:pt x="151" y="131"/>
                    </a:cubicBezTo>
                    <a:cubicBezTo>
                      <a:pt x="151" y="132"/>
                      <a:pt x="151" y="133"/>
                      <a:pt x="151" y="133"/>
                    </a:cubicBezTo>
                    <a:close/>
                    <a:moveTo>
                      <a:pt x="74" y="61"/>
                    </a:move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1"/>
                      <a:pt x="74" y="61"/>
                      <a:pt x="74" y="61"/>
                    </a:cubicBezTo>
                    <a:close/>
                    <a:moveTo>
                      <a:pt x="73" y="195"/>
                    </a:moveTo>
                    <a:cubicBezTo>
                      <a:pt x="73" y="195"/>
                      <a:pt x="73" y="195"/>
                      <a:pt x="72" y="195"/>
                    </a:cubicBezTo>
                    <a:cubicBezTo>
                      <a:pt x="72" y="195"/>
                      <a:pt x="72" y="196"/>
                      <a:pt x="71" y="196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lose/>
                    <a:moveTo>
                      <a:pt x="70" y="188"/>
                    </a:moveTo>
                    <a:cubicBezTo>
                      <a:pt x="70" y="188"/>
                      <a:pt x="70" y="188"/>
                      <a:pt x="70" y="188"/>
                    </a:cubicBezTo>
                    <a:cubicBezTo>
                      <a:pt x="69" y="187"/>
                      <a:pt x="69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8"/>
                      <a:pt x="70" y="188"/>
                      <a:pt x="70" y="188"/>
                    </a:cubicBezTo>
                    <a:close/>
                    <a:moveTo>
                      <a:pt x="70" y="187"/>
                    </a:move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ubicBezTo>
                      <a:pt x="70" y="187"/>
                      <a:pt x="70" y="187"/>
                      <a:pt x="70" y="187"/>
                    </a:cubicBezTo>
                    <a:close/>
                    <a:moveTo>
                      <a:pt x="55" y="109"/>
                    </a:moveTo>
                    <a:cubicBezTo>
                      <a:pt x="55" y="110"/>
                      <a:pt x="54" y="110"/>
                      <a:pt x="54" y="111"/>
                    </a:cubicBezTo>
                    <a:cubicBezTo>
                      <a:pt x="54" y="110"/>
                      <a:pt x="54" y="110"/>
                      <a:pt x="54" y="109"/>
                    </a:cubicBezTo>
                    <a:cubicBezTo>
                      <a:pt x="54" y="109"/>
                      <a:pt x="55" y="109"/>
                      <a:pt x="55" y="109"/>
                    </a:cubicBezTo>
                    <a:close/>
                    <a:moveTo>
                      <a:pt x="59" y="127"/>
                    </a:moveTo>
                    <a:cubicBezTo>
                      <a:pt x="59" y="128"/>
                      <a:pt x="59" y="129"/>
                      <a:pt x="59" y="130"/>
                    </a:cubicBezTo>
                    <a:cubicBezTo>
                      <a:pt x="59" y="129"/>
                      <a:pt x="59" y="128"/>
                      <a:pt x="58" y="126"/>
                    </a:cubicBezTo>
                    <a:cubicBezTo>
                      <a:pt x="58" y="127"/>
                      <a:pt x="58" y="127"/>
                      <a:pt x="59" y="127"/>
                    </a:cubicBezTo>
                    <a:close/>
                    <a:moveTo>
                      <a:pt x="72" y="185"/>
                    </a:moveTo>
                    <a:cubicBezTo>
                      <a:pt x="73" y="185"/>
                      <a:pt x="74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5" y="185"/>
                      <a:pt x="74" y="185"/>
                      <a:pt x="72" y="185"/>
                    </a:cubicBezTo>
                    <a:cubicBezTo>
                      <a:pt x="72" y="185"/>
                      <a:pt x="72" y="185"/>
                      <a:pt x="72" y="185"/>
                    </a:cubicBezTo>
                    <a:close/>
                    <a:moveTo>
                      <a:pt x="36" y="114"/>
                    </a:moveTo>
                    <a:cubicBezTo>
                      <a:pt x="36" y="113"/>
                      <a:pt x="38" y="113"/>
                      <a:pt x="36" y="112"/>
                    </a:cubicBezTo>
                    <a:cubicBezTo>
                      <a:pt x="36" y="112"/>
                      <a:pt x="35" y="112"/>
                      <a:pt x="35" y="111"/>
                    </a:cubicBezTo>
                    <a:cubicBezTo>
                      <a:pt x="36" y="112"/>
                      <a:pt x="36" y="112"/>
                      <a:pt x="36" y="112"/>
                    </a:cubicBezTo>
                    <a:cubicBezTo>
                      <a:pt x="36" y="111"/>
                      <a:pt x="35" y="111"/>
                      <a:pt x="36" y="111"/>
                    </a:cubicBezTo>
                    <a:cubicBezTo>
                      <a:pt x="36" y="111"/>
                      <a:pt x="36" y="111"/>
                      <a:pt x="36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09"/>
                      <a:pt x="36" y="109"/>
                      <a:pt x="36" y="109"/>
                    </a:cubicBezTo>
                    <a:cubicBezTo>
                      <a:pt x="37" y="109"/>
                      <a:pt x="36" y="107"/>
                      <a:pt x="37" y="107"/>
                    </a:cubicBezTo>
                    <a:cubicBezTo>
                      <a:pt x="37" y="107"/>
                      <a:pt x="38" y="105"/>
                      <a:pt x="37" y="105"/>
                    </a:cubicBezTo>
                    <a:cubicBezTo>
                      <a:pt x="37" y="105"/>
                      <a:pt x="37" y="105"/>
                      <a:pt x="38" y="104"/>
                    </a:cubicBezTo>
                    <a:cubicBezTo>
                      <a:pt x="38" y="106"/>
                      <a:pt x="38" y="108"/>
                      <a:pt x="38" y="110"/>
                    </a:cubicBezTo>
                    <a:cubicBezTo>
                      <a:pt x="38" y="110"/>
                      <a:pt x="39" y="111"/>
                      <a:pt x="39" y="112"/>
                    </a:cubicBezTo>
                    <a:cubicBezTo>
                      <a:pt x="38" y="113"/>
                      <a:pt x="37" y="113"/>
                      <a:pt x="36" y="114"/>
                    </a:cubicBezTo>
                    <a:close/>
                    <a:moveTo>
                      <a:pt x="71" y="196"/>
                    </a:move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2" y="196"/>
                      <a:pt x="72" y="196"/>
                      <a:pt x="72" y="196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6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2" y="197"/>
                      <a:pt x="72" y="197"/>
                    </a:cubicBezTo>
                    <a:cubicBezTo>
                      <a:pt x="72" y="197"/>
                      <a:pt x="71" y="197"/>
                      <a:pt x="71" y="196"/>
                    </a:cubicBezTo>
                    <a:cubicBezTo>
                      <a:pt x="71" y="196"/>
                      <a:pt x="71" y="196"/>
                      <a:pt x="71" y="196"/>
                    </a:cubicBezTo>
                    <a:close/>
                    <a:moveTo>
                      <a:pt x="73" y="195"/>
                    </a:move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3" y="195"/>
                      <a:pt x="73" y="195"/>
                      <a:pt x="73" y="195"/>
                    </a:cubicBezTo>
                    <a:close/>
                    <a:moveTo>
                      <a:pt x="72" y="185"/>
                    </a:moveTo>
                    <a:cubicBezTo>
                      <a:pt x="74" y="185"/>
                      <a:pt x="75" y="185"/>
                      <a:pt x="75" y="185"/>
                    </a:cubicBezTo>
                    <a:cubicBezTo>
                      <a:pt x="75" y="185"/>
                      <a:pt x="75" y="185"/>
                      <a:pt x="75" y="185"/>
                    </a:cubicBezTo>
                    <a:cubicBezTo>
                      <a:pt x="74" y="185"/>
                      <a:pt x="73" y="185"/>
                      <a:pt x="72" y="185"/>
                    </a:cubicBezTo>
                    <a:close/>
                    <a:moveTo>
                      <a:pt x="80" y="173"/>
                    </a:moveTo>
                    <a:cubicBezTo>
                      <a:pt x="80" y="173"/>
                      <a:pt x="81" y="173"/>
                      <a:pt x="81" y="173"/>
                    </a:cubicBezTo>
                    <a:cubicBezTo>
                      <a:pt x="81" y="173"/>
                      <a:pt x="80" y="173"/>
                      <a:pt x="80" y="174"/>
                    </a:cubicBezTo>
                    <a:cubicBezTo>
                      <a:pt x="80" y="173"/>
                      <a:pt x="80" y="173"/>
                      <a:pt x="80" y="173"/>
                    </a:cubicBezTo>
                    <a:close/>
                    <a:moveTo>
                      <a:pt x="91" y="148"/>
                    </a:moveTo>
                    <a:cubicBezTo>
                      <a:pt x="91" y="149"/>
                      <a:pt x="91" y="149"/>
                      <a:pt x="91" y="149"/>
                    </a:cubicBezTo>
                    <a:cubicBezTo>
                      <a:pt x="91" y="149"/>
                      <a:pt x="91" y="149"/>
                      <a:pt x="91" y="149"/>
                    </a:cubicBezTo>
                    <a:cubicBezTo>
                      <a:pt x="91" y="149"/>
                      <a:pt x="91" y="149"/>
                      <a:pt x="91" y="148"/>
                    </a:cubicBezTo>
                    <a:close/>
                    <a:moveTo>
                      <a:pt x="135" y="259"/>
                    </a:moveTo>
                    <a:cubicBezTo>
                      <a:pt x="136" y="259"/>
                      <a:pt x="137" y="259"/>
                      <a:pt x="138" y="259"/>
                    </a:cubicBezTo>
                    <a:cubicBezTo>
                      <a:pt x="137" y="262"/>
                      <a:pt x="136" y="264"/>
                      <a:pt x="135" y="267"/>
                    </a:cubicBezTo>
                    <a:cubicBezTo>
                      <a:pt x="135" y="264"/>
                      <a:pt x="135" y="261"/>
                      <a:pt x="135" y="259"/>
                    </a:cubicBezTo>
                    <a:close/>
                    <a:moveTo>
                      <a:pt x="139" y="259"/>
                    </a:move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58"/>
                      <a:pt x="140" y="258"/>
                      <a:pt x="140" y="258"/>
                    </a:cubicBezTo>
                    <a:cubicBezTo>
                      <a:pt x="140" y="258"/>
                      <a:pt x="140" y="258"/>
                      <a:pt x="140" y="258"/>
                    </a:cubicBezTo>
                    <a:cubicBezTo>
                      <a:pt x="140" y="258"/>
                      <a:pt x="140" y="257"/>
                      <a:pt x="140" y="257"/>
                    </a:cubicBezTo>
                    <a:cubicBezTo>
                      <a:pt x="140" y="257"/>
                      <a:pt x="140" y="257"/>
                      <a:pt x="140" y="257"/>
                    </a:cubicBezTo>
                    <a:cubicBezTo>
                      <a:pt x="140" y="257"/>
                      <a:pt x="140" y="257"/>
                      <a:pt x="140" y="257"/>
                    </a:cubicBezTo>
                    <a:cubicBezTo>
                      <a:pt x="140" y="256"/>
                      <a:pt x="141" y="256"/>
                      <a:pt x="141" y="256"/>
                    </a:cubicBezTo>
                    <a:cubicBezTo>
                      <a:pt x="141" y="257"/>
                      <a:pt x="141" y="258"/>
                      <a:pt x="140" y="259"/>
                    </a:cubicBezTo>
                    <a:cubicBezTo>
                      <a:pt x="140" y="259"/>
                      <a:pt x="140" y="259"/>
                      <a:pt x="139" y="259"/>
                    </a:cubicBezTo>
                    <a:close/>
                    <a:moveTo>
                      <a:pt x="135" y="239"/>
                    </a:moveTo>
                    <a:cubicBezTo>
                      <a:pt x="135" y="237"/>
                      <a:pt x="134" y="235"/>
                      <a:pt x="135" y="233"/>
                    </a:cubicBezTo>
                    <a:cubicBezTo>
                      <a:pt x="135" y="234"/>
                      <a:pt x="136" y="234"/>
                      <a:pt x="137" y="234"/>
                    </a:cubicBezTo>
                    <a:cubicBezTo>
                      <a:pt x="137" y="237"/>
                      <a:pt x="136" y="238"/>
                      <a:pt x="135" y="239"/>
                    </a:cubicBezTo>
                    <a:close/>
                    <a:moveTo>
                      <a:pt x="147" y="241"/>
                    </a:moveTo>
                    <a:cubicBezTo>
                      <a:pt x="147" y="241"/>
                      <a:pt x="147" y="241"/>
                      <a:pt x="147" y="241"/>
                    </a:cubicBezTo>
                    <a:cubicBezTo>
                      <a:pt x="147" y="241"/>
                      <a:pt x="147" y="241"/>
                      <a:pt x="147" y="241"/>
                    </a:cubicBezTo>
                    <a:cubicBezTo>
                      <a:pt x="147" y="241"/>
                      <a:pt x="147" y="241"/>
                      <a:pt x="147" y="241"/>
                    </a:cubicBezTo>
                    <a:close/>
                    <a:moveTo>
                      <a:pt x="153" y="227"/>
                    </a:move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3" y="227"/>
                      <a:pt x="153" y="227"/>
                      <a:pt x="153" y="227"/>
                    </a:cubicBezTo>
                    <a:cubicBezTo>
                      <a:pt x="153" y="227"/>
                      <a:pt x="153" y="227"/>
                      <a:pt x="153" y="227"/>
                    </a:cubicBezTo>
                    <a:close/>
                    <a:moveTo>
                      <a:pt x="156" y="91"/>
                    </a:moveTo>
                    <a:cubicBezTo>
                      <a:pt x="156" y="91"/>
                      <a:pt x="156" y="91"/>
                      <a:pt x="155" y="91"/>
                    </a:cubicBezTo>
                    <a:cubicBezTo>
                      <a:pt x="156" y="91"/>
                      <a:pt x="156" y="91"/>
                      <a:pt x="156" y="91"/>
                    </a:cubicBezTo>
                    <a:cubicBezTo>
                      <a:pt x="155" y="90"/>
                      <a:pt x="157" y="90"/>
                      <a:pt x="157" y="90"/>
                    </a:cubicBezTo>
                    <a:cubicBezTo>
                      <a:pt x="157" y="92"/>
                      <a:pt x="157" y="93"/>
                      <a:pt x="157" y="95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6" y="96"/>
                      <a:pt x="157" y="96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7" y="95"/>
                      <a:pt x="157" y="95"/>
                      <a:pt x="157" y="95"/>
                    </a:cubicBezTo>
                    <a:cubicBezTo>
                      <a:pt x="157" y="94"/>
                      <a:pt x="157" y="94"/>
                      <a:pt x="157" y="94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6" y="94"/>
                      <a:pt x="157" y="94"/>
                      <a:pt x="156" y="93"/>
                    </a:cubicBezTo>
                    <a:cubicBezTo>
                      <a:pt x="156" y="93"/>
                      <a:pt x="156" y="94"/>
                      <a:pt x="155" y="93"/>
                    </a:cubicBezTo>
                    <a:cubicBezTo>
                      <a:pt x="156" y="93"/>
                      <a:pt x="156" y="92"/>
                      <a:pt x="156" y="91"/>
                    </a:cubicBezTo>
                    <a:close/>
                    <a:moveTo>
                      <a:pt x="157" y="97"/>
                    </a:moveTo>
                    <a:cubicBezTo>
                      <a:pt x="157" y="97"/>
                      <a:pt x="157" y="97"/>
                      <a:pt x="157" y="97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8"/>
                    </a:cubicBezTo>
                    <a:cubicBezTo>
                      <a:pt x="157" y="98"/>
                      <a:pt x="157" y="98"/>
                      <a:pt x="157" y="99"/>
                    </a:cubicBezTo>
                    <a:cubicBezTo>
                      <a:pt x="156" y="99"/>
                      <a:pt x="156" y="98"/>
                      <a:pt x="156" y="98"/>
                    </a:cubicBezTo>
                    <a:cubicBezTo>
                      <a:pt x="156" y="98"/>
                      <a:pt x="156" y="97"/>
                      <a:pt x="157" y="97"/>
                    </a:cubicBezTo>
                    <a:close/>
                    <a:moveTo>
                      <a:pt x="156" y="105"/>
                    </a:move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05"/>
                      <a:pt x="156" y="105"/>
                      <a:pt x="155" y="105"/>
                    </a:cubicBezTo>
                    <a:cubicBezTo>
                      <a:pt x="155" y="105"/>
                      <a:pt x="155" y="105"/>
                      <a:pt x="156" y="105"/>
                    </a:cubicBezTo>
                    <a:close/>
                    <a:moveTo>
                      <a:pt x="155" y="107"/>
                    </a:moveTo>
                    <a:cubicBezTo>
                      <a:pt x="155" y="107"/>
                      <a:pt x="155" y="107"/>
                      <a:pt x="155" y="107"/>
                    </a:cubicBezTo>
                    <a:cubicBezTo>
                      <a:pt x="155" y="107"/>
                      <a:pt x="155" y="107"/>
                      <a:pt x="155" y="107"/>
                    </a:cubicBezTo>
                    <a:close/>
                    <a:moveTo>
                      <a:pt x="155" y="107"/>
                    </a:moveTo>
                    <a:cubicBezTo>
                      <a:pt x="155" y="108"/>
                      <a:pt x="155" y="108"/>
                      <a:pt x="155" y="108"/>
                    </a:cubicBezTo>
                    <a:cubicBezTo>
                      <a:pt x="155" y="108"/>
                      <a:pt x="155" y="108"/>
                      <a:pt x="155" y="107"/>
                    </a:cubicBezTo>
                    <a:close/>
                    <a:moveTo>
                      <a:pt x="154" y="109"/>
                    </a:moveTo>
                    <a:cubicBezTo>
                      <a:pt x="155" y="109"/>
                      <a:pt x="154" y="109"/>
                      <a:pt x="155" y="109"/>
                    </a:cubicBezTo>
                    <a:cubicBezTo>
                      <a:pt x="155" y="109"/>
                      <a:pt x="155" y="108"/>
                      <a:pt x="155" y="108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0"/>
                      <a:pt x="153" y="110"/>
                      <a:pt x="153" y="109"/>
                    </a:cubicBezTo>
                    <a:cubicBezTo>
                      <a:pt x="152" y="109"/>
                      <a:pt x="154" y="109"/>
                      <a:pt x="154" y="109"/>
                    </a:cubicBezTo>
                    <a:close/>
                    <a:moveTo>
                      <a:pt x="146" y="91"/>
                    </a:moveTo>
                    <a:cubicBezTo>
                      <a:pt x="147" y="91"/>
                      <a:pt x="147" y="91"/>
                      <a:pt x="147" y="91"/>
                    </a:cubicBezTo>
                    <a:cubicBezTo>
                      <a:pt x="147" y="92"/>
                      <a:pt x="146" y="92"/>
                      <a:pt x="145" y="93"/>
                    </a:cubicBezTo>
                    <a:cubicBezTo>
                      <a:pt x="145" y="97"/>
                      <a:pt x="148" y="100"/>
                      <a:pt x="147" y="103"/>
                    </a:cubicBezTo>
                    <a:cubicBezTo>
                      <a:pt x="146" y="103"/>
                      <a:pt x="146" y="103"/>
                      <a:pt x="146" y="103"/>
                    </a:cubicBezTo>
                    <a:cubicBezTo>
                      <a:pt x="145" y="103"/>
                      <a:pt x="148" y="104"/>
                      <a:pt x="147" y="104"/>
                    </a:cubicBezTo>
                    <a:cubicBezTo>
                      <a:pt x="147" y="104"/>
                      <a:pt x="147" y="104"/>
                      <a:pt x="147" y="104"/>
                    </a:cubicBezTo>
                    <a:cubicBezTo>
                      <a:pt x="147" y="104"/>
                      <a:pt x="147" y="105"/>
                      <a:pt x="146" y="104"/>
                    </a:cubicBezTo>
                    <a:cubicBezTo>
                      <a:pt x="146" y="105"/>
                      <a:pt x="147" y="105"/>
                      <a:pt x="147" y="105"/>
                    </a:cubicBezTo>
                    <a:cubicBezTo>
                      <a:pt x="146" y="105"/>
                      <a:pt x="146" y="105"/>
                      <a:pt x="146" y="105"/>
                    </a:cubicBezTo>
                    <a:cubicBezTo>
                      <a:pt x="146" y="107"/>
                      <a:pt x="147" y="108"/>
                      <a:pt x="147" y="109"/>
                    </a:cubicBezTo>
                    <a:cubicBezTo>
                      <a:pt x="146" y="110"/>
                      <a:pt x="147" y="113"/>
                      <a:pt x="148" y="115"/>
                    </a:cubicBezTo>
                    <a:cubicBezTo>
                      <a:pt x="149" y="117"/>
                      <a:pt x="148" y="118"/>
                      <a:pt x="147" y="120"/>
                    </a:cubicBezTo>
                    <a:cubicBezTo>
                      <a:pt x="147" y="115"/>
                      <a:pt x="146" y="110"/>
                      <a:pt x="145" y="104"/>
                    </a:cubicBezTo>
                    <a:cubicBezTo>
                      <a:pt x="145" y="97"/>
                      <a:pt x="144" y="90"/>
                      <a:pt x="142" y="82"/>
                    </a:cubicBezTo>
                    <a:cubicBezTo>
                      <a:pt x="143" y="81"/>
                      <a:pt x="143" y="80"/>
                      <a:pt x="143" y="79"/>
                    </a:cubicBezTo>
                    <a:cubicBezTo>
                      <a:pt x="143" y="80"/>
                      <a:pt x="143" y="80"/>
                      <a:pt x="143" y="81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3" y="82"/>
                      <a:pt x="145" y="82"/>
                      <a:pt x="144" y="83"/>
                    </a:cubicBezTo>
                    <a:cubicBezTo>
                      <a:pt x="144" y="83"/>
                      <a:pt x="144" y="83"/>
                      <a:pt x="144" y="83"/>
                    </a:cubicBezTo>
                    <a:cubicBezTo>
                      <a:pt x="146" y="85"/>
                      <a:pt x="143" y="86"/>
                      <a:pt x="145" y="87"/>
                    </a:cubicBezTo>
                    <a:cubicBezTo>
                      <a:pt x="144" y="87"/>
                      <a:pt x="144" y="87"/>
                      <a:pt x="144" y="87"/>
                    </a:cubicBezTo>
                    <a:cubicBezTo>
                      <a:pt x="144" y="88"/>
                      <a:pt x="145" y="89"/>
                      <a:pt x="146" y="88"/>
                    </a:cubicBezTo>
                    <a:cubicBezTo>
                      <a:pt x="146" y="89"/>
                      <a:pt x="146" y="89"/>
                      <a:pt x="145" y="89"/>
                    </a:cubicBezTo>
                    <a:cubicBezTo>
                      <a:pt x="146" y="89"/>
                      <a:pt x="146" y="89"/>
                      <a:pt x="146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46" y="91"/>
                      <a:pt x="146" y="91"/>
                      <a:pt x="146" y="91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7" y="91"/>
                      <a:pt x="146" y="91"/>
                      <a:pt x="146" y="91"/>
                    </a:cubicBezTo>
                    <a:close/>
                    <a:moveTo>
                      <a:pt x="143" y="78"/>
                    </a:move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8"/>
                      <a:pt x="143" y="78"/>
                      <a:pt x="143" y="78"/>
                    </a:cubicBezTo>
                    <a:cubicBezTo>
                      <a:pt x="143" y="78"/>
                      <a:pt x="143" y="78"/>
                      <a:pt x="143" y="78"/>
                    </a:cubicBezTo>
                    <a:close/>
                    <a:moveTo>
                      <a:pt x="143" y="79"/>
                    </a:moveTo>
                    <a:cubicBezTo>
                      <a:pt x="143" y="79"/>
                      <a:pt x="143" y="79"/>
                      <a:pt x="143" y="79"/>
                    </a:cubicBezTo>
                    <a:cubicBezTo>
                      <a:pt x="143" y="79"/>
                      <a:pt x="143" y="79"/>
                      <a:pt x="143" y="79"/>
                    </a:cubicBezTo>
                    <a:close/>
                    <a:moveTo>
                      <a:pt x="134" y="54"/>
                    </a:moveTo>
                    <a:cubicBezTo>
                      <a:pt x="134" y="54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4" y="55"/>
                      <a:pt x="134" y="55"/>
                    </a:cubicBezTo>
                    <a:cubicBezTo>
                      <a:pt x="134" y="55"/>
                      <a:pt x="133" y="55"/>
                      <a:pt x="133" y="55"/>
                    </a:cubicBezTo>
                    <a:cubicBezTo>
                      <a:pt x="133" y="54"/>
                      <a:pt x="134" y="54"/>
                      <a:pt x="134" y="54"/>
                    </a:cubicBezTo>
                    <a:close/>
                    <a:moveTo>
                      <a:pt x="124" y="46"/>
                    </a:moveTo>
                    <a:cubicBezTo>
                      <a:pt x="124" y="46"/>
                      <a:pt x="124" y="46"/>
                      <a:pt x="124" y="46"/>
                    </a:cubicBezTo>
                    <a:close/>
                    <a:moveTo>
                      <a:pt x="103" y="56"/>
                    </a:moveTo>
                    <a:cubicBezTo>
                      <a:pt x="103" y="56"/>
                      <a:pt x="103" y="56"/>
                      <a:pt x="103" y="56"/>
                    </a:cubicBezTo>
                    <a:cubicBezTo>
                      <a:pt x="103" y="56"/>
                      <a:pt x="102" y="55"/>
                      <a:pt x="102" y="55"/>
                    </a:cubicBezTo>
                    <a:cubicBezTo>
                      <a:pt x="102" y="55"/>
                      <a:pt x="103" y="55"/>
                      <a:pt x="103" y="56"/>
                    </a:cubicBezTo>
                    <a:close/>
                    <a:moveTo>
                      <a:pt x="66" y="45"/>
                    </a:moveTo>
                    <a:cubicBezTo>
                      <a:pt x="66" y="45"/>
                      <a:pt x="66" y="45"/>
                      <a:pt x="66" y="45"/>
                    </a:cubicBezTo>
                    <a:cubicBezTo>
                      <a:pt x="66" y="45"/>
                      <a:pt x="66" y="45"/>
                      <a:pt x="66" y="45"/>
                    </a:cubicBezTo>
                    <a:close/>
                    <a:moveTo>
                      <a:pt x="51" y="34"/>
                    </a:move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6"/>
                      <a:pt x="53" y="37"/>
                      <a:pt x="55" y="41"/>
                    </a:cubicBezTo>
                    <a:cubicBezTo>
                      <a:pt x="55" y="44"/>
                      <a:pt x="54" y="46"/>
                      <a:pt x="56" y="49"/>
                    </a:cubicBezTo>
                    <a:cubicBezTo>
                      <a:pt x="56" y="51"/>
                      <a:pt x="57" y="53"/>
                      <a:pt x="58" y="55"/>
                    </a:cubicBezTo>
                    <a:cubicBezTo>
                      <a:pt x="59" y="55"/>
                      <a:pt x="58" y="57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9"/>
                      <a:pt x="60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60" y="60"/>
                      <a:pt x="60" y="60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60" y="62"/>
                      <a:pt x="61" y="63"/>
                      <a:pt x="60" y="64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5"/>
                      <a:pt x="62" y="66"/>
                      <a:pt x="62" y="68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4" y="69"/>
                      <a:pt x="61" y="71"/>
                      <a:pt x="63" y="73"/>
                    </a:cubicBezTo>
                    <a:cubicBezTo>
                      <a:pt x="63" y="72"/>
                      <a:pt x="63" y="73"/>
                      <a:pt x="63" y="73"/>
                    </a:cubicBezTo>
                    <a:cubicBezTo>
                      <a:pt x="63" y="74"/>
                      <a:pt x="63" y="75"/>
                      <a:pt x="64" y="75"/>
                    </a:cubicBezTo>
                    <a:cubicBezTo>
                      <a:pt x="65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4" y="77"/>
                      <a:pt x="65" y="78"/>
                      <a:pt x="65" y="80"/>
                    </a:cubicBezTo>
                    <a:cubicBezTo>
                      <a:pt x="65" y="80"/>
                      <a:pt x="65" y="81"/>
                      <a:pt x="65" y="81"/>
                    </a:cubicBezTo>
                    <a:cubicBezTo>
                      <a:pt x="65" y="81"/>
                      <a:pt x="64" y="81"/>
                      <a:pt x="64" y="82"/>
                    </a:cubicBezTo>
                    <a:cubicBezTo>
                      <a:pt x="64" y="82"/>
                      <a:pt x="65" y="83"/>
                      <a:pt x="65" y="84"/>
                    </a:cubicBezTo>
                    <a:cubicBezTo>
                      <a:pt x="65" y="87"/>
                      <a:pt x="65" y="89"/>
                      <a:pt x="65" y="92"/>
                    </a:cubicBezTo>
                    <a:cubicBezTo>
                      <a:pt x="67" y="94"/>
                      <a:pt x="65" y="97"/>
                      <a:pt x="67" y="99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6" y="101"/>
                      <a:pt x="67" y="101"/>
                      <a:pt x="66" y="102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7" y="103"/>
                      <a:pt x="66" y="105"/>
                      <a:pt x="67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6"/>
                      <a:pt x="66" y="106"/>
                      <a:pt x="66" y="106"/>
                    </a:cubicBezTo>
                    <a:cubicBezTo>
                      <a:pt x="67" y="108"/>
                      <a:pt x="67" y="109"/>
                      <a:pt x="67" y="111"/>
                    </a:cubicBezTo>
                    <a:cubicBezTo>
                      <a:pt x="66" y="111"/>
                      <a:pt x="66" y="111"/>
                      <a:pt x="67" y="111"/>
                    </a:cubicBezTo>
                    <a:cubicBezTo>
                      <a:pt x="67" y="111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8" y="113"/>
                      <a:pt x="68" y="113"/>
                    </a:cubicBezTo>
                    <a:cubicBezTo>
                      <a:pt x="68" y="113"/>
                      <a:pt x="69" y="113"/>
                      <a:pt x="70" y="113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2" y="117"/>
                      <a:pt x="69" y="122"/>
                      <a:pt x="71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9"/>
                      <a:pt x="72" y="130"/>
                      <a:pt x="72" y="131"/>
                    </a:cubicBezTo>
                    <a:cubicBezTo>
                      <a:pt x="72" y="133"/>
                      <a:pt x="72" y="135"/>
                      <a:pt x="72" y="138"/>
                    </a:cubicBezTo>
                    <a:cubicBezTo>
                      <a:pt x="70" y="132"/>
                      <a:pt x="69" y="126"/>
                      <a:pt x="68" y="119"/>
                    </a:cubicBezTo>
                    <a:cubicBezTo>
                      <a:pt x="66" y="114"/>
                      <a:pt x="66" y="114"/>
                      <a:pt x="66" y="114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66" y="113"/>
                      <a:pt x="65" y="112"/>
                      <a:pt x="65" y="110"/>
                    </a:cubicBezTo>
                    <a:cubicBezTo>
                      <a:pt x="65" y="110"/>
                      <a:pt x="65" y="109"/>
                      <a:pt x="65" y="109"/>
                    </a:cubicBezTo>
                    <a:cubicBezTo>
                      <a:pt x="65" y="109"/>
                      <a:pt x="65" y="109"/>
                      <a:pt x="65" y="109"/>
                    </a:cubicBezTo>
                    <a:cubicBezTo>
                      <a:pt x="65" y="109"/>
                      <a:pt x="65" y="108"/>
                      <a:pt x="64" y="108"/>
                    </a:cubicBezTo>
                    <a:cubicBezTo>
                      <a:pt x="65" y="107"/>
                      <a:pt x="65" y="107"/>
                      <a:pt x="65" y="106"/>
                    </a:cubicBezTo>
                    <a:cubicBezTo>
                      <a:pt x="65" y="102"/>
                      <a:pt x="65" y="98"/>
                      <a:pt x="64" y="95"/>
                    </a:cubicBezTo>
                    <a:cubicBezTo>
                      <a:pt x="64" y="94"/>
                      <a:pt x="64" y="94"/>
                      <a:pt x="64" y="93"/>
                    </a:cubicBezTo>
                    <a:cubicBezTo>
                      <a:pt x="64" y="93"/>
                      <a:pt x="64" y="93"/>
                      <a:pt x="64" y="93"/>
                    </a:cubicBezTo>
                    <a:cubicBezTo>
                      <a:pt x="63" y="93"/>
                      <a:pt x="63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3"/>
                      <a:pt x="62" y="93"/>
                      <a:pt x="61" y="93"/>
                    </a:cubicBezTo>
                    <a:cubicBezTo>
                      <a:pt x="60" y="92"/>
                      <a:pt x="62" y="91"/>
                      <a:pt x="61" y="90"/>
                    </a:cubicBezTo>
                    <a:cubicBezTo>
                      <a:pt x="60" y="89"/>
                      <a:pt x="63" y="89"/>
                      <a:pt x="61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2" y="87"/>
                      <a:pt x="61" y="87"/>
                      <a:pt x="61" y="87"/>
                    </a:cubicBezTo>
                    <a:cubicBezTo>
                      <a:pt x="62" y="87"/>
                      <a:pt x="62" y="86"/>
                      <a:pt x="62" y="86"/>
                    </a:cubicBezTo>
                    <a:cubicBezTo>
                      <a:pt x="63" y="85"/>
                      <a:pt x="60" y="84"/>
                      <a:pt x="62" y="82"/>
                    </a:cubicBezTo>
                    <a:cubicBezTo>
                      <a:pt x="61" y="82"/>
                      <a:pt x="61" y="81"/>
                      <a:pt x="60" y="80"/>
                    </a:cubicBezTo>
                    <a:cubicBezTo>
                      <a:pt x="61" y="80"/>
                      <a:pt x="60" y="79"/>
                      <a:pt x="61" y="79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62" y="80"/>
                      <a:pt x="62" y="80"/>
                      <a:pt x="62" y="80"/>
                    </a:cubicBezTo>
                    <a:cubicBezTo>
                      <a:pt x="63" y="79"/>
                      <a:pt x="61" y="78"/>
                      <a:pt x="61" y="77"/>
                    </a:cubicBezTo>
                    <a:cubicBezTo>
                      <a:pt x="61" y="77"/>
                      <a:pt x="61" y="78"/>
                      <a:pt x="60" y="78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1" y="75"/>
                      <a:pt x="62" y="74"/>
                      <a:pt x="61" y="74"/>
                    </a:cubicBezTo>
                    <a:cubicBezTo>
                      <a:pt x="60" y="74"/>
                      <a:pt x="60" y="75"/>
                      <a:pt x="59" y="74"/>
                    </a:cubicBezTo>
                    <a:cubicBezTo>
                      <a:pt x="60" y="73"/>
                      <a:pt x="60" y="72"/>
                      <a:pt x="60" y="70"/>
                    </a:cubicBezTo>
                    <a:cubicBezTo>
                      <a:pt x="60" y="71"/>
                      <a:pt x="60" y="70"/>
                      <a:pt x="59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59" y="69"/>
                      <a:pt x="61" y="69"/>
                      <a:pt x="60" y="68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8" y="67"/>
                      <a:pt x="61" y="67"/>
                      <a:pt x="59" y="66"/>
                    </a:cubicBezTo>
                    <a:cubicBezTo>
                      <a:pt x="59" y="67"/>
                      <a:pt x="57" y="67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8" y="66"/>
                      <a:pt x="59" y="66"/>
                      <a:pt x="59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9" y="64"/>
                      <a:pt x="58" y="63"/>
                      <a:pt x="58" y="63"/>
                    </a:cubicBezTo>
                    <a:cubicBezTo>
                      <a:pt x="58" y="63"/>
                      <a:pt x="59" y="61"/>
                      <a:pt x="58" y="61"/>
                    </a:cubicBezTo>
                    <a:cubicBezTo>
                      <a:pt x="58" y="61"/>
                      <a:pt x="58" y="60"/>
                      <a:pt x="59" y="60"/>
                    </a:cubicBezTo>
                    <a:cubicBezTo>
                      <a:pt x="58" y="60"/>
                      <a:pt x="57" y="59"/>
                      <a:pt x="58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7"/>
                      <a:pt x="57" y="56"/>
                      <a:pt x="57" y="54"/>
                    </a:cubicBezTo>
                    <a:cubicBezTo>
                      <a:pt x="57" y="54"/>
                      <a:pt x="57" y="53"/>
                      <a:pt x="56" y="54"/>
                    </a:cubicBezTo>
                    <a:cubicBezTo>
                      <a:pt x="55" y="53"/>
                      <a:pt x="57" y="51"/>
                      <a:pt x="54" y="51"/>
                    </a:cubicBezTo>
                    <a:cubicBezTo>
                      <a:pt x="54" y="50"/>
                      <a:pt x="55" y="50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4" y="48"/>
                      <a:pt x="54" y="48"/>
                      <a:pt x="54" y="47"/>
                    </a:cubicBezTo>
                    <a:cubicBezTo>
                      <a:pt x="54" y="46"/>
                      <a:pt x="52" y="47"/>
                      <a:pt x="52" y="46"/>
                    </a:cubicBezTo>
                    <a:cubicBezTo>
                      <a:pt x="53" y="46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4"/>
                      <a:pt x="53" y="44"/>
                      <a:pt x="53" y="45"/>
                    </a:cubicBezTo>
                    <a:cubicBezTo>
                      <a:pt x="53" y="45"/>
                      <a:pt x="52" y="45"/>
                      <a:pt x="52" y="45"/>
                    </a:cubicBezTo>
                    <a:cubicBezTo>
                      <a:pt x="53" y="44"/>
                      <a:pt x="52" y="43"/>
                      <a:pt x="53" y="43"/>
                    </a:cubicBezTo>
                    <a:cubicBezTo>
                      <a:pt x="52" y="41"/>
                      <a:pt x="51" y="40"/>
                      <a:pt x="50" y="39"/>
                    </a:cubicBezTo>
                    <a:cubicBezTo>
                      <a:pt x="51" y="39"/>
                      <a:pt x="51" y="39"/>
                      <a:pt x="52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2" y="38"/>
                      <a:pt x="52" y="39"/>
                      <a:pt x="52" y="39"/>
                    </a:cubicBezTo>
                    <a:cubicBezTo>
                      <a:pt x="53" y="38"/>
                      <a:pt x="50" y="37"/>
                      <a:pt x="51" y="36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49" y="35"/>
                    </a:cubicBezTo>
                    <a:cubicBezTo>
                      <a:pt x="50" y="35"/>
                      <a:pt x="51" y="35"/>
                      <a:pt x="51" y="34"/>
                    </a:cubicBezTo>
                    <a:close/>
                    <a:moveTo>
                      <a:pt x="38" y="50"/>
                    </a:moveTo>
                    <a:cubicBezTo>
                      <a:pt x="38" y="51"/>
                      <a:pt x="39" y="51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8" y="52"/>
                      <a:pt x="38" y="52"/>
                    </a:cubicBezTo>
                    <a:cubicBezTo>
                      <a:pt x="38" y="51"/>
                      <a:pt x="38" y="50"/>
                      <a:pt x="38" y="49"/>
                    </a:cubicBezTo>
                    <a:lnTo>
                      <a:pt x="38" y="50"/>
                    </a:lnTo>
                    <a:close/>
                    <a:moveTo>
                      <a:pt x="33" y="66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3" y="67"/>
                      <a:pt x="33" y="67"/>
                      <a:pt x="33" y="67"/>
                    </a:cubicBezTo>
                    <a:lnTo>
                      <a:pt x="33" y="66"/>
                    </a:lnTo>
                    <a:close/>
                    <a:moveTo>
                      <a:pt x="28" y="122"/>
                    </a:move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9" y="121"/>
                      <a:pt x="29" y="121"/>
                    </a:cubicBezTo>
                    <a:cubicBezTo>
                      <a:pt x="29" y="121"/>
                      <a:pt x="28" y="121"/>
                      <a:pt x="28" y="122"/>
                    </a:cubicBezTo>
                    <a:close/>
                    <a:moveTo>
                      <a:pt x="46" y="124"/>
                    </a:moveTo>
                    <a:cubicBezTo>
                      <a:pt x="46" y="124"/>
                      <a:pt x="47" y="124"/>
                      <a:pt x="46" y="124"/>
                    </a:cubicBezTo>
                    <a:cubicBezTo>
                      <a:pt x="46" y="124"/>
                      <a:pt x="46" y="124"/>
                      <a:pt x="46" y="124"/>
                    </a:cubicBezTo>
                    <a:close/>
                    <a:moveTo>
                      <a:pt x="70" y="204"/>
                    </a:moveTo>
                    <a:cubicBezTo>
                      <a:pt x="69" y="203"/>
                      <a:pt x="69" y="203"/>
                      <a:pt x="69" y="202"/>
                    </a:cubicBezTo>
                    <a:cubicBezTo>
                      <a:pt x="69" y="200"/>
                      <a:pt x="68" y="199"/>
                      <a:pt x="68" y="197"/>
                    </a:cubicBezTo>
                    <a:cubicBezTo>
                      <a:pt x="69" y="197"/>
                      <a:pt x="71" y="197"/>
                      <a:pt x="72" y="197"/>
                    </a:cubicBezTo>
                    <a:cubicBezTo>
                      <a:pt x="71" y="200"/>
                      <a:pt x="70" y="202"/>
                      <a:pt x="70" y="204"/>
                    </a:cubicBezTo>
                    <a:close/>
                    <a:moveTo>
                      <a:pt x="75" y="190"/>
                    </a:moveTo>
                    <a:cubicBezTo>
                      <a:pt x="74" y="191"/>
                      <a:pt x="74" y="193"/>
                      <a:pt x="73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2" y="195"/>
                      <a:pt x="72" y="195"/>
                      <a:pt x="72" y="195"/>
                    </a:cubicBezTo>
                    <a:cubicBezTo>
                      <a:pt x="73" y="194"/>
                      <a:pt x="72" y="194"/>
                      <a:pt x="72" y="194"/>
                    </a:cubicBezTo>
                    <a:cubicBezTo>
                      <a:pt x="72" y="194"/>
                      <a:pt x="73" y="193"/>
                      <a:pt x="73" y="193"/>
                    </a:cubicBezTo>
                    <a:cubicBezTo>
                      <a:pt x="73" y="193"/>
                      <a:pt x="72" y="193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3" y="193"/>
                      <a:pt x="72" y="192"/>
                      <a:pt x="72" y="191"/>
                    </a:cubicBezTo>
                    <a:cubicBezTo>
                      <a:pt x="70" y="190"/>
                      <a:pt x="75" y="190"/>
                      <a:pt x="73" y="189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73" y="188"/>
                      <a:pt x="73" y="188"/>
                    </a:cubicBezTo>
                    <a:cubicBezTo>
                      <a:pt x="73" y="188"/>
                      <a:pt x="73" y="188"/>
                      <a:pt x="73" y="187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7"/>
                    </a:cubicBezTo>
                    <a:cubicBezTo>
                      <a:pt x="72" y="187"/>
                      <a:pt x="72" y="187"/>
                      <a:pt x="72" y="186"/>
                    </a:cubicBezTo>
                    <a:cubicBezTo>
                      <a:pt x="73" y="186"/>
                      <a:pt x="73" y="186"/>
                      <a:pt x="72" y="185"/>
                    </a:cubicBezTo>
                    <a:cubicBezTo>
                      <a:pt x="73" y="185"/>
                      <a:pt x="74" y="185"/>
                      <a:pt x="75" y="185"/>
                    </a:cubicBezTo>
                    <a:cubicBezTo>
                      <a:pt x="75" y="187"/>
                      <a:pt x="73" y="191"/>
                      <a:pt x="75" y="190"/>
                    </a:cubicBezTo>
                    <a:close/>
                    <a:moveTo>
                      <a:pt x="139" y="259"/>
                    </a:moveTo>
                    <a:cubicBezTo>
                      <a:pt x="140" y="259"/>
                      <a:pt x="140" y="259"/>
                      <a:pt x="140" y="259"/>
                    </a:cubicBezTo>
                    <a:cubicBezTo>
                      <a:pt x="140" y="260"/>
                      <a:pt x="139" y="261"/>
                      <a:pt x="139" y="259"/>
                    </a:cubicBezTo>
                    <a:close/>
                    <a:moveTo>
                      <a:pt x="142" y="254"/>
                    </a:moveTo>
                    <a:cubicBezTo>
                      <a:pt x="141" y="254"/>
                      <a:pt x="141" y="254"/>
                      <a:pt x="141" y="254"/>
                    </a:cubicBezTo>
                    <a:cubicBezTo>
                      <a:pt x="141" y="252"/>
                      <a:pt x="143" y="254"/>
                      <a:pt x="142" y="251"/>
                    </a:cubicBezTo>
                    <a:cubicBezTo>
                      <a:pt x="142" y="252"/>
                      <a:pt x="140" y="251"/>
                      <a:pt x="141" y="250"/>
                    </a:cubicBezTo>
                    <a:cubicBezTo>
                      <a:pt x="142" y="250"/>
                      <a:pt x="142" y="250"/>
                      <a:pt x="142" y="250"/>
                    </a:cubicBezTo>
                    <a:cubicBezTo>
                      <a:pt x="142" y="250"/>
                      <a:pt x="141" y="250"/>
                      <a:pt x="142" y="249"/>
                    </a:cubicBezTo>
                    <a:cubicBezTo>
                      <a:pt x="142" y="250"/>
                      <a:pt x="142" y="250"/>
                      <a:pt x="143" y="249"/>
                    </a:cubicBezTo>
                    <a:cubicBezTo>
                      <a:pt x="143" y="250"/>
                      <a:pt x="143" y="250"/>
                      <a:pt x="143" y="250"/>
                    </a:cubicBezTo>
                    <a:cubicBezTo>
                      <a:pt x="143" y="248"/>
                      <a:pt x="143" y="248"/>
                      <a:pt x="143" y="248"/>
                    </a:cubicBezTo>
                    <a:cubicBezTo>
                      <a:pt x="144" y="247"/>
                      <a:pt x="144" y="245"/>
                      <a:pt x="145" y="245"/>
                    </a:cubicBezTo>
                    <a:cubicBezTo>
                      <a:pt x="145" y="245"/>
                      <a:pt x="146" y="243"/>
                      <a:pt x="145" y="242"/>
                    </a:cubicBezTo>
                    <a:cubicBezTo>
                      <a:pt x="146" y="243"/>
                      <a:pt x="146" y="242"/>
                      <a:pt x="146" y="242"/>
                    </a:cubicBezTo>
                    <a:cubicBezTo>
                      <a:pt x="145" y="245"/>
                      <a:pt x="144" y="249"/>
                      <a:pt x="144" y="251"/>
                    </a:cubicBezTo>
                    <a:cubicBezTo>
                      <a:pt x="143" y="251"/>
                      <a:pt x="143" y="252"/>
                      <a:pt x="142" y="254"/>
                    </a:cubicBezTo>
                    <a:close/>
                    <a:moveTo>
                      <a:pt x="293" y="79"/>
                    </a:moveTo>
                    <a:cubicBezTo>
                      <a:pt x="293" y="79"/>
                      <a:pt x="293" y="79"/>
                      <a:pt x="293" y="79"/>
                    </a:cubicBezTo>
                    <a:cubicBezTo>
                      <a:pt x="293" y="79"/>
                      <a:pt x="293" y="79"/>
                      <a:pt x="293" y="79"/>
                    </a:cubicBezTo>
                    <a:cubicBezTo>
                      <a:pt x="293" y="79"/>
                      <a:pt x="293" y="79"/>
                      <a:pt x="293" y="79"/>
                    </a:cubicBezTo>
                    <a:close/>
                    <a:moveTo>
                      <a:pt x="207" y="155"/>
                    </a:moveTo>
                    <a:cubicBezTo>
                      <a:pt x="208" y="155"/>
                      <a:pt x="208" y="155"/>
                      <a:pt x="208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8" y="155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9" y="154"/>
                      <a:pt x="210" y="155"/>
                      <a:pt x="213" y="155"/>
                    </a:cubicBezTo>
                    <a:cubicBezTo>
                      <a:pt x="213" y="157"/>
                      <a:pt x="213" y="159"/>
                      <a:pt x="213" y="161"/>
                    </a:cubicBezTo>
                    <a:cubicBezTo>
                      <a:pt x="213" y="161"/>
                      <a:pt x="212" y="161"/>
                      <a:pt x="212" y="162"/>
                    </a:cubicBezTo>
                    <a:cubicBezTo>
                      <a:pt x="212" y="161"/>
                      <a:pt x="213" y="161"/>
                      <a:pt x="213" y="161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2" y="160"/>
                      <a:pt x="212" y="160"/>
                      <a:pt x="212" y="160"/>
                    </a:cubicBezTo>
                    <a:cubicBezTo>
                      <a:pt x="212" y="160"/>
                      <a:pt x="210" y="161"/>
                      <a:pt x="210" y="160"/>
                    </a:cubicBezTo>
                    <a:cubicBezTo>
                      <a:pt x="211" y="160"/>
                      <a:pt x="211" y="160"/>
                      <a:pt x="211" y="160"/>
                    </a:cubicBezTo>
                    <a:cubicBezTo>
                      <a:pt x="211" y="160"/>
                      <a:pt x="211" y="160"/>
                      <a:pt x="211" y="159"/>
                    </a:cubicBezTo>
                    <a:cubicBezTo>
                      <a:pt x="211" y="159"/>
                      <a:pt x="211" y="159"/>
                      <a:pt x="211" y="159"/>
                    </a:cubicBezTo>
                    <a:cubicBezTo>
                      <a:pt x="211" y="159"/>
                      <a:pt x="211" y="159"/>
                      <a:pt x="211" y="159"/>
                    </a:cubicBezTo>
                    <a:cubicBezTo>
                      <a:pt x="211" y="159"/>
                      <a:pt x="211" y="159"/>
                      <a:pt x="211" y="160"/>
                    </a:cubicBezTo>
                    <a:cubicBezTo>
                      <a:pt x="211" y="160"/>
                      <a:pt x="210" y="160"/>
                      <a:pt x="210" y="160"/>
                    </a:cubicBezTo>
                    <a:cubicBezTo>
                      <a:pt x="211" y="159"/>
                      <a:pt x="210" y="159"/>
                      <a:pt x="211" y="159"/>
                    </a:cubicBezTo>
                    <a:cubicBezTo>
                      <a:pt x="210" y="158"/>
                      <a:pt x="209" y="158"/>
                      <a:pt x="208" y="158"/>
                    </a:cubicBezTo>
                    <a:cubicBezTo>
                      <a:pt x="209" y="158"/>
                      <a:pt x="209" y="158"/>
                      <a:pt x="209" y="158"/>
                    </a:cubicBezTo>
                    <a:cubicBezTo>
                      <a:pt x="209" y="157"/>
                      <a:pt x="209" y="157"/>
                      <a:pt x="209" y="157"/>
                    </a:cubicBezTo>
                    <a:cubicBezTo>
                      <a:pt x="210" y="157"/>
                      <a:pt x="210" y="157"/>
                      <a:pt x="210" y="157"/>
                    </a:cubicBezTo>
                    <a:cubicBezTo>
                      <a:pt x="210" y="156"/>
                      <a:pt x="208" y="157"/>
                      <a:pt x="209" y="156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156"/>
                      <a:pt x="208" y="156"/>
                      <a:pt x="208" y="156"/>
                    </a:cubicBezTo>
                    <a:cubicBezTo>
                      <a:pt x="208" y="156"/>
                      <a:pt x="208" y="157"/>
                      <a:pt x="208" y="156"/>
                    </a:cubicBezTo>
                    <a:cubicBezTo>
                      <a:pt x="208" y="156"/>
                      <a:pt x="209" y="156"/>
                      <a:pt x="209" y="156"/>
                    </a:cubicBezTo>
                    <a:cubicBezTo>
                      <a:pt x="209" y="155"/>
                      <a:pt x="208" y="155"/>
                      <a:pt x="208" y="155"/>
                    </a:cubicBezTo>
                    <a:cubicBezTo>
                      <a:pt x="208" y="155"/>
                      <a:pt x="207" y="155"/>
                      <a:pt x="207" y="155"/>
                    </a:cubicBezTo>
                    <a:cubicBezTo>
                      <a:pt x="207" y="155"/>
                      <a:pt x="207" y="155"/>
                      <a:pt x="207" y="155"/>
                    </a:cubicBezTo>
                    <a:close/>
                    <a:moveTo>
                      <a:pt x="252" y="83"/>
                    </a:moveTo>
                    <a:cubicBezTo>
                      <a:pt x="252" y="83"/>
                      <a:pt x="252" y="83"/>
                      <a:pt x="251" y="83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52" y="83"/>
                      <a:pt x="252" y="83"/>
                      <a:pt x="252" y="83"/>
                    </a:cubicBezTo>
                    <a:close/>
                    <a:moveTo>
                      <a:pt x="225" y="182"/>
                    </a:moveTo>
                    <a:cubicBezTo>
                      <a:pt x="225" y="182"/>
                      <a:pt x="225" y="182"/>
                      <a:pt x="225" y="182"/>
                    </a:cubicBezTo>
                    <a:close/>
                    <a:moveTo>
                      <a:pt x="218" y="196"/>
                    </a:moveTo>
                    <a:cubicBezTo>
                      <a:pt x="217" y="195"/>
                      <a:pt x="217" y="193"/>
                      <a:pt x="216" y="192"/>
                    </a:cubicBezTo>
                    <a:cubicBezTo>
                      <a:pt x="214" y="188"/>
                      <a:pt x="219" y="195"/>
                      <a:pt x="216" y="189"/>
                    </a:cubicBezTo>
                    <a:cubicBezTo>
                      <a:pt x="217" y="188"/>
                      <a:pt x="218" y="190"/>
                      <a:pt x="218" y="190"/>
                    </a:cubicBezTo>
                    <a:cubicBezTo>
                      <a:pt x="218" y="190"/>
                      <a:pt x="218" y="190"/>
                      <a:pt x="218" y="190"/>
                    </a:cubicBezTo>
                    <a:cubicBezTo>
                      <a:pt x="218" y="190"/>
                      <a:pt x="218" y="191"/>
                      <a:pt x="219" y="192"/>
                    </a:cubicBezTo>
                    <a:cubicBezTo>
                      <a:pt x="218" y="193"/>
                      <a:pt x="218" y="195"/>
                      <a:pt x="218" y="196"/>
                    </a:cubicBezTo>
                    <a:close/>
                    <a:moveTo>
                      <a:pt x="217" y="187"/>
                    </a:moveTo>
                    <a:cubicBezTo>
                      <a:pt x="217" y="186"/>
                      <a:pt x="217" y="185"/>
                      <a:pt x="217" y="185"/>
                    </a:cubicBezTo>
                    <a:cubicBezTo>
                      <a:pt x="217" y="185"/>
                      <a:pt x="217" y="185"/>
                      <a:pt x="217" y="185"/>
                    </a:cubicBezTo>
                    <a:cubicBezTo>
                      <a:pt x="218" y="185"/>
                      <a:pt x="218" y="186"/>
                      <a:pt x="217" y="187"/>
                    </a:cubicBezTo>
                    <a:close/>
                    <a:moveTo>
                      <a:pt x="220" y="180"/>
                    </a:moveTo>
                    <a:cubicBezTo>
                      <a:pt x="220" y="180"/>
                      <a:pt x="222" y="179"/>
                      <a:pt x="221" y="179"/>
                    </a:cubicBezTo>
                    <a:cubicBezTo>
                      <a:pt x="221" y="179"/>
                      <a:pt x="221" y="179"/>
                      <a:pt x="221" y="179"/>
                    </a:cubicBezTo>
                    <a:cubicBezTo>
                      <a:pt x="222" y="179"/>
                      <a:pt x="222" y="179"/>
                      <a:pt x="223" y="179"/>
                    </a:cubicBezTo>
                    <a:cubicBezTo>
                      <a:pt x="223" y="179"/>
                      <a:pt x="223" y="179"/>
                      <a:pt x="222" y="179"/>
                    </a:cubicBezTo>
                    <a:cubicBezTo>
                      <a:pt x="222" y="180"/>
                      <a:pt x="220" y="180"/>
                      <a:pt x="220" y="180"/>
                    </a:cubicBezTo>
                    <a:close/>
                    <a:moveTo>
                      <a:pt x="242" y="107"/>
                    </a:moveTo>
                    <a:cubicBezTo>
                      <a:pt x="241" y="106"/>
                      <a:pt x="241" y="106"/>
                      <a:pt x="241" y="106"/>
                    </a:cubicBezTo>
                    <a:cubicBezTo>
                      <a:pt x="241" y="106"/>
                      <a:pt x="241" y="106"/>
                      <a:pt x="241" y="106"/>
                    </a:cubicBezTo>
                    <a:lnTo>
                      <a:pt x="242" y="107"/>
                    </a:lnTo>
                    <a:close/>
                    <a:moveTo>
                      <a:pt x="288" y="75"/>
                    </a:moveTo>
                    <a:cubicBezTo>
                      <a:pt x="287" y="75"/>
                      <a:pt x="288" y="75"/>
                      <a:pt x="289" y="75"/>
                    </a:cubicBezTo>
                    <a:cubicBezTo>
                      <a:pt x="289" y="75"/>
                      <a:pt x="288" y="75"/>
                      <a:pt x="288" y="75"/>
                    </a:cubicBezTo>
                    <a:cubicBezTo>
                      <a:pt x="288" y="75"/>
                      <a:pt x="288" y="75"/>
                      <a:pt x="288" y="75"/>
                    </a:cubicBezTo>
                    <a:cubicBezTo>
                      <a:pt x="288" y="75"/>
                      <a:pt x="288" y="75"/>
                      <a:pt x="288" y="75"/>
                    </a:cubicBezTo>
                    <a:close/>
                    <a:moveTo>
                      <a:pt x="293" y="78"/>
                    </a:moveTo>
                    <a:cubicBezTo>
                      <a:pt x="293" y="78"/>
                      <a:pt x="293" y="78"/>
                      <a:pt x="293" y="77"/>
                    </a:cubicBezTo>
                    <a:cubicBezTo>
                      <a:pt x="293" y="78"/>
                      <a:pt x="293" y="78"/>
                      <a:pt x="293" y="78"/>
                    </a:cubicBezTo>
                    <a:close/>
                    <a:moveTo>
                      <a:pt x="289" y="71"/>
                    </a:moveTo>
                    <a:cubicBezTo>
                      <a:pt x="289" y="71"/>
                      <a:pt x="288" y="71"/>
                      <a:pt x="288" y="71"/>
                    </a:cubicBezTo>
                    <a:cubicBezTo>
                      <a:pt x="288" y="71"/>
                      <a:pt x="289" y="71"/>
                      <a:pt x="289" y="71"/>
                    </a:cubicBezTo>
                    <a:close/>
                    <a:moveTo>
                      <a:pt x="286" y="70"/>
                    </a:moveTo>
                    <a:cubicBezTo>
                      <a:pt x="286" y="70"/>
                      <a:pt x="286" y="70"/>
                      <a:pt x="286" y="70"/>
                    </a:cubicBezTo>
                    <a:cubicBezTo>
                      <a:pt x="286" y="70"/>
                      <a:pt x="286" y="71"/>
                      <a:pt x="286" y="71"/>
                    </a:cubicBezTo>
                    <a:cubicBezTo>
                      <a:pt x="286" y="71"/>
                      <a:pt x="286" y="70"/>
                      <a:pt x="286" y="70"/>
                    </a:cubicBezTo>
                    <a:close/>
                    <a:moveTo>
                      <a:pt x="286" y="71"/>
                    </a:move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ubicBezTo>
                      <a:pt x="286" y="71"/>
                      <a:pt x="286" y="71"/>
                      <a:pt x="286" y="71"/>
                    </a:cubicBezTo>
                    <a:close/>
                    <a:moveTo>
                      <a:pt x="285" y="75"/>
                    </a:moveTo>
                    <a:cubicBezTo>
                      <a:pt x="286" y="76"/>
                      <a:pt x="285" y="76"/>
                      <a:pt x="285" y="76"/>
                    </a:cubicBezTo>
                    <a:cubicBezTo>
                      <a:pt x="285" y="76"/>
                      <a:pt x="285" y="75"/>
                      <a:pt x="285" y="75"/>
                    </a:cubicBezTo>
                    <a:cubicBezTo>
                      <a:pt x="285" y="75"/>
                      <a:pt x="285" y="75"/>
                      <a:pt x="285" y="75"/>
                    </a:cubicBezTo>
                    <a:close/>
                    <a:moveTo>
                      <a:pt x="285" y="87"/>
                    </a:moveTo>
                    <a:cubicBezTo>
                      <a:pt x="285" y="87"/>
                      <a:pt x="285" y="87"/>
                      <a:pt x="285" y="87"/>
                    </a:cubicBezTo>
                    <a:close/>
                    <a:moveTo>
                      <a:pt x="285" y="85"/>
                    </a:moveTo>
                    <a:cubicBezTo>
                      <a:pt x="285" y="84"/>
                      <a:pt x="285" y="84"/>
                      <a:pt x="286" y="83"/>
                    </a:cubicBezTo>
                    <a:cubicBezTo>
                      <a:pt x="285" y="81"/>
                      <a:pt x="285" y="83"/>
                      <a:pt x="284" y="82"/>
                    </a:cubicBezTo>
                    <a:cubicBezTo>
                      <a:pt x="284" y="81"/>
                      <a:pt x="284" y="80"/>
                      <a:pt x="285" y="80"/>
                    </a:cubicBezTo>
                    <a:cubicBezTo>
                      <a:pt x="285" y="80"/>
                      <a:pt x="288" y="81"/>
                      <a:pt x="292" y="81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293" y="81"/>
                      <a:pt x="293" y="81"/>
                      <a:pt x="293" y="81"/>
                    </a:cubicBezTo>
                    <a:cubicBezTo>
                      <a:pt x="292" y="85"/>
                      <a:pt x="290" y="90"/>
                      <a:pt x="289" y="96"/>
                    </a:cubicBezTo>
                    <a:cubicBezTo>
                      <a:pt x="289" y="91"/>
                      <a:pt x="289" y="82"/>
                      <a:pt x="285" y="85"/>
                    </a:cubicBezTo>
                    <a:close/>
                    <a:moveTo>
                      <a:pt x="293" y="80"/>
                    </a:moveTo>
                    <a:cubicBezTo>
                      <a:pt x="293" y="80"/>
                      <a:pt x="293" y="80"/>
                      <a:pt x="292" y="80"/>
                    </a:cubicBezTo>
                    <a:cubicBezTo>
                      <a:pt x="294" y="80"/>
                      <a:pt x="293" y="80"/>
                      <a:pt x="293" y="80"/>
                    </a:cubicBezTo>
                    <a:cubicBezTo>
                      <a:pt x="293" y="80"/>
                      <a:pt x="293" y="80"/>
                      <a:pt x="293" y="80"/>
                    </a:cubicBezTo>
                    <a:cubicBezTo>
                      <a:pt x="292" y="80"/>
                      <a:pt x="293" y="80"/>
                      <a:pt x="293" y="80"/>
                    </a:cubicBezTo>
                    <a:cubicBezTo>
                      <a:pt x="293" y="80"/>
                      <a:pt x="293" y="80"/>
                      <a:pt x="293" y="80"/>
                    </a:cubicBezTo>
                    <a:close/>
                    <a:moveTo>
                      <a:pt x="294" y="78"/>
                    </a:moveTo>
                    <a:cubicBezTo>
                      <a:pt x="294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3" y="78"/>
                    </a:cubicBezTo>
                    <a:cubicBezTo>
                      <a:pt x="293" y="78"/>
                      <a:pt x="293" y="78"/>
                      <a:pt x="294" y="78"/>
                    </a:cubicBezTo>
                    <a:cubicBezTo>
                      <a:pt x="294" y="78"/>
                      <a:pt x="294" y="78"/>
                      <a:pt x="294" y="78"/>
                    </a:cubicBezTo>
                    <a:close/>
                    <a:moveTo>
                      <a:pt x="295" y="75"/>
                    </a:moveTo>
                    <a:cubicBezTo>
                      <a:pt x="295" y="75"/>
                      <a:pt x="295" y="75"/>
                      <a:pt x="295" y="75"/>
                    </a:cubicBezTo>
                    <a:cubicBezTo>
                      <a:pt x="295" y="75"/>
                      <a:pt x="295" y="75"/>
                      <a:pt x="295" y="75"/>
                    </a:cubicBezTo>
                    <a:close/>
                    <a:moveTo>
                      <a:pt x="296" y="71"/>
                    </a:moveTo>
                    <a:cubicBezTo>
                      <a:pt x="296" y="71"/>
                      <a:pt x="296" y="71"/>
                      <a:pt x="296" y="71"/>
                    </a:cubicBezTo>
                    <a:cubicBezTo>
                      <a:pt x="296" y="71"/>
                      <a:pt x="296" y="71"/>
                      <a:pt x="296" y="71"/>
                    </a:cubicBezTo>
                    <a:close/>
                    <a:moveTo>
                      <a:pt x="285" y="85"/>
                    </a:moveTo>
                    <a:cubicBezTo>
                      <a:pt x="285" y="85"/>
                      <a:pt x="285" y="86"/>
                      <a:pt x="284" y="86"/>
                    </a:cubicBezTo>
                    <a:cubicBezTo>
                      <a:pt x="284" y="85"/>
                      <a:pt x="284" y="85"/>
                      <a:pt x="284" y="85"/>
                    </a:cubicBezTo>
                    <a:cubicBezTo>
                      <a:pt x="285" y="85"/>
                      <a:pt x="285" y="85"/>
                      <a:pt x="285" y="85"/>
                    </a:cubicBezTo>
                    <a:close/>
                    <a:moveTo>
                      <a:pt x="254" y="84"/>
                    </a:moveTo>
                    <a:cubicBezTo>
                      <a:pt x="254" y="84"/>
                      <a:pt x="254" y="84"/>
                      <a:pt x="254" y="84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54" y="85"/>
                      <a:pt x="254" y="85"/>
                      <a:pt x="254" y="86"/>
                    </a:cubicBezTo>
                    <a:cubicBezTo>
                      <a:pt x="254" y="86"/>
                      <a:pt x="253" y="87"/>
                      <a:pt x="253" y="88"/>
                    </a:cubicBezTo>
                    <a:cubicBezTo>
                      <a:pt x="253" y="89"/>
                      <a:pt x="252" y="90"/>
                      <a:pt x="252" y="93"/>
                    </a:cubicBezTo>
                    <a:cubicBezTo>
                      <a:pt x="252" y="93"/>
                      <a:pt x="252" y="93"/>
                      <a:pt x="252" y="93"/>
                    </a:cubicBezTo>
                    <a:cubicBezTo>
                      <a:pt x="252" y="95"/>
                      <a:pt x="251" y="96"/>
                      <a:pt x="251" y="98"/>
                    </a:cubicBezTo>
                    <a:cubicBezTo>
                      <a:pt x="250" y="95"/>
                      <a:pt x="248" y="91"/>
                      <a:pt x="247" y="87"/>
                    </a:cubicBezTo>
                    <a:cubicBezTo>
                      <a:pt x="249" y="88"/>
                      <a:pt x="251" y="89"/>
                      <a:pt x="250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1" y="89"/>
                      <a:pt x="251" y="89"/>
                      <a:pt x="251" y="89"/>
                    </a:cubicBezTo>
                    <a:cubicBezTo>
                      <a:pt x="250" y="87"/>
                      <a:pt x="253" y="88"/>
                      <a:pt x="252" y="86"/>
                    </a:cubicBezTo>
                    <a:cubicBezTo>
                      <a:pt x="252" y="86"/>
                      <a:pt x="253" y="86"/>
                      <a:pt x="253" y="86"/>
                    </a:cubicBezTo>
                    <a:cubicBezTo>
                      <a:pt x="253" y="86"/>
                      <a:pt x="253" y="85"/>
                      <a:pt x="252" y="84"/>
                    </a:cubicBezTo>
                    <a:cubicBezTo>
                      <a:pt x="252" y="84"/>
                      <a:pt x="252" y="84"/>
                      <a:pt x="253" y="85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3" y="84"/>
                      <a:pt x="254" y="84"/>
                      <a:pt x="254" y="84"/>
                    </a:cubicBezTo>
                    <a:close/>
                    <a:moveTo>
                      <a:pt x="252" y="84"/>
                    </a:move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ubicBezTo>
                      <a:pt x="252" y="84"/>
                      <a:pt x="252" y="84"/>
                      <a:pt x="252" y="84"/>
                    </a:cubicBezTo>
                    <a:close/>
                    <a:moveTo>
                      <a:pt x="252" y="83"/>
                    </a:moveTo>
                    <a:cubicBezTo>
                      <a:pt x="252" y="83"/>
                      <a:pt x="252" y="83"/>
                      <a:pt x="252" y="83"/>
                    </a:cubicBezTo>
                    <a:cubicBezTo>
                      <a:pt x="252" y="83"/>
                      <a:pt x="252" y="83"/>
                      <a:pt x="252" y="83"/>
                    </a:cubicBezTo>
                    <a:close/>
                    <a:moveTo>
                      <a:pt x="221" y="110"/>
                    </a:moveTo>
                    <a:cubicBezTo>
                      <a:pt x="221" y="110"/>
                      <a:pt x="222" y="111"/>
                      <a:pt x="222" y="112"/>
                    </a:cubicBezTo>
                    <a:cubicBezTo>
                      <a:pt x="222" y="112"/>
                      <a:pt x="222" y="112"/>
                      <a:pt x="222" y="112"/>
                    </a:cubicBezTo>
                    <a:cubicBezTo>
                      <a:pt x="221" y="111"/>
                      <a:pt x="221" y="110"/>
                      <a:pt x="221" y="110"/>
                    </a:cubicBezTo>
                    <a:close/>
                    <a:moveTo>
                      <a:pt x="196" y="169"/>
                    </a:moveTo>
                    <a:cubicBezTo>
                      <a:pt x="196" y="169"/>
                      <a:pt x="196" y="169"/>
                      <a:pt x="196" y="169"/>
                    </a:cubicBezTo>
                    <a:cubicBezTo>
                      <a:pt x="196" y="169"/>
                      <a:pt x="195" y="169"/>
                      <a:pt x="196" y="169"/>
                    </a:cubicBezTo>
                    <a:close/>
                    <a:moveTo>
                      <a:pt x="242" y="123"/>
                    </a:moveTo>
                    <a:cubicBezTo>
                      <a:pt x="242" y="121"/>
                      <a:pt x="241" y="119"/>
                      <a:pt x="242" y="118"/>
                    </a:cubicBezTo>
                    <a:cubicBezTo>
                      <a:pt x="242" y="115"/>
                      <a:pt x="242" y="115"/>
                      <a:pt x="242" y="115"/>
                    </a:cubicBezTo>
                    <a:cubicBezTo>
                      <a:pt x="242" y="115"/>
                      <a:pt x="242" y="113"/>
                      <a:pt x="243" y="114"/>
                    </a:cubicBezTo>
                    <a:cubicBezTo>
                      <a:pt x="243" y="112"/>
                      <a:pt x="243" y="111"/>
                      <a:pt x="243" y="109"/>
                    </a:cubicBezTo>
                    <a:cubicBezTo>
                      <a:pt x="243" y="108"/>
                      <a:pt x="243" y="108"/>
                      <a:pt x="243" y="108"/>
                    </a:cubicBezTo>
                    <a:cubicBezTo>
                      <a:pt x="243" y="110"/>
                      <a:pt x="243" y="111"/>
                      <a:pt x="244" y="113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4" y="115"/>
                      <a:pt x="244" y="115"/>
                      <a:pt x="244" y="115"/>
                    </a:cubicBezTo>
                    <a:cubicBezTo>
                      <a:pt x="247" y="116"/>
                      <a:pt x="240" y="114"/>
                      <a:pt x="245" y="116"/>
                    </a:cubicBezTo>
                    <a:cubicBezTo>
                      <a:pt x="244" y="117"/>
                      <a:pt x="244" y="119"/>
                      <a:pt x="243" y="120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3" y="121"/>
                      <a:pt x="242" y="122"/>
                      <a:pt x="242" y="123"/>
                    </a:cubicBezTo>
                    <a:close/>
                    <a:moveTo>
                      <a:pt x="258" y="112"/>
                    </a:moveTo>
                    <a:cubicBezTo>
                      <a:pt x="258" y="112"/>
                      <a:pt x="258" y="112"/>
                      <a:pt x="258" y="112"/>
                    </a:cubicBezTo>
                    <a:cubicBezTo>
                      <a:pt x="263" y="112"/>
                      <a:pt x="260" y="112"/>
                      <a:pt x="256" y="112"/>
                    </a:cubicBezTo>
                    <a:cubicBezTo>
                      <a:pt x="256" y="111"/>
                      <a:pt x="256" y="110"/>
                      <a:pt x="256" y="109"/>
                    </a:cubicBezTo>
                    <a:cubicBezTo>
                      <a:pt x="258" y="109"/>
                      <a:pt x="259" y="109"/>
                      <a:pt x="261" y="110"/>
                    </a:cubicBezTo>
                    <a:cubicBezTo>
                      <a:pt x="262" y="111"/>
                      <a:pt x="262" y="112"/>
                      <a:pt x="262" y="113"/>
                    </a:cubicBezTo>
                    <a:cubicBezTo>
                      <a:pt x="262" y="118"/>
                      <a:pt x="264" y="124"/>
                      <a:pt x="267" y="127"/>
                    </a:cubicBezTo>
                    <a:cubicBezTo>
                      <a:pt x="269" y="129"/>
                      <a:pt x="270" y="130"/>
                      <a:pt x="271" y="130"/>
                    </a:cubicBezTo>
                    <a:cubicBezTo>
                      <a:pt x="271" y="131"/>
                      <a:pt x="271" y="131"/>
                      <a:pt x="271" y="132"/>
                    </a:cubicBezTo>
                    <a:cubicBezTo>
                      <a:pt x="272" y="132"/>
                      <a:pt x="272" y="132"/>
                      <a:pt x="272" y="132"/>
                    </a:cubicBezTo>
                    <a:cubicBezTo>
                      <a:pt x="271" y="133"/>
                      <a:pt x="271" y="134"/>
                      <a:pt x="271" y="135"/>
                    </a:cubicBezTo>
                    <a:cubicBezTo>
                      <a:pt x="271" y="137"/>
                      <a:pt x="272" y="138"/>
                      <a:pt x="271" y="139"/>
                    </a:cubicBezTo>
                    <a:cubicBezTo>
                      <a:pt x="271" y="139"/>
                      <a:pt x="271" y="139"/>
                      <a:pt x="271" y="139"/>
                    </a:cubicBezTo>
                    <a:cubicBezTo>
                      <a:pt x="272" y="142"/>
                      <a:pt x="271" y="144"/>
                      <a:pt x="270" y="146"/>
                    </a:cubicBezTo>
                    <a:cubicBezTo>
                      <a:pt x="269" y="140"/>
                      <a:pt x="267" y="133"/>
                      <a:pt x="264" y="126"/>
                    </a:cubicBezTo>
                    <a:cubicBezTo>
                      <a:pt x="263" y="122"/>
                      <a:pt x="261" y="117"/>
                      <a:pt x="259" y="113"/>
                    </a:cubicBezTo>
                    <a:lnTo>
                      <a:pt x="258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5" name="Freeform 10"/>
              <p:cNvSpPr>
                <a:spLocks noEditPoints="1"/>
              </p:cNvSpPr>
              <p:nvPr/>
            </p:nvSpPr>
            <p:spPr bwMode="auto">
              <a:xfrm>
                <a:off x="3354388" y="1585913"/>
                <a:ext cx="377825" cy="298450"/>
              </a:xfrm>
              <a:custGeom>
                <a:avLst/>
                <a:gdLst>
                  <a:gd name="T0" fmla="*/ 157 w 176"/>
                  <a:gd name="T1" fmla="*/ 96 h 139"/>
                  <a:gd name="T2" fmla="*/ 158 w 176"/>
                  <a:gd name="T3" fmla="*/ 91 h 139"/>
                  <a:gd name="T4" fmla="*/ 155 w 176"/>
                  <a:gd name="T5" fmla="*/ 82 h 139"/>
                  <a:gd name="T6" fmla="*/ 149 w 176"/>
                  <a:gd name="T7" fmla="*/ 85 h 139"/>
                  <a:gd name="T8" fmla="*/ 155 w 176"/>
                  <a:gd name="T9" fmla="*/ 72 h 139"/>
                  <a:gd name="T10" fmla="*/ 145 w 176"/>
                  <a:gd name="T11" fmla="*/ 65 h 139"/>
                  <a:gd name="T12" fmla="*/ 147 w 176"/>
                  <a:gd name="T13" fmla="*/ 52 h 139"/>
                  <a:gd name="T14" fmla="*/ 147 w 176"/>
                  <a:gd name="T15" fmla="*/ 52 h 139"/>
                  <a:gd name="T16" fmla="*/ 143 w 176"/>
                  <a:gd name="T17" fmla="*/ 45 h 139"/>
                  <a:gd name="T18" fmla="*/ 120 w 176"/>
                  <a:gd name="T19" fmla="*/ 56 h 139"/>
                  <a:gd name="T20" fmla="*/ 112 w 176"/>
                  <a:gd name="T21" fmla="*/ 37 h 139"/>
                  <a:gd name="T22" fmla="*/ 122 w 176"/>
                  <a:gd name="T23" fmla="*/ 18 h 139"/>
                  <a:gd name="T24" fmla="*/ 111 w 176"/>
                  <a:gd name="T25" fmla="*/ 12 h 139"/>
                  <a:gd name="T26" fmla="*/ 103 w 176"/>
                  <a:gd name="T27" fmla="*/ 3 h 139"/>
                  <a:gd name="T28" fmla="*/ 98 w 176"/>
                  <a:gd name="T29" fmla="*/ 2 h 139"/>
                  <a:gd name="T30" fmla="*/ 92 w 176"/>
                  <a:gd name="T31" fmla="*/ 13 h 139"/>
                  <a:gd name="T32" fmla="*/ 96 w 176"/>
                  <a:gd name="T33" fmla="*/ 18 h 139"/>
                  <a:gd name="T34" fmla="*/ 104 w 176"/>
                  <a:gd name="T35" fmla="*/ 25 h 139"/>
                  <a:gd name="T36" fmla="*/ 75 w 176"/>
                  <a:gd name="T37" fmla="*/ 13 h 139"/>
                  <a:gd name="T38" fmla="*/ 76 w 176"/>
                  <a:gd name="T39" fmla="*/ 27 h 139"/>
                  <a:gd name="T40" fmla="*/ 68 w 176"/>
                  <a:gd name="T41" fmla="*/ 21 h 139"/>
                  <a:gd name="T42" fmla="*/ 78 w 176"/>
                  <a:gd name="T43" fmla="*/ 46 h 139"/>
                  <a:gd name="T44" fmla="*/ 52 w 176"/>
                  <a:gd name="T45" fmla="*/ 39 h 139"/>
                  <a:gd name="T46" fmla="*/ 41 w 176"/>
                  <a:gd name="T47" fmla="*/ 50 h 139"/>
                  <a:gd name="T48" fmla="*/ 36 w 176"/>
                  <a:gd name="T49" fmla="*/ 54 h 139"/>
                  <a:gd name="T50" fmla="*/ 30 w 176"/>
                  <a:gd name="T51" fmla="*/ 51 h 139"/>
                  <a:gd name="T52" fmla="*/ 26 w 176"/>
                  <a:gd name="T53" fmla="*/ 57 h 139"/>
                  <a:gd name="T54" fmla="*/ 26 w 176"/>
                  <a:gd name="T55" fmla="*/ 58 h 139"/>
                  <a:gd name="T56" fmla="*/ 23 w 176"/>
                  <a:gd name="T57" fmla="*/ 61 h 139"/>
                  <a:gd name="T58" fmla="*/ 20 w 176"/>
                  <a:gd name="T59" fmla="*/ 70 h 139"/>
                  <a:gd name="T60" fmla="*/ 29 w 176"/>
                  <a:gd name="T61" fmla="*/ 89 h 139"/>
                  <a:gd name="T62" fmla="*/ 22 w 176"/>
                  <a:gd name="T63" fmla="*/ 93 h 139"/>
                  <a:gd name="T64" fmla="*/ 15 w 176"/>
                  <a:gd name="T65" fmla="*/ 89 h 139"/>
                  <a:gd name="T66" fmla="*/ 11 w 176"/>
                  <a:gd name="T67" fmla="*/ 86 h 139"/>
                  <a:gd name="T68" fmla="*/ 5 w 176"/>
                  <a:gd name="T69" fmla="*/ 94 h 139"/>
                  <a:gd name="T70" fmla="*/ 14 w 176"/>
                  <a:gd name="T71" fmla="*/ 100 h 139"/>
                  <a:gd name="T72" fmla="*/ 23 w 176"/>
                  <a:gd name="T73" fmla="*/ 108 h 139"/>
                  <a:gd name="T74" fmla="*/ 29 w 176"/>
                  <a:gd name="T75" fmla="*/ 113 h 139"/>
                  <a:gd name="T76" fmla="*/ 37 w 176"/>
                  <a:gd name="T77" fmla="*/ 110 h 139"/>
                  <a:gd name="T78" fmla="*/ 60 w 176"/>
                  <a:gd name="T79" fmla="*/ 110 h 139"/>
                  <a:gd name="T80" fmla="*/ 65 w 176"/>
                  <a:gd name="T81" fmla="*/ 113 h 139"/>
                  <a:gd name="T82" fmla="*/ 88 w 176"/>
                  <a:gd name="T83" fmla="*/ 113 h 139"/>
                  <a:gd name="T84" fmla="*/ 90 w 176"/>
                  <a:gd name="T85" fmla="*/ 120 h 139"/>
                  <a:gd name="T86" fmla="*/ 109 w 176"/>
                  <a:gd name="T87" fmla="*/ 124 h 139"/>
                  <a:gd name="T88" fmla="*/ 139 w 176"/>
                  <a:gd name="T89" fmla="*/ 116 h 139"/>
                  <a:gd name="T90" fmla="*/ 153 w 176"/>
                  <a:gd name="T91" fmla="*/ 74 h 139"/>
                  <a:gd name="T92" fmla="*/ 26 w 176"/>
                  <a:gd name="T93" fmla="*/ 57 h 139"/>
                  <a:gd name="T94" fmla="*/ 29 w 176"/>
                  <a:gd name="T95" fmla="*/ 99 h 139"/>
                  <a:gd name="T96" fmla="*/ 28 w 176"/>
                  <a:gd name="T97" fmla="*/ 98 h 139"/>
                  <a:gd name="T98" fmla="*/ 113 w 176"/>
                  <a:gd name="T99" fmla="*/ 98 h 139"/>
                  <a:gd name="T100" fmla="*/ 110 w 176"/>
                  <a:gd name="T101" fmla="*/ 63 h 139"/>
                  <a:gd name="T102" fmla="*/ 78 w 176"/>
                  <a:gd name="T103" fmla="*/ 77 h 139"/>
                  <a:gd name="T104" fmla="*/ 53 w 176"/>
                  <a:gd name="T105" fmla="*/ 103 h 139"/>
                  <a:gd name="T106" fmla="*/ 143 w 176"/>
                  <a:gd name="T107" fmla="*/ 88 h 139"/>
                  <a:gd name="T108" fmla="*/ 139 w 176"/>
                  <a:gd name="T109" fmla="*/ 90 h 139"/>
                  <a:gd name="T110" fmla="*/ 111 w 176"/>
                  <a:gd name="T111" fmla="*/ 33 h 139"/>
                  <a:gd name="T112" fmla="*/ 108 w 176"/>
                  <a:gd name="T113" fmla="*/ 30 h 139"/>
                  <a:gd name="T114" fmla="*/ 27 w 176"/>
                  <a:gd name="T115" fmla="*/ 61 h 139"/>
                  <a:gd name="T116" fmla="*/ 27 w 176"/>
                  <a:gd name="T117" fmla="*/ 61 h 139"/>
                  <a:gd name="T118" fmla="*/ 111 w 176"/>
                  <a:gd name="T119" fmla="*/ 12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6" h="139">
                    <a:moveTo>
                      <a:pt x="174" y="112"/>
                    </a:moveTo>
                    <a:cubicBezTo>
                      <a:pt x="173" y="112"/>
                      <a:pt x="171" y="113"/>
                      <a:pt x="166" y="114"/>
                    </a:cubicBezTo>
                    <a:cubicBezTo>
                      <a:pt x="162" y="115"/>
                      <a:pt x="156" y="118"/>
                      <a:pt x="149" y="119"/>
                    </a:cubicBezTo>
                    <a:cubicBezTo>
                      <a:pt x="149" y="119"/>
                      <a:pt x="149" y="118"/>
                      <a:pt x="150" y="118"/>
                    </a:cubicBezTo>
                    <a:cubicBezTo>
                      <a:pt x="152" y="115"/>
                      <a:pt x="155" y="112"/>
                      <a:pt x="158" y="109"/>
                    </a:cubicBezTo>
                    <a:cubicBezTo>
                      <a:pt x="159" y="108"/>
                      <a:pt x="160" y="106"/>
                      <a:pt x="162" y="103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7" y="108"/>
                      <a:pt x="156" y="95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ubicBezTo>
                      <a:pt x="156" y="96"/>
                      <a:pt x="156" y="96"/>
                      <a:pt x="156" y="96"/>
                    </a:cubicBezTo>
                    <a:cubicBezTo>
                      <a:pt x="156" y="97"/>
                      <a:pt x="155" y="97"/>
                      <a:pt x="155" y="97"/>
                    </a:cubicBezTo>
                    <a:cubicBezTo>
                      <a:pt x="154" y="97"/>
                      <a:pt x="154" y="97"/>
                      <a:pt x="153" y="97"/>
                    </a:cubicBezTo>
                    <a:cubicBezTo>
                      <a:pt x="153" y="97"/>
                      <a:pt x="152" y="96"/>
                      <a:pt x="153" y="97"/>
                    </a:cubicBezTo>
                    <a:cubicBezTo>
                      <a:pt x="153" y="98"/>
                      <a:pt x="152" y="98"/>
                      <a:pt x="151" y="98"/>
                    </a:cubicBezTo>
                    <a:cubicBezTo>
                      <a:pt x="152" y="98"/>
                      <a:pt x="152" y="98"/>
                      <a:pt x="152" y="98"/>
                    </a:cubicBezTo>
                    <a:cubicBezTo>
                      <a:pt x="151" y="98"/>
                      <a:pt x="150" y="99"/>
                      <a:pt x="149" y="99"/>
                    </a:cubicBezTo>
                    <a:cubicBezTo>
                      <a:pt x="152" y="96"/>
                      <a:pt x="155" y="94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7" y="91"/>
                      <a:pt x="157" y="91"/>
                      <a:pt x="157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1"/>
                    </a:cubicBezTo>
                    <a:cubicBezTo>
                      <a:pt x="158" y="91"/>
                      <a:pt x="158" y="91"/>
                      <a:pt x="158" y="90"/>
                    </a:cubicBezTo>
                    <a:cubicBezTo>
                      <a:pt x="158" y="90"/>
                      <a:pt x="158" y="90"/>
                      <a:pt x="158" y="90"/>
                    </a:cubicBezTo>
                    <a:cubicBezTo>
                      <a:pt x="159" y="91"/>
                      <a:pt x="159" y="92"/>
                      <a:pt x="158" y="90"/>
                    </a:cubicBezTo>
                    <a:cubicBezTo>
                      <a:pt x="158" y="90"/>
                      <a:pt x="159" y="90"/>
                      <a:pt x="159" y="89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90"/>
                      <a:pt x="151" y="77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5" y="82"/>
                      <a:pt x="155" y="82"/>
                      <a:pt x="155" y="82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4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3"/>
                      <a:pt x="152" y="83"/>
                      <a:pt x="152" y="83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4"/>
                      <a:pt x="150" y="84"/>
                      <a:pt x="149" y="85"/>
                    </a:cubicBezTo>
                    <a:cubicBezTo>
                      <a:pt x="150" y="84"/>
                      <a:pt x="151" y="84"/>
                      <a:pt x="152" y="84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0" y="85"/>
                      <a:pt x="148" y="86"/>
                      <a:pt x="146" y="87"/>
                    </a:cubicBezTo>
                    <a:cubicBezTo>
                      <a:pt x="148" y="85"/>
                      <a:pt x="149" y="84"/>
                      <a:pt x="150" y="82"/>
                    </a:cubicBezTo>
                    <a:cubicBezTo>
                      <a:pt x="151" y="80"/>
                      <a:pt x="152" y="79"/>
                      <a:pt x="153" y="77"/>
                    </a:cubicBezTo>
                    <a:cubicBezTo>
                      <a:pt x="153" y="76"/>
                      <a:pt x="154" y="75"/>
                      <a:pt x="154" y="74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6" y="74"/>
                      <a:pt x="155" y="74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3" y="70"/>
                      <a:pt x="148" y="65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8" y="66"/>
                      <a:pt x="148" y="66"/>
                      <a:pt x="148" y="66"/>
                    </a:cubicBezTo>
                    <a:cubicBezTo>
                      <a:pt x="147" y="66"/>
                      <a:pt x="147" y="66"/>
                      <a:pt x="147" y="66"/>
                    </a:cubicBezTo>
                    <a:cubicBezTo>
                      <a:pt x="146" y="66"/>
                      <a:pt x="145" y="66"/>
                      <a:pt x="144" y="66"/>
                    </a:cubicBezTo>
                    <a:cubicBezTo>
                      <a:pt x="145" y="65"/>
                      <a:pt x="145" y="65"/>
                      <a:pt x="145" y="65"/>
                    </a:cubicBezTo>
                    <a:cubicBezTo>
                      <a:pt x="142" y="66"/>
                      <a:pt x="139" y="67"/>
                      <a:pt x="135" y="68"/>
                    </a:cubicBezTo>
                    <a:cubicBezTo>
                      <a:pt x="136" y="68"/>
                      <a:pt x="136" y="68"/>
                      <a:pt x="137" y="68"/>
                    </a:cubicBezTo>
                    <a:cubicBezTo>
                      <a:pt x="134" y="69"/>
                      <a:pt x="133" y="69"/>
                      <a:pt x="131" y="70"/>
                    </a:cubicBezTo>
                    <a:cubicBezTo>
                      <a:pt x="136" y="66"/>
                      <a:pt x="140" y="62"/>
                      <a:pt x="141" y="59"/>
                    </a:cubicBezTo>
                    <a:cubicBezTo>
                      <a:pt x="142" y="57"/>
                      <a:pt x="143" y="56"/>
                      <a:pt x="144" y="55"/>
                    </a:cubicBezTo>
                    <a:cubicBezTo>
                      <a:pt x="145" y="54"/>
                      <a:pt x="145" y="54"/>
                      <a:pt x="146" y="54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6" y="51"/>
                      <a:pt x="146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6" y="53"/>
                      <a:pt x="146" y="53"/>
                      <a:pt x="146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3"/>
                      <a:pt x="147" y="53"/>
                      <a:pt x="147" y="53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3"/>
                      <a:pt x="147" y="53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51" y="59"/>
                      <a:pt x="142" y="44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3" y="46"/>
                      <a:pt x="144" y="48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7" y="52"/>
                      <a:pt x="147" y="52"/>
                      <a:pt x="147" y="52"/>
                    </a:cubicBezTo>
                    <a:cubicBezTo>
                      <a:pt x="146" y="51"/>
                      <a:pt x="145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6"/>
                      <a:pt x="143" y="46"/>
                      <a:pt x="143" y="46"/>
                    </a:cubicBezTo>
                    <a:cubicBezTo>
                      <a:pt x="143" y="46"/>
                      <a:pt x="143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2" y="45"/>
                      <a:pt x="142" y="45"/>
                      <a:pt x="142" y="45"/>
                    </a:cubicBezTo>
                    <a:cubicBezTo>
                      <a:pt x="141" y="45"/>
                      <a:pt x="141" y="45"/>
                      <a:pt x="140" y="45"/>
                    </a:cubicBezTo>
                    <a:cubicBezTo>
                      <a:pt x="139" y="46"/>
                      <a:pt x="138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5" y="47"/>
                      <a:pt x="134" y="47"/>
                      <a:pt x="133" y="48"/>
                    </a:cubicBezTo>
                    <a:cubicBezTo>
                      <a:pt x="130" y="49"/>
                      <a:pt x="128" y="50"/>
                      <a:pt x="125" y="52"/>
                    </a:cubicBezTo>
                    <a:cubicBezTo>
                      <a:pt x="122" y="53"/>
                      <a:pt x="122" y="55"/>
                      <a:pt x="120" y="56"/>
                    </a:cubicBezTo>
                    <a:cubicBezTo>
                      <a:pt x="119" y="56"/>
                      <a:pt x="118" y="55"/>
                      <a:pt x="118" y="54"/>
                    </a:cubicBezTo>
                    <a:cubicBezTo>
                      <a:pt x="124" y="46"/>
                      <a:pt x="127" y="41"/>
                      <a:pt x="128" y="38"/>
                    </a:cubicBezTo>
                    <a:cubicBezTo>
                      <a:pt x="129" y="34"/>
                      <a:pt x="128" y="34"/>
                      <a:pt x="127" y="35"/>
                    </a:cubicBezTo>
                    <a:cubicBezTo>
                      <a:pt x="123" y="38"/>
                      <a:pt x="115" y="46"/>
                      <a:pt x="115" y="46"/>
                    </a:cubicBezTo>
                    <a:cubicBezTo>
                      <a:pt x="115" y="47"/>
                      <a:pt x="114" y="48"/>
                      <a:pt x="113" y="48"/>
                    </a:cubicBezTo>
                    <a:cubicBezTo>
                      <a:pt x="111" y="46"/>
                      <a:pt x="110" y="43"/>
                      <a:pt x="108" y="41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8"/>
                      <a:pt x="106" y="38"/>
                    </a:cubicBezTo>
                    <a:cubicBezTo>
                      <a:pt x="106" y="38"/>
                      <a:pt x="106" y="37"/>
                      <a:pt x="106" y="37"/>
                    </a:cubicBezTo>
                    <a:cubicBezTo>
                      <a:pt x="105" y="37"/>
                      <a:pt x="105" y="36"/>
                      <a:pt x="105" y="36"/>
                    </a:cubicBezTo>
                    <a:cubicBezTo>
                      <a:pt x="104" y="36"/>
                      <a:pt x="104" y="35"/>
                      <a:pt x="104" y="35"/>
                    </a:cubicBezTo>
                    <a:cubicBezTo>
                      <a:pt x="103" y="34"/>
                      <a:pt x="102" y="33"/>
                      <a:pt x="101" y="32"/>
                    </a:cubicBezTo>
                    <a:cubicBezTo>
                      <a:pt x="106" y="35"/>
                      <a:pt x="109" y="37"/>
                      <a:pt x="112" y="37"/>
                    </a:cubicBezTo>
                    <a:cubicBezTo>
                      <a:pt x="115" y="38"/>
                      <a:pt x="117" y="38"/>
                      <a:pt x="116" y="37"/>
                    </a:cubicBezTo>
                    <a:cubicBezTo>
                      <a:pt x="116" y="37"/>
                      <a:pt x="115" y="37"/>
                      <a:pt x="114" y="36"/>
                    </a:cubicBezTo>
                    <a:cubicBezTo>
                      <a:pt x="122" y="38"/>
                      <a:pt x="121" y="33"/>
                      <a:pt x="121" y="33"/>
                    </a:cubicBezTo>
                    <a:cubicBezTo>
                      <a:pt x="122" y="30"/>
                      <a:pt x="119" y="30"/>
                      <a:pt x="117" y="27"/>
                    </a:cubicBezTo>
                    <a:cubicBezTo>
                      <a:pt x="117" y="27"/>
                      <a:pt x="117" y="27"/>
                      <a:pt x="117" y="26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118" y="28"/>
                      <a:pt x="118" y="28"/>
                      <a:pt x="118" y="28"/>
                    </a:cubicBezTo>
                    <a:cubicBezTo>
                      <a:pt x="118" y="27"/>
                      <a:pt x="125" y="35"/>
                      <a:pt x="127" y="23"/>
                    </a:cubicBezTo>
                    <a:cubicBezTo>
                      <a:pt x="127" y="23"/>
                      <a:pt x="127" y="23"/>
                      <a:pt x="127" y="23"/>
                    </a:cubicBezTo>
                    <a:cubicBezTo>
                      <a:pt x="126" y="22"/>
                      <a:pt x="126" y="21"/>
                      <a:pt x="124" y="21"/>
                    </a:cubicBezTo>
                    <a:cubicBezTo>
                      <a:pt x="125" y="20"/>
                      <a:pt x="124" y="20"/>
                      <a:pt x="124" y="20"/>
                    </a:cubicBezTo>
                    <a:cubicBezTo>
                      <a:pt x="124" y="20"/>
                      <a:pt x="124" y="20"/>
                      <a:pt x="124" y="20"/>
                    </a:cubicBezTo>
                    <a:cubicBezTo>
                      <a:pt x="123" y="20"/>
                      <a:pt x="123" y="18"/>
                      <a:pt x="122" y="18"/>
                    </a:cubicBezTo>
                    <a:cubicBezTo>
                      <a:pt x="122" y="18"/>
                      <a:pt x="123" y="18"/>
                      <a:pt x="123" y="18"/>
                    </a:cubicBezTo>
                    <a:cubicBezTo>
                      <a:pt x="122" y="18"/>
                      <a:pt x="121" y="17"/>
                      <a:pt x="122" y="17"/>
                    </a:cubicBezTo>
                    <a:cubicBezTo>
                      <a:pt x="121" y="16"/>
                      <a:pt x="120" y="15"/>
                      <a:pt x="118" y="15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8" y="15"/>
                      <a:pt x="118" y="15"/>
                      <a:pt x="117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6" y="15"/>
                      <a:pt x="116" y="14"/>
                      <a:pt x="115" y="14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4" y="14"/>
                      <a:pt x="115" y="12"/>
                      <a:pt x="114" y="12"/>
                    </a:cubicBezTo>
                    <a:cubicBezTo>
                      <a:pt x="114" y="12"/>
                      <a:pt x="111" y="14"/>
                      <a:pt x="111" y="13"/>
                    </a:cubicBezTo>
                    <a:cubicBezTo>
                      <a:pt x="110" y="13"/>
                      <a:pt x="112" y="12"/>
                      <a:pt x="111" y="12"/>
                    </a:cubicBezTo>
                    <a:cubicBezTo>
                      <a:pt x="111" y="12"/>
                      <a:pt x="111" y="12"/>
                      <a:pt x="112" y="11"/>
                    </a:cubicBezTo>
                    <a:cubicBezTo>
                      <a:pt x="111" y="11"/>
                      <a:pt x="112" y="10"/>
                      <a:pt x="111" y="10"/>
                    </a:cubicBezTo>
                    <a:cubicBezTo>
                      <a:pt x="111" y="10"/>
                      <a:pt x="111" y="10"/>
                      <a:pt x="111" y="10"/>
                    </a:cubicBezTo>
                    <a:cubicBezTo>
                      <a:pt x="110" y="10"/>
                      <a:pt x="110" y="8"/>
                      <a:pt x="109" y="9"/>
                    </a:cubicBezTo>
                    <a:cubicBezTo>
                      <a:pt x="108" y="9"/>
                      <a:pt x="110" y="7"/>
                      <a:pt x="108" y="8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08" y="7"/>
                      <a:pt x="107" y="7"/>
                    </a:cubicBezTo>
                    <a:cubicBezTo>
                      <a:pt x="108" y="6"/>
                      <a:pt x="107" y="6"/>
                      <a:pt x="108" y="6"/>
                    </a:cubicBezTo>
                    <a:cubicBezTo>
                      <a:pt x="107" y="4"/>
                      <a:pt x="105" y="6"/>
                      <a:pt x="105" y="4"/>
                    </a:cubicBezTo>
                    <a:cubicBezTo>
                      <a:pt x="104" y="5"/>
                      <a:pt x="104" y="4"/>
                      <a:pt x="103" y="5"/>
                    </a:cubicBezTo>
                    <a:cubicBezTo>
                      <a:pt x="103" y="4"/>
                      <a:pt x="102" y="4"/>
                      <a:pt x="103" y="3"/>
                    </a:cubicBezTo>
                    <a:cubicBezTo>
                      <a:pt x="103" y="3"/>
                      <a:pt x="103" y="3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3" y="2"/>
                      <a:pt x="103" y="2"/>
                      <a:pt x="102" y="3"/>
                    </a:cubicBezTo>
                    <a:cubicBezTo>
                      <a:pt x="102" y="2"/>
                      <a:pt x="102" y="2"/>
                      <a:pt x="102" y="3"/>
                    </a:cubicBezTo>
                    <a:cubicBezTo>
                      <a:pt x="102" y="3"/>
                      <a:pt x="101" y="3"/>
                      <a:pt x="101" y="3"/>
                    </a:cubicBezTo>
                    <a:cubicBezTo>
                      <a:pt x="101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1"/>
                      <a:pt x="99" y="2"/>
                    </a:cubicBezTo>
                    <a:cubicBezTo>
                      <a:pt x="98" y="2"/>
                      <a:pt x="99" y="3"/>
                      <a:pt x="98" y="3"/>
                    </a:cubicBezTo>
                    <a:cubicBezTo>
                      <a:pt x="98" y="3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9" y="0"/>
                      <a:pt x="86" y="17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1"/>
                      <a:pt x="92" y="11"/>
                    </a:cubicBezTo>
                    <a:cubicBezTo>
                      <a:pt x="92" y="11"/>
                      <a:pt x="92" y="11"/>
                      <a:pt x="93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3" y="12"/>
                      <a:pt x="91" y="13"/>
                      <a:pt x="92" y="13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4" y="12"/>
                      <a:pt x="92" y="14"/>
                      <a:pt x="94" y="13"/>
                    </a:cubicBezTo>
                    <a:cubicBezTo>
                      <a:pt x="94" y="13"/>
                      <a:pt x="95" y="12"/>
                      <a:pt x="95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4" y="14"/>
                      <a:pt x="94" y="14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95" y="15"/>
                      <a:pt x="96" y="15"/>
                      <a:pt x="95" y="16"/>
                    </a:cubicBezTo>
                    <a:cubicBezTo>
                      <a:pt x="95" y="16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5" y="18"/>
                    </a:cubicBezTo>
                    <a:cubicBezTo>
                      <a:pt x="96" y="17"/>
                      <a:pt x="97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20"/>
                      <a:pt x="98" y="20"/>
                      <a:pt x="98" y="21"/>
                    </a:cubicBezTo>
                    <a:cubicBezTo>
                      <a:pt x="99" y="20"/>
                      <a:pt x="99" y="21"/>
                      <a:pt x="99" y="20"/>
                    </a:cubicBezTo>
                    <a:cubicBezTo>
                      <a:pt x="101" y="21"/>
                      <a:pt x="99" y="23"/>
                      <a:pt x="102" y="22"/>
                    </a:cubicBezTo>
                    <a:cubicBezTo>
                      <a:pt x="102" y="22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2" y="23"/>
                      <a:pt x="102" y="24"/>
                      <a:pt x="102" y="24"/>
                    </a:cubicBezTo>
                    <a:cubicBezTo>
                      <a:pt x="103" y="24"/>
                      <a:pt x="104" y="24"/>
                      <a:pt x="104" y="24"/>
                    </a:cubicBezTo>
                    <a:cubicBezTo>
                      <a:pt x="104" y="24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3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6"/>
                      <a:pt x="105" y="26"/>
                      <a:pt x="104" y="26"/>
                    </a:cubicBezTo>
                    <a:cubicBezTo>
                      <a:pt x="105" y="27"/>
                      <a:pt x="106" y="27"/>
                      <a:pt x="107" y="28"/>
                    </a:cubicBezTo>
                    <a:cubicBezTo>
                      <a:pt x="107" y="28"/>
                      <a:pt x="106" y="28"/>
                      <a:pt x="106" y="28"/>
                    </a:cubicBezTo>
                    <a:cubicBezTo>
                      <a:pt x="107" y="28"/>
                      <a:pt x="107" y="28"/>
                      <a:pt x="107" y="28"/>
                    </a:cubicBezTo>
                    <a:cubicBezTo>
                      <a:pt x="106" y="29"/>
                      <a:pt x="106" y="28"/>
                      <a:pt x="106" y="28"/>
                    </a:cubicBezTo>
                    <a:cubicBezTo>
                      <a:pt x="105" y="30"/>
                      <a:pt x="108" y="29"/>
                      <a:pt x="107" y="30"/>
                    </a:cubicBezTo>
                    <a:cubicBezTo>
                      <a:pt x="103" y="26"/>
                      <a:pt x="97" y="21"/>
                      <a:pt x="85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4"/>
                      <a:pt x="82" y="13"/>
                      <a:pt x="80" y="13"/>
                    </a:cubicBezTo>
                    <a:cubicBezTo>
                      <a:pt x="80" y="11"/>
                      <a:pt x="80" y="12"/>
                      <a:pt x="80" y="13"/>
                    </a:cubicBezTo>
                    <a:cubicBezTo>
                      <a:pt x="78" y="13"/>
                      <a:pt x="77" y="13"/>
                      <a:pt x="76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6" y="6"/>
                      <a:pt x="74" y="23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5" y="22"/>
                      <a:pt x="75" y="22"/>
                      <a:pt x="76" y="23"/>
                    </a:cubicBezTo>
                    <a:cubicBezTo>
                      <a:pt x="78" y="25"/>
                      <a:pt x="80" y="26"/>
                      <a:pt x="82" y="28"/>
                    </a:cubicBezTo>
                    <a:cubicBezTo>
                      <a:pt x="86" y="32"/>
                      <a:pt x="90" y="35"/>
                      <a:pt x="94" y="37"/>
                    </a:cubicBezTo>
                    <a:cubicBezTo>
                      <a:pt x="94" y="38"/>
                      <a:pt x="94" y="38"/>
                      <a:pt x="95" y="38"/>
                    </a:cubicBezTo>
                    <a:cubicBezTo>
                      <a:pt x="91" y="36"/>
                      <a:pt x="88" y="35"/>
                      <a:pt x="86" y="34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82" y="32"/>
                      <a:pt x="81" y="30"/>
                      <a:pt x="76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4" y="26"/>
                      <a:pt x="73" y="25"/>
                      <a:pt x="71" y="24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69" y="22"/>
                      <a:pt x="69" y="22"/>
                      <a:pt x="69" y="22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2"/>
                      <a:pt x="69" y="22"/>
                      <a:pt x="68" y="22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68" y="21"/>
                      <a:pt x="68" y="21"/>
                      <a:pt x="68" y="21"/>
                    </a:cubicBezTo>
                    <a:cubicBezTo>
                      <a:pt x="58" y="31"/>
                      <a:pt x="65" y="24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0" y="30"/>
                      <a:pt x="65" y="25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4" y="29"/>
                      <a:pt x="65" y="29"/>
                    </a:cubicBezTo>
                    <a:cubicBezTo>
                      <a:pt x="67" y="32"/>
                      <a:pt x="69" y="35"/>
                      <a:pt x="71" y="36"/>
                    </a:cubicBezTo>
                    <a:cubicBezTo>
                      <a:pt x="71" y="37"/>
                      <a:pt x="71" y="37"/>
                      <a:pt x="71" y="3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7" y="43"/>
                      <a:pt x="79" y="47"/>
                      <a:pt x="82" y="51"/>
                    </a:cubicBezTo>
                    <a:cubicBezTo>
                      <a:pt x="80" y="49"/>
                      <a:pt x="80" y="50"/>
                      <a:pt x="77" y="47"/>
                    </a:cubicBezTo>
                    <a:cubicBezTo>
                      <a:pt x="77" y="47"/>
                      <a:pt x="72" y="43"/>
                      <a:pt x="75" y="44"/>
                    </a:cubicBezTo>
                    <a:cubicBezTo>
                      <a:pt x="71" y="40"/>
                      <a:pt x="67" y="37"/>
                      <a:pt x="62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44" y="46"/>
                      <a:pt x="55" y="35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4" y="41"/>
                      <a:pt x="55" y="42"/>
                      <a:pt x="56" y="44"/>
                    </a:cubicBezTo>
                    <a:cubicBezTo>
                      <a:pt x="58" y="46"/>
                      <a:pt x="60" y="48"/>
                      <a:pt x="62" y="51"/>
                    </a:cubicBezTo>
                    <a:cubicBezTo>
                      <a:pt x="61" y="50"/>
                      <a:pt x="61" y="50"/>
                      <a:pt x="60" y="50"/>
                    </a:cubicBezTo>
                    <a:cubicBezTo>
                      <a:pt x="58" y="48"/>
                      <a:pt x="54" y="46"/>
                      <a:pt x="51" y="44"/>
                    </a:cubicBezTo>
                    <a:cubicBezTo>
                      <a:pt x="51" y="44"/>
                      <a:pt x="51" y="43"/>
                      <a:pt x="50" y="43"/>
                    </a:cubicBezTo>
                    <a:cubicBezTo>
                      <a:pt x="50" y="43"/>
                      <a:pt x="51" y="43"/>
                      <a:pt x="50" y="43"/>
                    </a:cubicBezTo>
                    <a:cubicBezTo>
                      <a:pt x="50" y="43"/>
                      <a:pt x="49" y="43"/>
                      <a:pt x="49" y="43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5" y="45"/>
                      <a:pt x="55" y="34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3" y="51"/>
                      <a:pt x="43" y="52"/>
                      <a:pt x="43" y="53"/>
                    </a:cubicBezTo>
                    <a:cubicBezTo>
                      <a:pt x="43" y="53"/>
                      <a:pt x="51" y="62"/>
                      <a:pt x="53" y="64"/>
                    </a:cubicBezTo>
                    <a:cubicBezTo>
                      <a:pt x="52" y="64"/>
                      <a:pt x="55" y="67"/>
                      <a:pt x="54" y="67"/>
                    </a:cubicBezTo>
                    <a:cubicBezTo>
                      <a:pt x="54" y="67"/>
                      <a:pt x="53" y="66"/>
                      <a:pt x="53" y="65"/>
                    </a:cubicBezTo>
                    <a:cubicBezTo>
                      <a:pt x="49" y="63"/>
                      <a:pt x="48" y="61"/>
                      <a:pt x="44" y="59"/>
                    </a:cubicBezTo>
                    <a:cubicBezTo>
                      <a:pt x="42" y="57"/>
                      <a:pt x="40" y="57"/>
                      <a:pt x="38" y="55"/>
                    </a:cubicBezTo>
                    <a:cubicBezTo>
                      <a:pt x="37" y="55"/>
                      <a:pt x="37" y="54"/>
                      <a:pt x="36" y="54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0"/>
                      <a:pt x="34" y="51"/>
                      <a:pt x="33" y="52"/>
                    </a:cubicBezTo>
                    <a:cubicBezTo>
                      <a:pt x="32" y="52"/>
                      <a:pt x="32" y="52"/>
                      <a:pt x="31" y="52"/>
                    </a:cubicBezTo>
                    <a:cubicBezTo>
                      <a:pt x="31" y="52"/>
                      <a:pt x="30" y="52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4" y="45"/>
                      <a:pt x="25" y="59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8"/>
                      <a:pt x="26" y="58"/>
                    </a:cubicBezTo>
                    <a:cubicBezTo>
                      <a:pt x="26" y="57"/>
                      <a:pt x="27" y="55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29" y="52"/>
                      <a:pt x="27" y="55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8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5" y="59"/>
                      <a:pt x="25" y="59"/>
                      <a:pt x="26" y="58"/>
                    </a:cubicBezTo>
                    <a:cubicBezTo>
                      <a:pt x="26" y="58"/>
                      <a:pt x="26" y="58"/>
                      <a:pt x="27" y="59"/>
                    </a:cubicBezTo>
                    <a:cubicBezTo>
                      <a:pt x="27" y="59"/>
                      <a:pt x="27" y="60"/>
                      <a:pt x="28" y="60"/>
                    </a:cubicBezTo>
                    <a:cubicBezTo>
                      <a:pt x="27" y="61"/>
                      <a:pt x="27" y="61"/>
                      <a:pt x="27" y="62"/>
                    </a:cubicBezTo>
                    <a:cubicBezTo>
                      <a:pt x="27" y="62"/>
                      <a:pt x="27" y="62"/>
                      <a:pt x="27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6" y="61"/>
                      <a:pt x="25" y="61"/>
                      <a:pt x="25" y="62"/>
                    </a:cubicBezTo>
                    <a:cubicBezTo>
                      <a:pt x="25" y="61"/>
                      <a:pt x="24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13" y="72"/>
                      <a:pt x="20" y="64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5" y="73"/>
                      <a:pt x="21" y="66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0"/>
                      <a:pt x="21" y="71"/>
                      <a:pt x="22" y="71"/>
                    </a:cubicBezTo>
                    <a:cubicBezTo>
                      <a:pt x="22" y="71"/>
                      <a:pt x="22" y="71"/>
                      <a:pt x="22" y="72"/>
                    </a:cubicBezTo>
                    <a:cubicBezTo>
                      <a:pt x="23" y="73"/>
                      <a:pt x="23" y="73"/>
                      <a:pt x="24" y="74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7" y="81"/>
                      <a:pt x="27" y="82"/>
                    </a:cubicBezTo>
                    <a:cubicBezTo>
                      <a:pt x="27" y="84"/>
                      <a:pt x="25" y="78"/>
                      <a:pt x="24" y="78"/>
                    </a:cubicBezTo>
                    <a:cubicBezTo>
                      <a:pt x="27" y="83"/>
                      <a:pt x="27" y="84"/>
                      <a:pt x="28" y="86"/>
                    </a:cubicBezTo>
                    <a:cubicBezTo>
                      <a:pt x="28" y="86"/>
                      <a:pt x="28" y="86"/>
                      <a:pt x="28" y="87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8" y="87"/>
                      <a:pt x="28" y="87"/>
                      <a:pt x="29" y="87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14" y="73"/>
                      <a:pt x="11" y="74"/>
                      <a:pt x="13" y="78"/>
                    </a:cubicBezTo>
                    <a:cubicBezTo>
                      <a:pt x="16" y="82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3" y="96"/>
                      <a:pt x="25" y="94"/>
                      <a:pt x="24" y="95"/>
                    </a:cubicBezTo>
                    <a:cubicBezTo>
                      <a:pt x="24" y="95"/>
                      <a:pt x="23" y="96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3" y="95"/>
                      <a:pt x="23" y="95"/>
                    </a:cubicBezTo>
                    <a:cubicBezTo>
                      <a:pt x="23" y="95"/>
                      <a:pt x="24" y="94"/>
                      <a:pt x="23" y="94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2" y="94"/>
                      <a:pt x="23" y="93"/>
                    </a:cubicBezTo>
                    <a:cubicBezTo>
                      <a:pt x="23" y="93"/>
                      <a:pt x="22" y="92"/>
                      <a:pt x="22" y="93"/>
                    </a:cubicBezTo>
                    <a:cubicBezTo>
                      <a:pt x="22" y="93"/>
                      <a:pt x="22" y="92"/>
                      <a:pt x="23" y="92"/>
                    </a:cubicBezTo>
                    <a:cubicBezTo>
                      <a:pt x="22" y="92"/>
                      <a:pt x="21" y="92"/>
                      <a:pt x="22" y="92"/>
                    </a:cubicBezTo>
                    <a:cubicBezTo>
                      <a:pt x="22" y="92"/>
                      <a:pt x="22" y="92"/>
                      <a:pt x="22" y="92"/>
                    </a:cubicBezTo>
                    <a:cubicBezTo>
                      <a:pt x="22" y="90"/>
                      <a:pt x="20" y="91"/>
                      <a:pt x="20" y="90"/>
                    </a:cubicBezTo>
                    <a:cubicBezTo>
                      <a:pt x="20" y="91"/>
                      <a:pt x="20" y="90"/>
                      <a:pt x="19" y="91"/>
                    </a:cubicBezTo>
                    <a:cubicBezTo>
                      <a:pt x="18" y="91"/>
                      <a:pt x="19" y="89"/>
                      <a:pt x="17" y="91"/>
                    </a:cubicBezTo>
                    <a:cubicBezTo>
                      <a:pt x="17" y="91"/>
                      <a:pt x="17" y="90"/>
                      <a:pt x="17" y="90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7" y="90"/>
                      <a:pt x="17" y="89"/>
                      <a:pt x="16" y="89"/>
                    </a:cubicBezTo>
                    <a:cubicBezTo>
                      <a:pt x="16" y="89"/>
                      <a:pt x="15" y="90"/>
                      <a:pt x="15" y="90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5" y="89"/>
                      <a:pt x="14" y="89"/>
                      <a:pt x="14" y="88"/>
                    </a:cubicBezTo>
                    <a:cubicBezTo>
                      <a:pt x="14" y="88"/>
                      <a:pt x="13" y="89"/>
                      <a:pt x="12" y="89"/>
                    </a:cubicBezTo>
                    <a:cubicBezTo>
                      <a:pt x="12" y="88"/>
                      <a:pt x="12" y="88"/>
                      <a:pt x="13" y="88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3" y="86"/>
                      <a:pt x="11" y="88"/>
                      <a:pt x="11" y="86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0" y="87"/>
                      <a:pt x="10" y="87"/>
                    </a:cubicBezTo>
                    <a:cubicBezTo>
                      <a:pt x="10" y="87"/>
                      <a:pt x="11" y="86"/>
                      <a:pt x="11" y="86"/>
                    </a:cubicBezTo>
                    <a:cubicBezTo>
                      <a:pt x="11" y="85"/>
                      <a:pt x="10" y="86"/>
                      <a:pt x="9" y="86"/>
                    </a:cubicBezTo>
                    <a:cubicBezTo>
                      <a:pt x="9" y="86"/>
                      <a:pt x="9" y="87"/>
                      <a:pt x="9" y="87"/>
                    </a:cubicBezTo>
                    <a:cubicBezTo>
                      <a:pt x="9" y="87"/>
                      <a:pt x="9" y="86"/>
                      <a:pt x="9" y="86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86"/>
                      <a:pt x="8" y="86"/>
                      <a:pt x="8" y="86"/>
                    </a:cubicBezTo>
                    <a:cubicBezTo>
                      <a:pt x="8" y="86"/>
                      <a:pt x="9" y="86"/>
                      <a:pt x="9" y="86"/>
                    </a:cubicBezTo>
                    <a:cubicBezTo>
                      <a:pt x="8" y="85"/>
                      <a:pt x="9" y="85"/>
                      <a:pt x="8" y="85"/>
                    </a:cubicBezTo>
                    <a:cubicBezTo>
                      <a:pt x="7" y="86"/>
                      <a:pt x="8" y="86"/>
                      <a:pt x="7" y="87"/>
                    </a:cubicBezTo>
                    <a:cubicBezTo>
                      <a:pt x="7" y="87"/>
                      <a:pt x="6" y="87"/>
                      <a:pt x="6" y="87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5" y="88"/>
                      <a:pt x="5" y="87"/>
                      <a:pt x="5" y="87"/>
                    </a:cubicBezTo>
                    <a:cubicBezTo>
                      <a:pt x="0" y="91"/>
                      <a:pt x="2" y="94"/>
                      <a:pt x="2" y="94"/>
                    </a:cubicBezTo>
                    <a:cubicBezTo>
                      <a:pt x="3" y="96"/>
                      <a:pt x="4" y="94"/>
                      <a:pt x="5" y="94"/>
                    </a:cubicBezTo>
                    <a:cubicBezTo>
                      <a:pt x="6" y="95"/>
                      <a:pt x="6" y="97"/>
                      <a:pt x="7" y="97"/>
                    </a:cubicBezTo>
                    <a:cubicBezTo>
                      <a:pt x="8" y="97"/>
                      <a:pt x="8" y="97"/>
                      <a:pt x="9" y="98"/>
                    </a:cubicBezTo>
                    <a:cubicBezTo>
                      <a:pt x="10" y="97"/>
                      <a:pt x="10" y="98"/>
                      <a:pt x="11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1" y="98"/>
                      <a:pt x="11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8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2" y="99"/>
                      <a:pt x="12" y="99"/>
                      <a:pt x="12" y="99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100"/>
                      <a:pt x="14" y="99"/>
                      <a:pt x="14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6" y="99"/>
                      <a:pt x="14" y="102"/>
                      <a:pt x="16" y="101"/>
                    </a:cubicBezTo>
                    <a:cubicBezTo>
                      <a:pt x="15" y="101"/>
                      <a:pt x="15" y="102"/>
                      <a:pt x="15" y="102"/>
                    </a:cubicBezTo>
                    <a:cubicBezTo>
                      <a:pt x="16" y="102"/>
                      <a:pt x="16" y="102"/>
                      <a:pt x="17" y="101"/>
                    </a:cubicBezTo>
                    <a:cubicBezTo>
                      <a:pt x="17" y="101"/>
                      <a:pt x="17" y="101"/>
                      <a:pt x="17" y="102"/>
                    </a:cubicBezTo>
                    <a:cubicBezTo>
                      <a:pt x="17" y="101"/>
                      <a:pt x="17" y="101"/>
                      <a:pt x="18" y="101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1"/>
                      <a:pt x="18" y="102"/>
                      <a:pt x="18" y="102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9" y="106"/>
                      <a:pt x="23" y="105"/>
                      <a:pt x="23" y="108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24" y="108"/>
                      <a:pt x="23" y="109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4" y="108"/>
                      <a:pt x="24" y="109"/>
                      <a:pt x="23" y="109"/>
                    </a:cubicBezTo>
                    <a:cubicBezTo>
                      <a:pt x="23" y="109"/>
                      <a:pt x="24" y="109"/>
                      <a:pt x="24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4" y="110"/>
                      <a:pt x="25" y="110"/>
                      <a:pt x="26" y="111"/>
                    </a:cubicBezTo>
                    <a:cubicBezTo>
                      <a:pt x="26" y="112"/>
                      <a:pt x="27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7" y="115"/>
                      <a:pt x="28" y="114"/>
                      <a:pt x="29" y="113"/>
                    </a:cubicBezTo>
                    <a:cubicBezTo>
                      <a:pt x="29" y="113"/>
                      <a:pt x="29" y="113"/>
                      <a:pt x="30" y="113"/>
                    </a:cubicBezTo>
                    <a:cubicBezTo>
                      <a:pt x="30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0" y="114"/>
                      <a:pt x="34" y="111"/>
                      <a:pt x="36" y="108"/>
                    </a:cubicBezTo>
                    <a:cubicBezTo>
                      <a:pt x="36" y="109"/>
                      <a:pt x="36" y="109"/>
                      <a:pt x="37" y="110"/>
                    </a:cubicBezTo>
                    <a:cubicBezTo>
                      <a:pt x="39" y="112"/>
                      <a:pt x="41" y="114"/>
                      <a:pt x="43" y="116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43" y="117"/>
                      <a:pt x="43" y="117"/>
                      <a:pt x="43" y="117"/>
                    </a:cubicBezTo>
                    <a:cubicBezTo>
                      <a:pt x="32" y="124"/>
                      <a:pt x="58" y="107"/>
                      <a:pt x="55" y="109"/>
                    </a:cubicBezTo>
                    <a:cubicBezTo>
                      <a:pt x="55" y="109"/>
                      <a:pt x="55" y="109"/>
                      <a:pt x="55" y="109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3" y="106"/>
                      <a:pt x="53" y="106"/>
                      <a:pt x="53" y="105"/>
                    </a:cubicBezTo>
                    <a:cubicBezTo>
                      <a:pt x="54" y="105"/>
                      <a:pt x="55" y="105"/>
                      <a:pt x="56" y="105"/>
                    </a:cubicBezTo>
                    <a:cubicBezTo>
                      <a:pt x="57" y="106"/>
                      <a:pt x="58" y="108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2" y="109"/>
                      <a:pt x="62" y="109"/>
                      <a:pt x="62" y="109"/>
                    </a:cubicBezTo>
                    <a:cubicBezTo>
                      <a:pt x="64" y="108"/>
                      <a:pt x="66" y="107"/>
                      <a:pt x="68" y="106"/>
                    </a:cubicBezTo>
                    <a:cubicBezTo>
                      <a:pt x="69" y="105"/>
                      <a:pt x="70" y="104"/>
                      <a:pt x="71" y="104"/>
                    </a:cubicBezTo>
                    <a:cubicBezTo>
                      <a:pt x="69" y="106"/>
                      <a:pt x="68" y="108"/>
                      <a:pt x="67" y="111"/>
                    </a:cubicBezTo>
                    <a:cubicBezTo>
                      <a:pt x="68" y="109"/>
                      <a:pt x="66" y="111"/>
                      <a:pt x="66" y="111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59" y="106"/>
                      <a:pt x="73" y="122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2" y="121"/>
                      <a:pt x="72" y="121"/>
                      <a:pt x="72" y="121"/>
                    </a:cubicBezTo>
                    <a:cubicBezTo>
                      <a:pt x="73" y="120"/>
                      <a:pt x="74" y="120"/>
                      <a:pt x="75" y="120"/>
                    </a:cubicBezTo>
                    <a:cubicBezTo>
                      <a:pt x="76" y="119"/>
                      <a:pt x="78" y="118"/>
                      <a:pt x="79" y="118"/>
                    </a:cubicBezTo>
                    <a:cubicBezTo>
                      <a:pt x="81" y="116"/>
                      <a:pt x="83" y="115"/>
                      <a:pt x="83" y="114"/>
                    </a:cubicBezTo>
                    <a:cubicBezTo>
                      <a:pt x="84" y="114"/>
                      <a:pt x="85" y="113"/>
                      <a:pt x="85" y="113"/>
                    </a:cubicBezTo>
                    <a:cubicBezTo>
                      <a:pt x="87" y="113"/>
                      <a:pt x="88" y="114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8" y="113"/>
                      <a:pt x="88" y="113"/>
                      <a:pt x="88" y="113"/>
                    </a:cubicBezTo>
                    <a:cubicBezTo>
                      <a:pt x="89" y="113"/>
                      <a:pt x="89" y="112"/>
                      <a:pt x="89" y="112"/>
                    </a:cubicBezTo>
                    <a:cubicBezTo>
                      <a:pt x="89" y="111"/>
                      <a:pt x="90" y="111"/>
                      <a:pt x="90" y="111"/>
                    </a:cubicBezTo>
                    <a:cubicBezTo>
                      <a:pt x="91" y="110"/>
                      <a:pt x="92" y="109"/>
                      <a:pt x="93" y="108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5" y="107"/>
                      <a:pt x="97" y="105"/>
                      <a:pt x="100" y="104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0" y="108"/>
                      <a:pt x="98" y="111"/>
                      <a:pt x="97" y="112"/>
                    </a:cubicBezTo>
                    <a:cubicBezTo>
                      <a:pt x="96" y="112"/>
                      <a:pt x="95" y="113"/>
                      <a:pt x="95" y="114"/>
                    </a:cubicBezTo>
                    <a:cubicBezTo>
                      <a:pt x="94" y="115"/>
                      <a:pt x="92" y="116"/>
                      <a:pt x="93" y="115"/>
                    </a:cubicBezTo>
                    <a:cubicBezTo>
                      <a:pt x="91" y="117"/>
                      <a:pt x="91" y="117"/>
                      <a:pt x="90" y="120"/>
                    </a:cubicBezTo>
                    <a:cubicBezTo>
                      <a:pt x="89" y="120"/>
                      <a:pt x="88" y="121"/>
                      <a:pt x="87" y="122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7" y="123"/>
                      <a:pt x="87" y="123"/>
                      <a:pt x="87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86" y="123"/>
                      <a:pt x="86" y="123"/>
                      <a:pt x="86" y="123"/>
                    </a:cubicBezTo>
                    <a:cubicBezTo>
                      <a:pt x="99" y="139"/>
                      <a:pt x="90" y="127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3" y="131"/>
                      <a:pt x="93" y="131"/>
                      <a:pt x="93" y="131"/>
                    </a:cubicBezTo>
                    <a:cubicBezTo>
                      <a:pt x="94" y="131"/>
                      <a:pt x="94" y="131"/>
                      <a:pt x="94" y="131"/>
                    </a:cubicBezTo>
                    <a:cubicBezTo>
                      <a:pt x="96" y="130"/>
                      <a:pt x="96" y="130"/>
                      <a:pt x="96" y="130"/>
                    </a:cubicBezTo>
                    <a:cubicBezTo>
                      <a:pt x="98" y="129"/>
                      <a:pt x="99" y="129"/>
                      <a:pt x="101" y="128"/>
                    </a:cubicBezTo>
                    <a:cubicBezTo>
                      <a:pt x="104" y="127"/>
                      <a:pt x="106" y="125"/>
                      <a:pt x="109" y="124"/>
                    </a:cubicBezTo>
                    <a:cubicBezTo>
                      <a:pt x="109" y="123"/>
                      <a:pt x="110" y="123"/>
                      <a:pt x="111" y="122"/>
                    </a:cubicBezTo>
                    <a:cubicBezTo>
                      <a:pt x="113" y="125"/>
                      <a:pt x="119" y="131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30"/>
                      <a:pt x="118" y="130"/>
                      <a:pt x="118" y="130"/>
                    </a:cubicBezTo>
                    <a:cubicBezTo>
                      <a:pt x="118" y="129"/>
                      <a:pt x="118" y="129"/>
                      <a:pt x="118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19" y="129"/>
                      <a:pt x="119" y="129"/>
                      <a:pt x="119" y="129"/>
                    </a:cubicBezTo>
                    <a:cubicBezTo>
                      <a:pt x="120" y="130"/>
                      <a:pt x="120" y="129"/>
                      <a:pt x="119" y="129"/>
                    </a:cubicBezTo>
                    <a:cubicBezTo>
                      <a:pt x="121" y="128"/>
                      <a:pt x="122" y="127"/>
                      <a:pt x="124" y="126"/>
                    </a:cubicBezTo>
                    <a:cubicBezTo>
                      <a:pt x="126" y="125"/>
                      <a:pt x="129" y="123"/>
                      <a:pt x="132" y="121"/>
                    </a:cubicBezTo>
                    <a:cubicBezTo>
                      <a:pt x="134" y="119"/>
                      <a:pt x="137" y="118"/>
                      <a:pt x="139" y="116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17"/>
                      <a:pt x="138" y="118"/>
                      <a:pt x="137" y="119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8" y="124"/>
                      <a:pt x="134" y="114"/>
                      <a:pt x="139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39" y="127"/>
                      <a:pt x="139" y="127"/>
                      <a:pt x="139" y="127"/>
                    </a:cubicBezTo>
                    <a:cubicBezTo>
                      <a:pt x="140" y="127"/>
                      <a:pt x="140" y="127"/>
                      <a:pt x="140" y="127"/>
                    </a:cubicBezTo>
                    <a:cubicBezTo>
                      <a:pt x="141" y="128"/>
                      <a:pt x="142" y="128"/>
                      <a:pt x="142" y="128"/>
                    </a:cubicBezTo>
                    <a:cubicBezTo>
                      <a:pt x="146" y="128"/>
                      <a:pt x="149" y="127"/>
                      <a:pt x="151" y="127"/>
                    </a:cubicBezTo>
                    <a:cubicBezTo>
                      <a:pt x="156" y="125"/>
                      <a:pt x="161" y="123"/>
                      <a:pt x="164" y="120"/>
                    </a:cubicBezTo>
                    <a:cubicBezTo>
                      <a:pt x="171" y="116"/>
                      <a:pt x="176" y="113"/>
                      <a:pt x="174" y="112"/>
                    </a:cubicBezTo>
                    <a:close/>
                    <a:moveTo>
                      <a:pt x="153" y="74"/>
                    </a:move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4" y="73"/>
                    </a:cubicBezTo>
                    <a:cubicBezTo>
                      <a:pt x="154" y="73"/>
                      <a:pt x="154" y="73"/>
                      <a:pt x="154" y="73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3" y="75"/>
                      <a:pt x="153" y="75"/>
                      <a:pt x="153" y="74"/>
                    </a:cubicBezTo>
                    <a:close/>
                    <a:moveTo>
                      <a:pt x="26" y="57"/>
                    </a:move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58"/>
                      <a:pt x="26" y="57"/>
                      <a:pt x="26" y="57"/>
                    </a:cubicBezTo>
                    <a:close/>
                    <a:moveTo>
                      <a:pt x="29" y="99"/>
                    </a:moveTo>
                    <a:cubicBezTo>
                      <a:pt x="28" y="100"/>
                      <a:pt x="28" y="99"/>
                      <a:pt x="27" y="99"/>
                    </a:cubicBezTo>
                    <a:cubicBezTo>
                      <a:pt x="28" y="99"/>
                      <a:pt x="27" y="99"/>
                      <a:pt x="28" y="98"/>
                    </a:cubicBezTo>
                    <a:cubicBezTo>
                      <a:pt x="28" y="98"/>
                      <a:pt x="28" y="98"/>
                      <a:pt x="28" y="99"/>
                    </a:cubicBezTo>
                    <a:cubicBezTo>
                      <a:pt x="28" y="98"/>
                      <a:pt x="28" y="98"/>
                      <a:pt x="28" y="98"/>
                    </a:cubicBezTo>
                    <a:cubicBezTo>
                      <a:pt x="28" y="99"/>
                      <a:pt x="28" y="99"/>
                      <a:pt x="29" y="99"/>
                    </a:cubicBezTo>
                    <a:close/>
                    <a:moveTo>
                      <a:pt x="29" y="101"/>
                    </a:moveTo>
                    <a:cubicBezTo>
                      <a:pt x="30" y="101"/>
                      <a:pt x="30" y="101"/>
                      <a:pt x="30" y="101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30" y="101"/>
                      <a:pt x="29" y="102"/>
                      <a:pt x="29" y="101"/>
                    </a:cubicBezTo>
                    <a:close/>
                    <a:moveTo>
                      <a:pt x="29" y="99"/>
                    </a:moveTo>
                    <a:cubicBezTo>
                      <a:pt x="29" y="100"/>
                      <a:pt x="29" y="100"/>
                      <a:pt x="29" y="100"/>
                    </a:cubicBezTo>
                    <a:cubicBezTo>
                      <a:pt x="29" y="100"/>
                      <a:pt x="29" y="100"/>
                      <a:pt x="29" y="99"/>
                    </a:cubicBezTo>
                    <a:close/>
                    <a:moveTo>
                      <a:pt x="27" y="98"/>
                    </a:move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8"/>
                      <a:pt x="28" y="98"/>
                    </a:cubicBezTo>
                    <a:cubicBezTo>
                      <a:pt x="27" y="98"/>
                      <a:pt x="27" y="98"/>
                      <a:pt x="27" y="98"/>
                    </a:cubicBezTo>
                    <a:close/>
                    <a:moveTo>
                      <a:pt x="27" y="97"/>
                    </a:move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7"/>
                    </a:cubicBezTo>
                    <a:close/>
                    <a:moveTo>
                      <a:pt x="30" y="101"/>
                    </a:move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lnTo>
                      <a:pt x="30" y="101"/>
                    </a:lnTo>
                    <a:close/>
                    <a:moveTo>
                      <a:pt x="122" y="91"/>
                    </a:moveTo>
                    <a:cubicBezTo>
                      <a:pt x="121" y="92"/>
                      <a:pt x="121" y="92"/>
                      <a:pt x="121" y="92"/>
                    </a:cubicBezTo>
                    <a:cubicBezTo>
                      <a:pt x="121" y="92"/>
                      <a:pt x="121" y="92"/>
                      <a:pt x="120" y="93"/>
                    </a:cubicBezTo>
                    <a:cubicBezTo>
                      <a:pt x="118" y="95"/>
                      <a:pt x="118" y="95"/>
                      <a:pt x="118" y="95"/>
                    </a:cubicBezTo>
                    <a:cubicBezTo>
                      <a:pt x="116" y="96"/>
                      <a:pt x="115" y="97"/>
                      <a:pt x="113" y="98"/>
                    </a:cubicBezTo>
                    <a:cubicBezTo>
                      <a:pt x="113" y="99"/>
                      <a:pt x="112" y="99"/>
                      <a:pt x="111" y="100"/>
                    </a:cubicBezTo>
                    <a:cubicBezTo>
                      <a:pt x="110" y="99"/>
                      <a:pt x="109" y="97"/>
                      <a:pt x="108" y="96"/>
                    </a:cubicBezTo>
                    <a:cubicBezTo>
                      <a:pt x="112" y="94"/>
                      <a:pt x="116" y="92"/>
                      <a:pt x="120" y="89"/>
                    </a:cubicBezTo>
                    <a:cubicBezTo>
                      <a:pt x="126" y="85"/>
                      <a:pt x="132" y="82"/>
                      <a:pt x="138" y="79"/>
                    </a:cubicBezTo>
                    <a:cubicBezTo>
                      <a:pt x="133" y="83"/>
                      <a:pt x="128" y="87"/>
                      <a:pt x="122" y="91"/>
                    </a:cubicBezTo>
                    <a:close/>
                    <a:moveTo>
                      <a:pt x="52" y="104"/>
                    </a:moveTo>
                    <a:cubicBezTo>
                      <a:pt x="53" y="103"/>
                      <a:pt x="53" y="103"/>
                      <a:pt x="52" y="104"/>
                    </a:cubicBezTo>
                    <a:close/>
                    <a:moveTo>
                      <a:pt x="85" y="70"/>
                    </a:moveTo>
                    <a:cubicBezTo>
                      <a:pt x="86" y="70"/>
                      <a:pt x="86" y="70"/>
                      <a:pt x="86" y="70"/>
                    </a:cubicBezTo>
                    <a:cubicBezTo>
                      <a:pt x="85" y="70"/>
                      <a:pt x="85" y="70"/>
                      <a:pt x="85" y="70"/>
                    </a:cubicBezTo>
                    <a:close/>
                    <a:moveTo>
                      <a:pt x="110" y="63"/>
                    </a:move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63"/>
                      <a:pt x="109" y="63"/>
                      <a:pt x="110" y="63"/>
                    </a:cubicBezTo>
                    <a:cubicBezTo>
                      <a:pt x="110" y="63"/>
                      <a:pt x="110" y="63"/>
                      <a:pt x="110" y="63"/>
                    </a:cubicBezTo>
                    <a:close/>
                    <a:moveTo>
                      <a:pt x="67" y="56"/>
                    </a:moveTo>
                    <a:cubicBezTo>
                      <a:pt x="67" y="56"/>
                      <a:pt x="66" y="55"/>
                      <a:pt x="66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7" y="55"/>
                      <a:pt x="67" y="56"/>
                      <a:pt x="67" y="56"/>
                    </a:cubicBezTo>
                    <a:close/>
                    <a:moveTo>
                      <a:pt x="78" y="77"/>
                    </a:moveTo>
                    <a:cubicBezTo>
                      <a:pt x="78" y="77"/>
                      <a:pt x="77" y="76"/>
                      <a:pt x="77" y="75"/>
                    </a:cubicBezTo>
                    <a:cubicBezTo>
                      <a:pt x="79" y="77"/>
                      <a:pt x="79" y="78"/>
                      <a:pt x="79" y="78"/>
                    </a:cubicBezTo>
                    <a:cubicBezTo>
                      <a:pt x="79" y="79"/>
                      <a:pt x="78" y="80"/>
                      <a:pt x="77" y="80"/>
                    </a:cubicBezTo>
                    <a:cubicBezTo>
                      <a:pt x="76" y="79"/>
                      <a:pt x="76" y="78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4" y="75"/>
                      <a:pt x="73" y="73"/>
                      <a:pt x="72" y="72"/>
                    </a:cubicBezTo>
                    <a:cubicBezTo>
                      <a:pt x="74" y="74"/>
                      <a:pt x="76" y="76"/>
                      <a:pt x="78" y="77"/>
                    </a:cubicBezTo>
                    <a:close/>
                    <a:moveTo>
                      <a:pt x="61" y="93"/>
                    </a:moveTo>
                    <a:cubicBezTo>
                      <a:pt x="60" y="92"/>
                      <a:pt x="60" y="91"/>
                      <a:pt x="59" y="89"/>
                    </a:cubicBezTo>
                    <a:cubicBezTo>
                      <a:pt x="59" y="88"/>
                      <a:pt x="59" y="88"/>
                      <a:pt x="58" y="87"/>
                    </a:cubicBezTo>
                    <a:cubicBezTo>
                      <a:pt x="60" y="89"/>
                      <a:pt x="62" y="90"/>
                      <a:pt x="63" y="92"/>
                    </a:cubicBezTo>
                    <a:cubicBezTo>
                      <a:pt x="62" y="92"/>
                      <a:pt x="62" y="93"/>
                      <a:pt x="61" y="93"/>
                    </a:cubicBezTo>
                    <a:close/>
                    <a:moveTo>
                      <a:pt x="52" y="104"/>
                    </a:move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2" y="103"/>
                      <a:pt x="52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4"/>
                      <a:pt x="52" y="104"/>
                      <a:pt x="52" y="104"/>
                    </a:cubicBezTo>
                    <a:close/>
                    <a:moveTo>
                      <a:pt x="133" y="107"/>
                    </a:moveTo>
                    <a:cubicBezTo>
                      <a:pt x="133" y="107"/>
                      <a:pt x="133" y="107"/>
                      <a:pt x="133" y="107"/>
                    </a:cubicBezTo>
                    <a:cubicBezTo>
                      <a:pt x="133" y="107"/>
                      <a:pt x="133" y="107"/>
                      <a:pt x="133" y="107"/>
                    </a:cubicBezTo>
                    <a:close/>
                    <a:moveTo>
                      <a:pt x="153" y="83"/>
                    </a:moveTo>
                    <a:cubicBezTo>
                      <a:pt x="153" y="83"/>
                      <a:pt x="153" y="83"/>
                      <a:pt x="153" y="84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lose/>
                    <a:moveTo>
                      <a:pt x="143" y="88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2" y="89"/>
                      <a:pt x="141" y="90"/>
                      <a:pt x="140" y="90"/>
                    </a:cubicBezTo>
                    <a:cubicBezTo>
                      <a:pt x="134" y="94"/>
                      <a:pt x="130" y="101"/>
                      <a:pt x="125" y="104"/>
                    </a:cubicBezTo>
                    <a:cubicBezTo>
                      <a:pt x="122" y="107"/>
                      <a:pt x="126" y="102"/>
                      <a:pt x="123" y="105"/>
                    </a:cubicBezTo>
                    <a:cubicBezTo>
                      <a:pt x="122" y="104"/>
                      <a:pt x="124" y="103"/>
                      <a:pt x="123" y="103"/>
                    </a:cubicBezTo>
                    <a:cubicBezTo>
                      <a:pt x="122" y="104"/>
                      <a:pt x="121" y="105"/>
                      <a:pt x="120" y="106"/>
                    </a:cubicBezTo>
                    <a:cubicBezTo>
                      <a:pt x="121" y="104"/>
                      <a:pt x="123" y="103"/>
                      <a:pt x="125" y="101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6" y="100"/>
                      <a:pt x="126" y="100"/>
                      <a:pt x="126" y="100"/>
                    </a:cubicBezTo>
                    <a:cubicBezTo>
                      <a:pt x="127" y="100"/>
                      <a:pt x="127" y="100"/>
                      <a:pt x="127" y="100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29" y="98"/>
                      <a:pt x="130" y="98"/>
                      <a:pt x="131" y="97"/>
                    </a:cubicBezTo>
                    <a:cubicBezTo>
                      <a:pt x="133" y="95"/>
                      <a:pt x="138" y="92"/>
                      <a:pt x="139" y="90"/>
                    </a:cubicBezTo>
                    <a:cubicBezTo>
                      <a:pt x="140" y="90"/>
                      <a:pt x="149" y="82"/>
                      <a:pt x="144" y="87"/>
                    </a:cubicBezTo>
                    <a:cubicBezTo>
                      <a:pt x="144" y="87"/>
                      <a:pt x="144" y="88"/>
                      <a:pt x="143" y="88"/>
                    </a:cubicBezTo>
                    <a:cubicBezTo>
                      <a:pt x="143" y="88"/>
                      <a:pt x="143" y="88"/>
                      <a:pt x="143" y="88"/>
                    </a:cubicBezTo>
                    <a:close/>
                    <a:moveTo>
                      <a:pt x="126" y="74"/>
                    </a:moveTo>
                    <a:cubicBezTo>
                      <a:pt x="126" y="74"/>
                      <a:pt x="125" y="74"/>
                      <a:pt x="125" y="74"/>
                    </a:cubicBezTo>
                    <a:cubicBezTo>
                      <a:pt x="126" y="74"/>
                      <a:pt x="126" y="73"/>
                      <a:pt x="127" y="73"/>
                    </a:cubicBezTo>
                    <a:cubicBezTo>
                      <a:pt x="127" y="73"/>
                      <a:pt x="128" y="73"/>
                      <a:pt x="126" y="74"/>
                    </a:cubicBezTo>
                    <a:close/>
                    <a:moveTo>
                      <a:pt x="110" y="32"/>
                    </a:moveTo>
                    <a:cubicBezTo>
                      <a:pt x="110" y="32"/>
                      <a:pt x="110" y="32"/>
                      <a:pt x="110" y="32"/>
                    </a:cubicBezTo>
                    <a:cubicBezTo>
                      <a:pt x="110" y="32"/>
                      <a:pt x="109" y="32"/>
                      <a:pt x="109" y="32"/>
                    </a:cubicBezTo>
                    <a:cubicBezTo>
                      <a:pt x="109" y="32"/>
                      <a:pt x="110" y="32"/>
                      <a:pt x="110" y="32"/>
                    </a:cubicBezTo>
                    <a:close/>
                    <a:moveTo>
                      <a:pt x="111" y="33"/>
                    </a:moveTo>
                    <a:cubicBezTo>
                      <a:pt x="111" y="33"/>
                      <a:pt x="111" y="33"/>
                      <a:pt x="111" y="33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4"/>
                      <a:pt x="112" y="34"/>
                      <a:pt x="111" y="33"/>
                    </a:cubicBezTo>
                    <a:close/>
                    <a:moveTo>
                      <a:pt x="112" y="34"/>
                    </a:move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4"/>
                      <a:pt x="114" y="35"/>
                      <a:pt x="114" y="35"/>
                    </a:cubicBezTo>
                    <a:cubicBezTo>
                      <a:pt x="113" y="35"/>
                      <a:pt x="113" y="35"/>
                      <a:pt x="112" y="34"/>
                    </a:cubicBezTo>
                    <a:close/>
                    <a:moveTo>
                      <a:pt x="108" y="30"/>
                    </a:move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9" y="30"/>
                      <a:pt x="109" y="30"/>
                    </a:cubicBezTo>
                    <a:cubicBezTo>
                      <a:pt x="108" y="30"/>
                      <a:pt x="108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7" y="30"/>
                    </a:cubicBezTo>
                    <a:lnTo>
                      <a:pt x="108" y="30"/>
                    </a:lnTo>
                    <a:close/>
                    <a:moveTo>
                      <a:pt x="103" y="57"/>
                    </a:moveTo>
                    <a:cubicBezTo>
                      <a:pt x="103" y="57"/>
                      <a:pt x="103" y="57"/>
                      <a:pt x="103" y="57"/>
                    </a:cubicBezTo>
                    <a:cubicBezTo>
                      <a:pt x="103" y="58"/>
                      <a:pt x="102" y="59"/>
                      <a:pt x="101" y="60"/>
                    </a:cubicBezTo>
                    <a:cubicBezTo>
                      <a:pt x="98" y="56"/>
                      <a:pt x="94" y="51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5" y="50"/>
                      <a:pt x="99" y="53"/>
                      <a:pt x="103" y="57"/>
                    </a:cubicBezTo>
                    <a:close/>
                    <a:moveTo>
                      <a:pt x="32" y="53"/>
                    </a:move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2" y="53"/>
                    </a:cubicBezTo>
                    <a:close/>
                    <a:moveTo>
                      <a:pt x="27" y="61"/>
                    </a:move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8" y="62"/>
                      <a:pt x="29" y="62"/>
                      <a:pt x="29" y="62"/>
                    </a:cubicBezTo>
                    <a:cubicBezTo>
                      <a:pt x="31" y="64"/>
                      <a:pt x="31" y="63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4"/>
                      <a:pt x="33" y="66"/>
                      <a:pt x="35" y="68"/>
                    </a:cubicBezTo>
                    <a:cubicBezTo>
                      <a:pt x="33" y="67"/>
                      <a:pt x="31" y="65"/>
                      <a:pt x="28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3"/>
                      <a:pt x="27" y="62"/>
                      <a:pt x="27" y="62"/>
                    </a:cubicBezTo>
                    <a:cubicBezTo>
                      <a:pt x="27" y="62"/>
                      <a:pt x="27" y="61"/>
                      <a:pt x="27" y="61"/>
                    </a:cubicBezTo>
                    <a:close/>
                    <a:moveTo>
                      <a:pt x="25" y="95"/>
                    </a:moveTo>
                    <a:cubicBezTo>
                      <a:pt x="26" y="95"/>
                      <a:pt x="26" y="96"/>
                      <a:pt x="27" y="97"/>
                    </a:cubicBezTo>
                    <a:cubicBezTo>
                      <a:pt x="27" y="97"/>
                      <a:pt x="27" y="97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6" y="97"/>
                      <a:pt x="26" y="96"/>
                      <a:pt x="26" y="95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5" y="95"/>
                      <a:pt x="25" y="95"/>
                    </a:cubicBezTo>
                    <a:close/>
                    <a:moveTo>
                      <a:pt x="98" y="103"/>
                    </a:moveTo>
                    <a:cubicBezTo>
                      <a:pt x="98" y="103"/>
                      <a:pt x="98" y="103"/>
                      <a:pt x="99" y="103"/>
                    </a:cubicBezTo>
                    <a:cubicBezTo>
                      <a:pt x="99" y="103"/>
                      <a:pt x="99" y="103"/>
                      <a:pt x="99" y="103"/>
                    </a:cubicBezTo>
                    <a:lnTo>
                      <a:pt x="98" y="103"/>
                    </a:lnTo>
                    <a:close/>
                    <a:moveTo>
                      <a:pt x="111" y="122"/>
                    </a:move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1" y="123"/>
                      <a:pt x="111" y="123"/>
                      <a:pt x="111" y="123"/>
                    </a:cubicBezTo>
                    <a:cubicBezTo>
                      <a:pt x="111" y="123"/>
                      <a:pt x="111" y="122"/>
                      <a:pt x="110" y="122"/>
                    </a:cubicBezTo>
                    <a:cubicBezTo>
                      <a:pt x="111" y="122"/>
                      <a:pt x="112" y="121"/>
                      <a:pt x="113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12" y="121"/>
                      <a:pt x="112" y="121"/>
                      <a:pt x="112" y="121"/>
                    </a:cubicBezTo>
                    <a:lnTo>
                      <a:pt x="111" y="1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6" name="Freeform 11"/>
              <p:cNvSpPr/>
              <p:nvPr/>
            </p:nvSpPr>
            <p:spPr bwMode="auto">
              <a:xfrm>
                <a:off x="2941638" y="2678113"/>
                <a:ext cx="800100" cy="1006475"/>
              </a:xfrm>
              <a:custGeom>
                <a:avLst/>
                <a:gdLst>
                  <a:gd name="T0" fmla="*/ 316 w 371"/>
                  <a:gd name="T1" fmla="*/ 247 h 469"/>
                  <a:gd name="T2" fmla="*/ 299 w 371"/>
                  <a:gd name="T3" fmla="*/ 223 h 469"/>
                  <a:gd name="T4" fmla="*/ 287 w 371"/>
                  <a:gd name="T5" fmla="*/ 225 h 469"/>
                  <a:gd name="T6" fmla="*/ 278 w 371"/>
                  <a:gd name="T7" fmla="*/ 252 h 469"/>
                  <a:gd name="T8" fmla="*/ 249 w 371"/>
                  <a:gd name="T9" fmla="*/ 289 h 469"/>
                  <a:gd name="T10" fmla="*/ 242 w 371"/>
                  <a:gd name="T11" fmla="*/ 228 h 469"/>
                  <a:gd name="T12" fmla="*/ 228 w 371"/>
                  <a:gd name="T13" fmla="*/ 227 h 469"/>
                  <a:gd name="T14" fmla="*/ 189 w 371"/>
                  <a:gd name="T15" fmla="*/ 343 h 469"/>
                  <a:gd name="T16" fmla="*/ 188 w 371"/>
                  <a:gd name="T17" fmla="*/ 348 h 469"/>
                  <a:gd name="T18" fmla="*/ 185 w 371"/>
                  <a:gd name="T19" fmla="*/ 356 h 469"/>
                  <a:gd name="T20" fmla="*/ 151 w 371"/>
                  <a:gd name="T21" fmla="*/ 386 h 469"/>
                  <a:gd name="T22" fmla="*/ 112 w 371"/>
                  <a:gd name="T23" fmla="*/ 273 h 469"/>
                  <a:gd name="T24" fmla="*/ 94 w 371"/>
                  <a:gd name="T25" fmla="*/ 382 h 469"/>
                  <a:gd name="T26" fmla="*/ 85 w 371"/>
                  <a:gd name="T27" fmla="*/ 333 h 469"/>
                  <a:gd name="T28" fmla="*/ 79 w 371"/>
                  <a:gd name="T29" fmla="*/ 270 h 469"/>
                  <a:gd name="T30" fmla="*/ 61 w 371"/>
                  <a:gd name="T31" fmla="*/ 199 h 469"/>
                  <a:gd name="T32" fmla="*/ 57 w 371"/>
                  <a:gd name="T33" fmla="*/ 181 h 469"/>
                  <a:gd name="T34" fmla="*/ 42 w 371"/>
                  <a:gd name="T35" fmla="*/ 178 h 469"/>
                  <a:gd name="T36" fmla="*/ 26 w 371"/>
                  <a:gd name="T37" fmla="*/ 211 h 469"/>
                  <a:gd name="T38" fmla="*/ 18 w 371"/>
                  <a:gd name="T39" fmla="*/ 245 h 469"/>
                  <a:gd name="T40" fmla="*/ 15 w 371"/>
                  <a:gd name="T41" fmla="*/ 199 h 469"/>
                  <a:gd name="T42" fmla="*/ 15 w 371"/>
                  <a:gd name="T43" fmla="*/ 150 h 469"/>
                  <a:gd name="T44" fmla="*/ 16 w 371"/>
                  <a:gd name="T45" fmla="*/ 118 h 469"/>
                  <a:gd name="T46" fmla="*/ 18 w 371"/>
                  <a:gd name="T47" fmla="*/ 88 h 469"/>
                  <a:gd name="T48" fmla="*/ 1 w 371"/>
                  <a:gd name="T49" fmla="*/ 23 h 469"/>
                  <a:gd name="T50" fmla="*/ 2 w 371"/>
                  <a:gd name="T51" fmla="*/ 237 h 469"/>
                  <a:gd name="T52" fmla="*/ 6 w 371"/>
                  <a:gd name="T53" fmla="*/ 297 h 469"/>
                  <a:gd name="T54" fmla="*/ 5 w 371"/>
                  <a:gd name="T55" fmla="*/ 299 h 469"/>
                  <a:gd name="T56" fmla="*/ 6 w 371"/>
                  <a:gd name="T57" fmla="*/ 302 h 469"/>
                  <a:gd name="T58" fmla="*/ 20 w 371"/>
                  <a:gd name="T59" fmla="*/ 300 h 469"/>
                  <a:gd name="T60" fmla="*/ 21 w 371"/>
                  <a:gd name="T61" fmla="*/ 295 h 469"/>
                  <a:gd name="T62" fmla="*/ 31 w 371"/>
                  <a:gd name="T63" fmla="*/ 236 h 469"/>
                  <a:gd name="T64" fmla="*/ 46 w 371"/>
                  <a:gd name="T65" fmla="*/ 199 h 469"/>
                  <a:gd name="T66" fmla="*/ 71 w 371"/>
                  <a:gd name="T67" fmla="*/ 287 h 469"/>
                  <a:gd name="T68" fmla="*/ 91 w 371"/>
                  <a:gd name="T69" fmla="*/ 405 h 469"/>
                  <a:gd name="T70" fmla="*/ 101 w 371"/>
                  <a:gd name="T71" fmla="*/ 404 h 469"/>
                  <a:gd name="T72" fmla="*/ 120 w 371"/>
                  <a:gd name="T73" fmla="*/ 304 h 469"/>
                  <a:gd name="T74" fmla="*/ 135 w 371"/>
                  <a:gd name="T75" fmla="*/ 365 h 469"/>
                  <a:gd name="T76" fmla="*/ 151 w 371"/>
                  <a:gd name="T77" fmla="*/ 455 h 469"/>
                  <a:gd name="T78" fmla="*/ 151 w 371"/>
                  <a:gd name="T79" fmla="*/ 467 h 469"/>
                  <a:gd name="T80" fmla="*/ 161 w 371"/>
                  <a:gd name="T81" fmla="*/ 468 h 469"/>
                  <a:gd name="T82" fmla="*/ 163 w 371"/>
                  <a:gd name="T83" fmla="*/ 465 h 469"/>
                  <a:gd name="T84" fmla="*/ 172 w 371"/>
                  <a:gd name="T85" fmla="*/ 415 h 469"/>
                  <a:gd name="T86" fmla="*/ 199 w 371"/>
                  <a:gd name="T87" fmla="*/ 353 h 469"/>
                  <a:gd name="T88" fmla="*/ 200 w 371"/>
                  <a:gd name="T89" fmla="*/ 352 h 469"/>
                  <a:gd name="T90" fmla="*/ 216 w 371"/>
                  <a:gd name="T91" fmla="*/ 300 h 469"/>
                  <a:gd name="T92" fmla="*/ 229 w 371"/>
                  <a:gd name="T93" fmla="*/ 255 h 469"/>
                  <a:gd name="T94" fmla="*/ 233 w 371"/>
                  <a:gd name="T95" fmla="*/ 278 h 469"/>
                  <a:gd name="T96" fmla="*/ 238 w 371"/>
                  <a:gd name="T97" fmla="*/ 305 h 469"/>
                  <a:gd name="T98" fmla="*/ 245 w 371"/>
                  <a:gd name="T99" fmla="*/ 329 h 469"/>
                  <a:gd name="T100" fmla="*/ 259 w 371"/>
                  <a:gd name="T101" fmla="*/ 329 h 469"/>
                  <a:gd name="T102" fmla="*/ 292 w 371"/>
                  <a:gd name="T103" fmla="*/ 251 h 469"/>
                  <a:gd name="T104" fmla="*/ 314 w 371"/>
                  <a:gd name="T105" fmla="*/ 284 h 469"/>
                  <a:gd name="T106" fmla="*/ 316 w 371"/>
                  <a:gd name="T107" fmla="*/ 289 h 469"/>
                  <a:gd name="T108" fmla="*/ 316 w 371"/>
                  <a:gd name="T109" fmla="*/ 293 h 469"/>
                  <a:gd name="T110" fmla="*/ 327 w 371"/>
                  <a:gd name="T111" fmla="*/ 291 h 469"/>
                  <a:gd name="T112" fmla="*/ 330 w 371"/>
                  <a:gd name="T113" fmla="*/ 285 h 469"/>
                  <a:gd name="T114" fmla="*/ 346 w 371"/>
                  <a:gd name="T115" fmla="*/ 214 h 469"/>
                  <a:gd name="T116" fmla="*/ 355 w 371"/>
                  <a:gd name="T117" fmla="*/ 168 h 469"/>
                  <a:gd name="T118" fmla="*/ 367 w 371"/>
                  <a:gd name="T119" fmla="*/ 73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1" h="469">
                    <a:moveTo>
                      <a:pt x="367" y="73"/>
                    </a:moveTo>
                    <a:cubicBezTo>
                      <a:pt x="363" y="78"/>
                      <a:pt x="359" y="94"/>
                      <a:pt x="359" y="94"/>
                    </a:cubicBezTo>
                    <a:cubicBezTo>
                      <a:pt x="354" y="109"/>
                      <a:pt x="351" y="122"/>
                      <a:pt x="349" y="134"/>
                    </a:cubicBezTo>
                    <a:cubicBezTo>
                      <a:pt x="347" y="147"/>
                      <a:pt x="345" y="160"/>
                      <a:pt x="340" y="179"/>
                    </a:cubicBezTo>
                    <a:cubicBezTo>
                      <a:pt x="332" y="213"/>
                      <a:pt x="330" y="221"/>
                      <a:pt x="323" y="255"/>
                    </a:cubicBezTo>
                    <a:cubicBezTo>
                      <a:pt x="323" y="257"/>
                      <a:pt x="322" y="258"/>
                      <a:pt x="322" y="260"/>
                    </a:cubicBezTo>
                    <a:cubicBezTo>
                      <a:pt x="320" y="255"/>
                      <a:pt x="318" y="251"/>
                      <a:pt x="316" y="247"/>
                    </a:cubicBezTo>
                    <a:cubicBezTo>
                      <a:pt x="316" y="246"/>
                      <a:pt x="315" y="245"/>
                      <a:pt x="315" y="243"/>
                    </a:cubicBezTo>
                    <a:cubicBezTo>
                      <a:pt x="313" y="241"/>
                      <a:pt x="311" y="237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0"/>
                      <a:pt x="302" y="226"/>
                      <a:pt x="300" y="224"/>
                    </a:cubicBezTo>
                    <a:cubicBezTo>
                      <a:pt x="300" y="224"/>
                      <a:pt x="300" y="224"/>
                      <a:pt x="300" y="224"/>
                    </a:cubicBezTo>
                    <a:cubicBezTo>
                      <a:pt x="300" y="223"/>
                      <a:pt x="300" y="223"/>
                      <a:pt x="300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9" y="223"/>
                      <a:pt x="299" y="223"/>
                      <a:pt x="299" y="223"/>
                    </a:cubicBezTo>
                    <a:cubicBezTo>
                      <a:pt x="294" y="224"/>
                      <a:pt x="312" y="221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7" y="225"/>
                      <a:pt x="287" y="225"/>
                      <a:pt x="287" y="225"/>
                    </a:cubicBezTo>
                    <a:cubicBezTo>
                      <a:pt x="286" y="227"/>
                      <a:pt x="286" y="227"/>
                      <a:pt x="286" y="227"/>
                    </a:cubicBezTo>
                    <a:cubicBezTo>
                      <a:pt x="286" y="228"/>
                      <a:pt x="285" y="229"/>
                      <a:pt x="285" y="230"/>
                    </a:cubicBezTo>
                    <a:cubicBezTo>
                      <a:pt x="285" y="229"/>
                      <a:pt x="285" y="229"/>
                      <a:pt x="285" y="229"/>
                    </a:cubicBezTo>
                    <a:cubicBezTo>
                      <a:pt x="282" y="237"/>
                      <a:pt x="279" y="245"/>
                      <a:pt x="276" y="252"/>
                    </a:cubicBezTo>
                    <a:cubicBezTo>
                      <a:pt x="278" y="252"/>
                      <a:pt x="278" y="252"/>
                      <a:pt x="278" y="252"/>
                    </a:cubicBezTo>
                    <a:cubicBezTo>
                      <a:pt x="271" y="266"/>
                      <a:pt x="272" y="273"/>
                      <a:pt x="265" y="286"/>
                    </a:cubicBezTo>
                    <a:cubicBezTo>
                      <a:pt x="265" y="285"/>
                      <a:pt x="265" y="285"/>
                      <a:pt x="265" y="285"/>
                    </a:cubicBezTo>
                    <a:cubicBezTo>
                      <a:pt x="263" y="294"/>
                      <a:pt x="260" y="300"/>
                      <a:pt x="257" y="306"/>
                    </a:cubicBezTo>
                    <a:cubicBezTo>
                      <a:pt x="256" y="308"/>
                      <a:pt x="255" y="309"/>
                      <a:pt x="254" y="311"/>
                    </a:cubicBezTo>
                    <a:cubicBezTo>
                      <a:pt x="253" y="307"/>
                      <a:pt x="252" y="305"/>
                      <a:pt x="251" y="305"/>
                    </a:cubicBezTo>
                    <a:cubicBezTo>
                      <a:pt x="250" y="299"/>
                      <a:pt x="251" y="300"/>
                      <a:pt x="252" y="299"/>
                    </a:cubicBezTo>
                    <a:cubicBezTo>
                      <a:pt x="251" y="299"/>
                      <a:pt x="250" y="294"/>
                      <a:pt x="249" y="289"/>
                    </a:cubicBezTo>
                    <a:cubicBezTo>
                      <a:pt x="250" y="291"/>
                      <a:pt x="250" y="291"/>
                      <a:pt x="250" y="291"/>
                    </a:cubicBezTo>
                    <a:cubicBezTo>
                      <a:pt x="249" y="287"/>
                      <a:pt x="248" y="282"/>
                      <a:pt x="248" y="277"/>
                    </a:cubicBezTo>
                    <a:cubicBezTo>
                      <a:pt x="247" y="280"/>
                      <a:pt x="247" y="280"/>
                      <a:pt x="247" y="280"/>
                    </a:cubicBezTo>
                    <a:cubicBezTo>
                      <a:pt x="246" y="273"/>
                      <a:pt x="248" y="278"/>
                      <a:pt x="247" y="271"/>
                    </a:cubicBezTo>
                    <a:cubicBezTo>
                      <a:pt x="246" y="271"/>
                      <a:pt x="246" y="271"/>
                      <a:pt x="246" y="271"/>
                    </a:cubicBezTo>
                    <a:cubicBezTo>
                      <a:pt x="245" y="261"/>
                      <a:pt x="246" y="255"/>
                      <a:pt x="246" y="244"/>
                    </a:cubicBezTo>
                    <a:cubicBezTo>
                      <a:pt x="245" y="239"/>
                      <a:pt x="243" y="233"/>
                      <a:pt x="242" y="228"/>
                    </a:cubicBezTo>
                    <a:cubicBezTo>
                      <a:pt x="241" y="227"/>
                      <a:pt x="241" y="227"/>
                      <a:pt x="241" y="227"/>
                    </a:cubicBezTo>
                    <a:cubicBezTo>
                      <a:pt x="244" y="228"/>
                      <a:pt x="218" y="224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9" y="226"/>
                      <a:pt x="229" y="226"/>
                      <a:pt x="229" y="226"/>
                    </a:cubicBezTo>
                    <a:cubicBezTo>
                      <a:pt x="228" y="227"/>
                      <a:pt x="228" y="227"/>
                      <a:pt x="228" y="227"/>
                    </a:cubicBezTo>
                    <a:cubicBezTo>
                      <a:pt x="227" y="229"/>
                      <a:pt x="227" y="229"/>
                      <a:pt x="227" y="229"/>
                    </a:cubicBezTo>
                    <a:cubicBezTo>
                      <a:pt x="226" y="230"/>
                      <a:pt x="225" y="231"/>
                      <a:pt x="224" y="232"/>
                    </a:cubicBezTo>
                    <a:cubicBezTo>
                      <a:pt x="223" y="235"/>
                      <a:pt x="222" y="237"/>
                      <a:pt x="221" y="240"/>
                    </a:cubicBezTo>
                    <a:cubicBezTo>
                      <a:pt x="216" y="250"/>
                      <a:pt x="213" y="261"/>
                      <a:pt x="210" y="271"/>
                    </a:cubicBezTo>
                    <a:cubicBezTo>
                      <a:pt x="204" y="292"/>
                      <a:pt x="200" y="312"/>
                      <a:pt x="193" y="330"/>
                    </a:cubicBezTo>
                    <a:cubicBezTo>
                      <a:pt x="192" y="331"/>
                      <a:pt x="192" y="331"/>
                      <a:pt x="192" y="331"/>
                    </a:cubicBezTo>
                    <a:cubicBezTo>
                      <a:pt x="190" y="332"/>
                      <a:pt x="191" y="342"/>
                      <a:pt x="189" y="343"/>
                    </a:cubicBezTo>
                    <a:cubicBezTo>
                      <a:pt x="189" y="344"/>
                      <a:pt x="188" y="346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88" y="347"/>
                      <a:pt x="187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8" y="348"/>
                      <a:pt x="188" y="348"/>
                      <a:pt x="188" y="348"/>
                    </a:cubicBezTo>
                    <a:cubicBezTo>
                      <a:pt x="187" y="349"/>
                      <a:pt x="187" y="349"/>
                      <a:pt x="187" y="349"/>
                    </a:cubicBezTo>
                    <a:cubicBezTo>
                      <a:pt x="187" y="349"/>
                      <a:pt x="187" y="349"/>
                      <a:pt x="187" y="349"/>
                    </a:cubicBezTo>
                    <a:cubicBezTo>
                      <a:pt x="186" y="350"/>
                      <a:pt x="186" y="350"/>
                      <a:pt x="186" y="349"/>
                    </a:cubicBezTo>
                    <a:cubicBezTo>
                      <a:pt x="185" y="353"/>
                      <a:pt x="185" y="353"/>
                      <a:pt x="185" y="356"/>
                    </a:cubicBezTo>
                    <a:cubicBezTo>
                      <a:pt x="183" y="360"/>
                      <a:pt x="183" y="360"/>
                      <a:pt x="183" y="360"/>
                    </a:cubicBezTo>
                    <a:cubicBezTo>
                      <a:pt x="177" y="375"/>
                      <a:pt x="174" y="388"/>
                      <a:pt x="167" y="404"/>
                    </a:cubicBezTo>
                    <a:cubicBezTo>
                      <a:pt x="164" y="411"/>
                      <a:pt x="161" y="419"/>
                      <a:pt x="158" y="429"/>
                    </a:cubicBezTo>
                    <a:cubicBezTo>
                      <a:pt x="156" y="419"/>
                      <a:pt x="154" y="408"/>
                      <a:pt x="152" y="398"/>
                    </a:cubicBezTo>
                    <a:cubicBezTo>
                      <a:pt x="152" y="396"/>
                      <a:pt x="152" y="394"/>
                      <a:pt x="152" y="392"/>
                    </a:cubicBezTo>
                    <a:cubicBezTo>
                      <a:pt x="152" y="391"/>
                      <a:pt x="151" y="389"/>
                      <a:pt x="151" y="389"/>
                    </a:cubicBezTo>
                    <a:cubicBezTo>
                      <a:pt x="151" y="386"/>
                      <a:pt x="151" y="386"/>
                      <a:pt x="151" y="386"/>
                    </a:cubicBezTo>
                    <a:cubicBezTo>
                      <a:pt x="151" y="381"/>
                      <a:pt x="150" y="377"/>
                      <a:pt x="150" y="373"/>
                    </a:cubicBezTo>
                    <a:cubicBezTo>
                      <a:pt x="149" y="364"/>
                      <a:pt x="148" y="356"/>
                      <a:pt x="146" y="348"/>
                    </a:cubicBezTo>
                    <a:cubicBezTo>
                      <a:pt x="146" y="347"/>
                      <a:pt x="145" y="344"/>
                      <a:pt x="145" y="344"/>
                    </a:cubicBezTo>
                    <a:cubicBezTo>
                      <a:pt x="141" y="315"/>
                      <a:pt x="141" y="315"/>
                      <a:pt x="141" y="315"/>
                    </a:cubicBezTo>
                    <a:cubicBezTo>
                      <a:pt x="141" y="315"/>
                      <a:pt x="130" y="229"/>
                      <a:pt x="126" y="242"/>
                    </a:cubicBezTo>
                    <a:cubicBezTo>
                      <a:pt x="124" y="244"/>
                      <a:pt x="119" y="253"/>
                      <a:pt x="113" y="273"/>
                    </a:cubicBezTo>
                    <a:cubicBezTo>
                      <a:pt x="112" y="273"/>
                      <a:pt x="112" y="273"/>
                      <a:pt x="112" y="273"/>
                    </a:cubicBezTo>
                    <a:cubicBezTo>
                      <a:pt x="109" y="286"/>
                      <a:pt x="108" y="294"/>
                      <a:pt x="108" y="304"/>
                    </a:cubicBezTo>
                    <a:cubicBezTo>
                      <a:pt x="106" y="305"/>
                      <a:pt x="106" y="315"/>
                      <a:pt x="105" y="318"/>
                    </a:cubicBezTo>
                    <a:cubicBezTo>
                      <a:pt x="105" y="317"/>
                      <a:pt x="105" y="317"/>
                      <a:pt x="105" y="317"/>
                    </a:cubicBezTo>
                    <a:cubicBezTo>
                      <a:pt x="105" y="326"/>
                      <a:pt x="101" y="334"/>
                      <a:pt x="102" y="342"/>
                    </a:cubicBezTo>
                    <a:cubicBezTo>
                      <a:pt x="102" y="342"/>
                      <a:pt x="101" y="341"/>
                      <a:pt x="101" y="340"/>
                    </a:cubicBezTo>
                    <a:cubicBezTo>
                      <a:pt x="101" y="346"/>
                      <a:pt x="100" y="353"/>
                      <a:pt x="99" y="353"/>
                    </a:cubicBezTo>
                    <a:cubicBezTo>
                      <a:pt x="98" y="362"/>
                      <a:pt x="95" y="373"/>
                      <a:pt x="94" y="382"/>
                    </a:cubicBezTo>
                    <a:cubicBezTo>
                      <a:pt x="94" y="381"/>
                      <a:pt x="93" y="380"/>
                      <a:pt x="93" y="380"/>
                    </a:cubicBezTo>
                    <a:cubicBezTo>
                      <a:pt x="94" y="379"/>
                      <a:pt x="94" y="379"/>
                      <a:pt x="94" y="379"/>
                    </a:cubicBezTo>
                    <a:cubicBezTo>
                      <a:pt x="93" y="376"/>
                      <a:pt x="92" y="372"/>
                      <a:pt x="92" y="369"/>
                    </a:cubicBezTo>
                    <a:cubicBezTo>
                      <a:pt x="92" y="370"/>
                      <a:pt x="92" y="371"/>
                      <a:pt x="92" y="373"/>
                    </a:cubicBezTo>
                    <a:cubicBezTo>
                      <a:pt x="90" y="372"/>
                      <a:pt x="92" y="365"/>
                      <a:pt x="90" y="357"/>
                    </a:cubicBezTo>
                    <a:cubicBezTo>
                      <a:pt x="89" y="350"/>
                      <a:pt x="84" y="343"/>
                      <a:pt x="84" y="335"/>
                    </a:cubicBezTo>
                    <a:cubicBezTo>
                      <a:pt x="83" y="332"/>
                      <a:pt x="86" y="338"/>
                      <a:pt x="85" y="333"/>
                    </a:cubicBezTo>
                    <a:cubicBezTo>
                      <a:pt x="86" y="333"/>
                      <a:pt x="86" y="335"/>
                      <a:pt x="86" y="334"/>
                    </a:cubicBezTo>
                    <a:cubicBezTo>
                      <a:pt x="85" y="329"/>
                      <a:pt x="87" y="325"/>
                      <a:pt x="85" y="318"/>
                    </a:cubicBezTo>
                    <a:cubicBezTo>
                      <a:pt x="86" y="318"/>
                      <a:pt x="86" y="318"/>
                      <a:pt x="86" y="318"/>
                    </a:cubicBezTo>
                    <a:cubicBezTo>
                      <a:pt x="84" y="310"/>
                      <a:pt x="86" y="301"/>
                      <a:pt x="83" y="296"/>
                    </a:cubicBezTo>
                    <a:cubicBezTo>
                      <a:pt x="81" y="287"/>
                      <a:pt x="85" y="289"/>
                      <a:pt x="81" y="280"/>
                    </a:cubicBezTo>
                    <a:cubicBezTo>
                      <a:pt x="82" y="276"/>
                      <a:pt x="82" y="276"/>
                      <a:pt x="82" y="276"/>
                    </a:cubicBezTo>
                    <a:cubicBezTo>
                      <a:pt x="81" y="273"/>
                      <a:pt x="80" y="274"/>
                      <a:pt x="79" y="270"/>
                    </a:cubicBezTo>
                    <a:cubicBezTo>
                      <a:pt x="80" y="270"/>
                      <a:pt x="79" y="264"/>
                      <a:pt x="80" y="266"/>
                    </a:cubicBezTo>
                    <a:cubicBezTo>
                      <a:pt x="79" y="256"/>
                      <a:pt x="73" y="247"/>
                      <a:pt x="72" y="234"/>
                    </a:cubicBezTo>
                    <a:cubicBezTo>
                      <a:pt x="70" y="231"/>
                      <a:pt x="68" y="225"/>
                      <a:pt x="67" y="223"/>
                    </a:cubicBezTo>
                    <a:cubicBezTo>
                      <a:pt x="67" y="222"/>
                      <a:pt x="63" y="210"/>
                      <a:pt x="67" y="217"/>
                    </a:cubicBezTo>
                    <a:cubicBezTo>
                      <a:pt x="67" y="217"/>
                      <a:pt x="67" y="219"/>
                      <a:pt x="67" y="219"/>
                    </a:cubicBezTo>
                    <a:cubicBezTo>
                      <a:pt x="68" y="219"/>
                      <a:pt x="68" y="219"/>
                      <a:pt x="68" y="219"/>
                    </a:cubicBezTo>
                    <a:cubicBezTo>
                      <a:pt x="67" y="211"/>
                      <a:pt x="63" y="206"/>
                      <a:pt x="61" y="199"/>
                    </a:cubicBezTo>
                    <a:cubicBezTo>
                      <a:pt x="62" y="201"/>
                      <a:pt x="63" y="204"/>
                      <a:pt x="61" y="202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61" y="197"/>
                      <a:pt x="61" y="197"/>
                      <a:pt x="61" y="197"/>
                    </a:cubicBezTo>
                    <a:cubicBezTo>
                      <a:pt x="58" y="187"/>
                      <a:pt x="58" y="187"/>
                      <a:pt x="58" y="187"/>
                    </a:cubicBezTo>
                    <a:cubicBezTo>
                      <a:pt x="58" y="189"/>
                      <a:pt x="58" y="189"/>
                      <a:pt x="58" y="189"/>
                    </a:cubicBezTo>
                    <a:cubicBezTo>
                      <a:pt x="57" y="186"/>
                      <a:pt x="57" y="184"/>
                      <a:pt x="57" y="183"/>
                    </a:cubicBezTo>
                    <a:cubicBezTo>
                      <a:pt x="57" y="182"/>
                      <a:pt x="57" y="182"/>
                      <a:pt x="57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56" y="181"/>
                      <a:pt x="56" y="181"/>
                      <a:pt x="56" y="181"/>
                    </a:cubicBezTo>
                    <a:cubicBezTo>
                      <a:pt x="27" y="175"/>
                      <a:pt x="48" y="179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2" y="178"/>
                      <a:pt x="42" y="178"/>
                      <a:pt x="42" y="178"/>
                    </a:cubicBezTo>
                    <a:cubicBezTo>
                      <a:pt x="41" y="179"/>
                      <a:pt x="41" y="179"/>
                      <a:pt x="41" y="179"/>
                    </a:cubicBezTo>
                    <a:cubicBezTo>
                      <a:pt x="41" y="180"/>
                      <a:pt x="40" y="181"/>
                      <a:pt x="39" y="182"/>
                    </a:cubicBezTo>
                    <a:cubicBezTo>
                      <a:pt x="38" y="185"/>
                      <a:pt x="43" y="179"/>
                      <a:pt x="40" y="184"/>
                    </a:cubicBezTo>
                    <a:cubicBezTo>
                      <a:pt x="36" y="189"/>
                      <a:pt x="30" y="199"/>
                      <a:pt x="26" y="207"/>
                    </a:cubicBezTo>
                    <a:cubicBezTo>
                      <a:pt x="28" y="206"/>
                      <a:pt x="27" y="209"/>
                      <a:pt x="26" y="211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3" y="220"/>
                      <a:pt x="22" y="214"/>
                      <a:pt x="20" y="223"/>
                    </a:cubicBezTo>
                    <a:cubicBezTo>
                      <a:pt x="21" y="225"/>
                      <a:pt x="21" y="225"/>
                      <a:pt x="21" y="225"/>
                    </a:cubicBezTo>
                    <a:cubicBezTo>
                      <a:pt x="21" y="234"/>
                      <a:pt x="18" y="229"/>
                      <a:pt x="18" y="238"/>
                    </a:cubicBezTo>
                    <a:cubicBezTo>
                      <a:pt x="19" y="235"/>
                      <a:pt x="20" y="237"/>
                      <a:pt x="19" y="242"/>
                    </a:cubicBezTo>
                    <a:cubicBezTo>
                      <a:pt x="18" y="240"/>
                      <a:pt x="18" y="240"/>
                      <a:pt x="18" y="240"/>
                    </a:cubicBezTo>
                    <a:cubicBezTo>
                      <a:pt x="18" y="243"/>
                      <a:pt x="18" y="244"/>
                      <a:pt x="18" y="245"/>
                    </a:cubicBezTo>
                    <a:cubicBezTo>
                      <a:pt x="18" y="244"/>
                      <a:pt x="17" y="244"/>
                      <a:pt x="17" y="245"/>
                    </a:cubicBezTo>
                    <a:cubicBezTo>
                      <a:pt x="17" y="243"/>
                      <a:pt x="16" y="242"/>
                      <a:pt x="15" y="241"/>
                    </a:cubicBezTo>
                    <a:cubicBezTo>
                      <a:pt x="15" y="236"/>
                      <a:pt x="16" y="235"/>
                      <a:pt x="16" y="232"/>
                    </a:cubicBezTo>
                    <a:cubicBezTo>
                      <a:pt x="16" y="233"/>
                      <a:pt x="16" y="233"/>
                      <a:pt x="16" y="233"/>
                    </a:cubicBezTo>
                    <a:cubicBezTo>
                      <a:pt x="16" y="223"/>
                      <a:pt x="16" y="220"/>
                      <a:pt x="16" y="213"/>
                    </a:cubicBezTo>
                    <a:cubicBezTo>
                      <a:pt x="16" y="209"/>
                      <a:pt x="14" y="208"/>
                      <a:pt x="15" y="202"/>
                    </a:cubicBezTo>
                    <a:cubicBezTo>
                      <a:pt x="15" y="204"/>
                      <a:pt x="15" y="201"/>
                      <a:pt x="15" y="199"/>
                    </a:cubicBezTo>
                    <a:cubicBezTo>
                      <a:pt x="15" y="200"/>
                      <a:pt x="16" y="201"/>
                      <a:pt x="16" y="197"/>
                    </a:cubicBezTo>
                    <a:cubicBezTo>
                      <a:pt x="16" y="197"/>
                      <a:pt x="16" y="196"/>
                      <a:pt x="16" y="196"/>
                    </a:cubicBezTo>
                    <a:cubicBezTo>
                      <a:pt x="16" y="196"/>
                      <a:pt x="16" y="195"/>
                      <a:pt x="16" y="196"/>
                    </a:cubicBezTo>
                    <a:cubicBezTo>
                      <a:pt x="16" y="191"/>
                      <a:pt x="15" y="192"/>
                      <a:pt x="15" y="194"/>
                    </a:cubicBezTo>
                    <a:cubicBezTo>
                      <a:pt x="15" y="194"/>
                      <a:pt x="15" y="194"/>
                      <a:pt x="15" y="195"/>
                    </a:cubicBezTo>
                    <a:cubicBezTo>
                      <a:pt x="16" y="190"/>
                      <a:pt x="15" y="183"/>
                      <a:pt x="16" y="182"/>
                    </a:cubicBezTo>
                    <a:cubicBezTo>
                      <a:pt x="16" y="170"/>
                      <a:pt x="15" y="161"/>
                      <a:pt x="15" y="150"/>
                    </a:cubicBezTo>
                    <a:cubicBezTo>
                      <a:pt x="16" y="149"/>
                      <a:pt x="16" y="151"/>
                      <a:pt x="16" y="154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51"/>
                      <a:pt x="17" y="154"/>
                    </a:cubicBezTo>
                    <a:cubicBezTo>
                      <a:pt x="19" y="145"/>
                      <a:pt x="16" y="135"/>
                      <a:pt x="17" y="12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16" y="122"/>
                      <a:pt x="16" y="120"/>
                      <a:pt x="16" y="118"/>
                    </a:cubicBezTo>
                    <a:cubicBezTo>
                      <a:pt x="17" y="117"/>
                      <a:pt x="18" y="118"/>
                      <a:pt x="18" y="113"/>
                    </a:cubicBezTo>
                    <a:cubicBezTo>
                      <a:pt x="19" y="109"/>
                      <a:pt x="18" y="102"/>
                      <a:pt x="17" y="96"/>
                    </a:cubicBezTo>
                    <a:cubicBezTo>
                      <a:pt x="17" y="99"/>
                      <a:pt x="16" y="98"/>
                      <a:pt x="16" y="97"/>
                    </a:cubicBezTo>
                    <a:cubicBezTo>
                      <a:pt x="16" y="94"/>
                      <a:pt x="17" y="93"/>
                      <a:pt x="17" y="91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7" y="90"/>
                      <a:pt x="17" y="84"/>
                      <a:pt x="16" y="83"/>
                    </a:cubicBezTo>
                    <a:cubicBezTo>
                      <a:pt x="17" y="82"/>
                      <a:pt x="17" y="87"/>
                      <a:pt x="18" y="88"/>
                    </a:cubicBezTo>
                    <a:cubicBezTo>
                      <a:pt x="17" y="77"/>
                      <a:pt x="17" y="83"/>
                      <a:pt x="17" y="72"/>
                    </a:cubicBezTo>
                    <a:cubicBezTo>
                      <a:pt x="16" y="67"/>
                      <a:pt x="16" y="73"/>
                      <a:pt x="15" y="71"/>
                    </a:cubicBezTo>
                    <a:cubicBezTo>
                      <a:pt x="15" y="66"/>
                      <a:pt x="14" y="61"/>
                      <a:pt x="14" y="55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2" y="48"/>
                      <a:pt x="12" y="43"/>
                      <a:pt x="13" y="37"/>
                    </a:cubicBezTo>
                    <a:cubicBezTo>
                      <a:pt x="6" y="3"/>
                      <a:pt x="2" y="0"/>
                      <a:pt x="1" y="5"/>
                    </a:cubicBezTo>
                    <a:cubicBezTo>
                      <a:pt x="0" y="10"/>
                      <a:pt x="1" y="23"/>
                      <a:pt x="1" y="23"/>
                    </a:cubicBezTo>
                    <a:cubicBezTo>
                      <a:pt x="1" y="50"/>
                      <a:pt x="4" y="63"/>
                      <a:pt x="5" y="95"/>
                    </a:cubicBezTo>
                    <a:cubicBezTo>
                      <a:pt x="4" y="122"/>
                      <a:pt x="2" y="130"/>
                      <a:pt x="2" y="159"/>
                    </a:cubicBezTo>
                    <a:cubicBezTo>
                      <a:pt x="2" y="172"/>
                      <a:pt x="2" y="187"/>
                      <a:pt x="2" y="201"/>
                    </a:cubicBezTo>
                    <a:cubicBezTo>
                      <a:pt x="3" y="207"/>
                      <a:pt x="1" y="219"/>
                      <a:pt x="3" y="226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2" y="232"/>
                      <a:pt x="2" y="235"/>
                      <a:pt x="2" y="237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2" y="241"/>
                      <a:pt x="2" y="246"/>
                      <a:pt x="2" y="248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52"/>
                      <a:pt x="2" y="252"/>
                      <a:pt x="2" y="252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3" y="258"/>
                      <a:pt x="3" y="265"/>
                      <a:pt x="3" y="272"/>
                    </a:cubicBezTo>
                    <a:cubicBezTo>
                      <a:pt x="4" y="271"/>
                      <a:pt x="4" y="271"/>
                      <a:pt x="4" y="271"/>
                    </a:cubicBezTo>
                    <a:cubicBezTo>
                      <a:pt x="4" y="283"/>
                      <a:pt x="5" y="288"/>
                      <a:pt x="6" y="297"/>
                    </a:cubicBezTo>
                    <a:cubicBezTo>
                      <a:pt x="6" y="297"/>
                      <a:pt x="6" y="297"/>
                      <a:pt x="5" y="297"/>
                    </a:cubicBezTo>
                    <a:cubicBezTo>
                      <a:pt x="6" y="297"/>
                      <a:pt x="6" y="297"/>
                      <a:pt x="6" y="297"/>
                    </a:cubicBezTo>
                    <a:cubicBezTo>
                      <a:pt x="5" y="297"/>
                      <a:pt x="5" y="298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5" y="299"/>
                      <a:pt x="5" y="299"/>
                      <a:pt x="6" y="299"/>
                    </a:cubicBezTo>
                    <a:cubicBezTo>
                      <a:pt x="6" y="300"/>
                      <a:pt x="6" y="301"/>
                      <a:pt x="6" y="301"/>
                    </a:cubicBezTo>
                    <a:cubicBezTo>
                      <a:pt x="6" y="301"/>
                      <a:pt x="6" y="301"/>
                      <a:pt x="6" y="301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6" y="302"/>
                      <a:pt x="6" y="302"/>
                      <a:pt x="6" y="302"/>
                    </a:cubicBezTo>
                    <a:cubicBezTo>
                      <a:pt x="34" y="304"/>
                      <a:pt x="14" y="302"/>
                      <a:pt x="20" y="303"/>
                    </a:cubicBezTo>
                    <a:cubicBezTo>
                      <a:pt x="20" y="302"/>
                      <a:pt x="20" y="302"/>
                      <a:pt x="20" y="302"/>
                    </a:cubicBezTo>
                    <a:cubicBezTo>
                      <a:pt x="20" y="301"/>
                      <a:pt x="20" y="301"/>
                      <a:pt x="20" y="301"/>
                    </a:cubicBezTo>
                    <a:cubicBezTo>
                      <a:pt x="20" y="301"/>
                      <a:pt x="20" y="300"/>
                      <a:pt x="20" y="300"/>
                    </a:cubicBezTo>
                    <a:cubicBezTo>
                      <a:pt x="26" y="301"/>
                      <a:pt x="22" y="300"/>
                      <a:pt x="20" y="300"/>
                    </a:cubicBezTo>
                    <a:cubicBezTo>
                      <a:pt x="20" y="300"/>
                      <a:pt x="20" y="300"/>
                      <a:pt x="20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300"/>
                      <a:pt x="21" y="300"/>
                      <a:pt x="21" y="300"/>
                    </a:cubicBezTo>
                    <a:cubicBezTo>
                      <a:pt x="21" y="299"/>
                      <a:pt x="21" y="299"/>
                      <a:pt x="21" y="299"/>
                    </a:cubicBezTo>
                    <a:cubicBezTo>
                      <a:pt x="21" y="297"/>
                      <a:pt x="21" y="296"/>
                      <a:pt x="21" y="295"/>
                    </a:cubicBezTo>
                    <a:cubicBezTo>
                      <a:pt x="21" y="294"/>
                      <a:pt x="21" y="294"/>
                      <a:pt x="21" y="293"/>
                    </a:cubicBezTo>
                    <a:cubicBezTo>
                      <a:pt x="22" y="290"/>
                      <a:pt x="23" y="287"/>
                      <a:pt x="24" y="284"/>
                    </a:cubicBezTo>
                    <a:cubicBezTo>
                      <a:pt x="25" y="278"/>
                      <a:pt x="27" y="272"/>
                      <a:pt x="27" y="264"/>
                    </a:cubicBezTo>
                    <a:cubicBezTo>
                      <a:pt x="27" y="266"/>
                      <a:pt x="28" y="264"/>
                      <a:pt x="28" y="264"/>
                    </a:cubicBezTo>
                    <a:cubicBezTo>
                      <a:pt x="29" y="257"/>
                      <a:pt x="30" y="249"/>
                      <a:pt x="28" y="249"/>
                    </a:cubicBezTo>
                    <a:cubicBezTo>
                      <a:pt x="29" y="244"/>
                      <a:pt x="30" y="245"/>
                      <a:pt x="31" y="244"/>
                    </a:cubicBezTo>
                    <a:cubicBezTo>
                      <a:pt x="30" y="244"/>
                      <a:pt x="30" y="240"/>
                      <a:pt x="31" y="236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2" y="234"/>
                      <a:pt x="33" y="230"/>
                      <a:pt x="34" y="227"/>
                    </a:cubicBezTo>
                    <a:cubicBezTo>
                      <a:pt x="31" y="228"/>
                      <a:pt x="31" y="228"/>
                      <a:pt x="31" y="228"/>
                    </a:cubicBezTo>
                    <a:cubicBezTo>
                      <a:pt x="34" y="223"/>
                      <a:pt x="34" y="227"/>
                      <a:pt x="35" y="222"/>
                    </a:cubicBezTo>
                    <a:cubicBezTo>
                      <a:pt x="34" y="221"/>
                      <a:pt x="34" y="221"/>
                      <a:pt x="34" y="221"/>
                    </a:cubicBezTo>
                    <a:cubicBezTo>
                      <a:pt x="37" y="214"/>
                      <a:pt x="40" y="210"/>
                      <a:pt x="45" y="203"/>
                    </a:cubicBezTo>
                    <a:cubicBezTo>
                      <a:pt x="45" y="202"/>
                      <a:pt x="46" y="201"/>
                      <a:pt x="46" y="199"/>
                    </a:cubicBezTo>
                    <a:cubicBezTo>
                      <a:pt x="48" y="205"/>
                      <a:pt x="50" y="211"/>
                      <a:pt x="52" y="216"/>
                    </a:cubicBezTo>
                    <a:cubicBezTo>
                      <a:pt x="58" y="233"/>
                      <a:pt x="63" y="249"/>
                      <a:pt x="65" y="265"/>
                    </a:cubicBezTo>
                    <a:cubicBezTo>
                      <a:pt x="65" y="267"/>
                      <a:pt x="65" y="267"/>
                      <a:pt x="65" y="267"/>
                    </a:cubicBezTo>
                    <a:cubicBezTo>
                      <a:pt x="63" y="268"/>
                      <a:pt x="69" y="275"/>
                      <a:pt x="68" y="276"/>
                    </a:cubicBezTo>
                    <a:cubicBezTo>
                      <a:pt x="69" y="280"/>
                      <a:pt x="69" y="280"/>
                      <a:pt x="69" y="280"/>
                    </a:cubicBezTo>
                    <a:cubicBezTo>
                      <a:pt x="69" y="281"/>
                      <a:pt x="69" y="283"/>
                      <a:pt x="69" y="281"/>
                    </a:cubicBezTo>
                    <a:cubicBezTo>
                      <a:pt x="69" y="285"/>
                      <a:pt x="70" y="285"/>
                      <a:pt x="71" y="287"/>
                    </a:cubicBezTo>
                    <a:cubicBezTo>
                      <a:pt x="71" y="288"/>
                      <a:pt x="70" y="289"/>
                      <a:pt x="70" y="290"/>
                    </a:cubicBezTo>
                    <a:cubicBezTo>
                      <a:pt x="72" y="304"/>
                      <a:pt x="75" y="315"/>
                      <a:pt x="75" y="329"/>
                    </a:cubicBezTo>
                    <a:cubicBezTo>
                      <a:pt x="75" y="338"/>
                      <a:pt x="76" y="350"/>
                      <a:pt x="78" y="363"/>
                    </a:cubicBezTo>
                    <a:cubicBezTo>
                      <a:pt x="80" y="376"/>
                      <a:pt x="84" y="388"/>
                      <a:pt x="88" y="397"/>
                    </a:cubicBezTo>
                    <a:cubicBezTo>
                      <a:pt x="88" y="399"/>
                      <a:pt x="89" y="400"/>
                      <a:pt x="90" y="402"/>
                    </a:cubicBezTo>
                    <a:cubicBezTo>
                      <a:pt x="91" y="404"/>
                      <a:pt x="91" y="404"/>
                      <a:pt x="91" y="404"/>
                    </a:cubicBezTo>
                    <a:cubicBezTo>
                      <a:pt x="91" y="405"/>
                      <a:pt x="91" y="405"/>
                      <a:pt x="91" y="405"/>
                    </a:cubicBezTo>
                    <a:cubicBezTo>
                      <a:pt x="91" y="405"/>
                      <a:pt x="91" y="405"/>
                      <a:pt x="91" y="405"/>
                    </a:cubicBezTo>
                    <a:cubicBezTo>
                      <a:pt x="91" y="406"/>
                      <a:pt x="91" y="406"/>
                      <a:pt x="91" y="406"/>
                    </a:cubicBezTo>
                    <a:cubicBezTo>
                      <a:pt x="95" y="405"/>
                      <a:pt x="81" y="406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5"/>
                      <a:pt x="101" y="405"/>
                      <a:pt x="101" y="405"/>
                    </a:cubicBezTo>
                    <a:cubicBezTo>
                      <a:pt x="101" y="404"/>
                      <a:pt x="101" y="404"/>
                      <a:pt x="101" y="404"/>
                    </a:cubicBezTo>
                    <a:cubicBezTo>
                      <a:pt x="101" y="403"/>
                      <a:pt x="102" y="402"/>
                      <a:pt x="102" y="402"/>
                    </a:cubicBezTo>
                    <a:cubicBezTo>
                      <a:pt x="103" y="401"/>
                      <a:pt x="103" y="401"/>
                      <a:pt x="102" y="402"/>
                    </a:cubicBezTo>
                    <a:cubicBezTo>
                      <a:pt x="102" y="399"/>
                      <a:pt x="103" y="396"/>
                      <a:pt x="104" y="393"/>
                    </a:cubicBezTo>
                    <a:cubicBezTo>
                      <a:pt x="106" y="387"/>
                      <a:pt x="108" y="380"/>
                      <a:pt x="109" y="373"/>
                    </a:cubicBezTo>
                    <a:cubicBezTo>
                      <a:pt x="113" y="359"/>
                      <a:pt x="116" y="344"/>
                      <a:pt x="116" y="331"/>
                    </a:cubicBezTo>
                    <a:cubicBezTo>
                      <a:pt x="117" y="330"/>
                      <a:pt x="116" y="328"/>
                      <a:pt x="116" y="328"/>
                    </a:cubicBezTo>
                    <a:cubicBezTo>
                      <a:pt x="117" y="320"/>
                      <a:pt x="119" y="312"/>
                      <a:pt x="120" y="304"/>
                    </a:cubicBezTo>
                    <a:cubicBezTo>
                      <a:pt x="120" y="303"/>
                      <a:pt x="122" y="286"/>
                      <a:pt x="125" y="270"/>
                    </a:cubicBezTo>
                    <a:cubicBezTo>
                      <a:pt x="125" y="274"/>
                      <a:pt x="125" y="278"/>
                      <a:pt x="125" y="282"/>
                    </a:cubicBezTo>
                    <a:cubicBezTo>
                      <a:pt x="124" y="282"/>
                      <a:pt x="124" y="282"/>
                      <a:pt x="124" y="282"/>
                    </a:cubicBezTo>
                    <a:cubicBezTo>
                      <a:pt x="126" y="298"/>
                      <a:pt x="127" y="308"/>
                      <a:pt x="130" y="319"/>
                    </a:cubicBezTo>
                    <a:cubicBezTo>
                      <a:pt x="128" y="321"/>
                      <a:pt x="132" y="332"/>
                      <a:pt x="132" y="336"/>
                    </a:cubicBezTo>
                    <a:cubicBezTo>
                      <a:pt x="131" y="336"/>
                      <a:pt x="131" y="336"/>
                      <a:pt x="131" y="336"/>
                    </a:cubicBezTo>
                    <a:cubicBezTo>
                      <a:pt x="134" y="345"/>
                      <a:pt x="133" y="356"/>
                      <a:pt x="135" y="365"/>
                    </a:cubicBezTo>
                    <a:cubicBezTo>
                      <a:pt x="135" y="365"/>
                      <a:pt x="135" y="365"/>
                      <a:pt x="134" y="363"/>
                    </a:cubicBezTo>
                    <a:cubicBezTo>
                      <a:pt x="135" y="370"/>
                      <a:pt x="137" y="379"/>
                      <a:pt x="136" y="379"/>
                    </a:cubicBezTo>
                    <a:cubicBezTo>
                      <a:pt x="138" y="396"/>
                      <a:pt x="143" y="419"/>
                      <a:pt x="147" y="429"/>
                    </a:cubicBezTo>
                    <a:cubicBezTo>
                      <a:pt x="147" y="428"/>
                      <a:pt x="147" y="428"/>
                      <a:pt x="147" y="428"/>
                    </a:cubicBezTo>
                    <a:cubicBezTo>
                      <a:pt x="149" y="434"/>
                      <a:pt x="148" y="436"/>
                      <a:pt x="150" y="442"/>
                    </a:cubicBezTo>
                    <a:cubicBezTo>
                      <a:pt x="150" y="443"/>
                      <a:pt x="150" y="443"/>
                      <a:pt x="150" y="443"/>
                    </a:cubicBezTo>
                    <a:cubicBezTo>
                      <a:pt x="151" y="446"/>
                      <a:pt x="151" y="451"/>
                      <a:pt x="151" y="455"/>
                    </a:cubicBezTo>
                    <a:cubicBezTo>
                      <a:pt x="151" y="459"/>
                      <a:pt x="150" y="462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50" y="466"/>
                      <a:pt x="150" y="466"/>
                      <a:pt x="150" y="466"/>
                    </a:cubicBezTo>
                    <a:cubicBezTo>
                      <a:pt x="144" y="466"/>
                      <a:pt x="147" y="466"/>
                      <a:pt x="152" y="466"/>
                    </a:cubicBezTo>
                    <a:cubicBezTo>
                      <a:pt x="152" y="466"/>
                      <a:pt x="152" y="466"/>
                      <a:pt x="152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51" y="467"/>
                      <a:pt x="151" y="467"/>
                      <a:pt x="151" y="467"/>
                    </a:cubicBezTo>
                    <a:cubicBezTo>
                      <a:pt x="172" y="469"/>
                      <a:pt x="157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1" y="468"/>
                      <a:pt x="161" y="468"/>
                      <a:pt x="161" y="468"/>
                    </a:cubicBezTo>
                    <a:cubicBezTo>
                      <a:pt x="162" y="468"/>
                      <a:pt x="162" y="468"/>
                      <a:pt x="162" y="468"/>
                    </a:cubicBezTo>
                    <a:cubicBezTo>
                      <a:pt x="163" y="468"/>
                      <a:pt x="163" y="468"/>
                      <a:pt x="163" y="468"/>
                    </a:cubicBezTo>
                    <a:cubicBezTo>
                      <a:pt x="163" y="468"/>
                      <a:pt x="163" y="468"/>
                      <a:pt x="163" y="468"/>
                    </a:cubicBezTo>
                    <a:cubicBezTo>
                      <a:pt x="163" y="467"/>
                      <a:pt x="163" y="467"/>
                      <a:pt x="163" y="467"/>
                    </a:cubicBezTo>
                    <a:cubicBezTo>
                      <a:pt x="163" y="467"/>
                      <a:pt x="163" y="467"/>
                      <a:pt x="163" y="467"/>
                    </a:cubicBezTo>
                    <a:cubicBezTo>
                      <a:pt x="163" y="465"/>
                      <a:pt x="163" y="465"/>
                      <a:pt x="163" y="465"/>
                    </a:cubicBezTo>
                    <a:cubicBezTo>
                      <a:pt x="163" y="462"/>
                      <a:pt x="163" y="462"/>
                      <a:pt x="163" y="462"/>
                    </a:cubicBezTo>
                    <a:cubicBezTo>
                      <a:pt x="163" y="462"/>
                      <a:pt x="163" y="462"/>
                      <a:pt x="163" y="461"/>
                    </a:cubicBezTo>
                    <a:cubicBezTo>
                      <a:pt x="163" y="459"/>
                      <a:pt x="163" y="457"/>
                      <a:pt x="164" y="456"/>
                    </a:cubicBezTo>
                    <a:cubicBezTo>
                      <a:pt x="163" y="460"/>
                      <a:pt x="163" y="460"/>
                      <a:pt x="163" y="460"/>
                    </a:cubicBezTo>
                    <a:cubicBezTo>
                      <a:pt x="162" y="459"/>
                      <a:pt x="162" y="458"/>
                      <a:pt x="162" y="457"/>
                    </a:cubicBezTo>
                    <a:cubicBezTo>
                      <a:pt x="163" y="454"/>
                      <a:pt x="166" y="448"/>
                      <a:pt x="167" y="442"/>
                    </a:cubicBezTo>
                    <a:cubicBezTo>
                      <a:pt x="170" y="433"/>
                      <a:pt x="168" y="423"/>
                      <a:pt x="172" y="415"/>
                    </a:cubicBezTo>
                    <a:cubicBezTo>
                      <a:pt x="173" y="410"/>
                      <a:pt x="172" y="419"/>
                      <a:pt x="174" y="413"/>
                    </a:cubicBezTo>
                    <a:cubicBezTo>
                      <a:pt x="175" y="413"/>
                      <a:pt x="173" y="416"/>
                      <a:pt x="175" y="414"/>
                    </a:cubicBezTo>
                    <a:cubicBezTo>
                      <a:pt x="176" y="408"/>
                      <a:pt x="180" y="405"/>
                      <a:pt x="182" y="397"/>
                    </a:cubicBezTo>
                    <a:cubicBezTo>
                      <a:pt x="183" y="397"/>
                      <a:pt x="183" y="397"/>
                      <a:pt x="183" y="397"/>
                    </a:cubicBezTo>
                    <a:cubicBezTo>
                      <a:pt x="185" y="387"/>
                      <a:pt x="191" y="379"/>
                      <a:pt x="191" y="372"/>
                    </a:cubicBezTo>
                    <a:cubicBezTo>
                      <a:pt x="194" y="362"/>
                      <a:pt x="196" y="366"/>
                      <a:pt x="198" y="355"/>
                    </a:cubicBezTo>
                    <a:cubicBezTo>
                      <a:pt x="199" y="353"/>
                      <a:pt x="199" y="353"/>
                      <a:pt x="199" y="353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0" y="353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2"/>
                      <a:pt x="200" y="352"/>
                      <a:pt x="200" y="352"/>
                    </a:cubicBezTo>
                    <a:cubicBezTo>
                      <a:pt x="200" y="351"/>
                      <a:pt x="200" y="351"/>
                      <a:pt x="200" y="351"/>
                    </a:cubicBezTo>
                    <a:cubicBezTo>
                      <a:pt x="202" y="347"/>
                      <a:pt x="200" y="347"/>
                      <a:pt x="203" y="343"/>
                    </a:cubicBezTo>
                    <a:cubicBezTo>
                      <a:pt x="203" y="343"/>
                      <a:pt x="205" y="336"/>
                      <a:pt x="205" y="339"/>
                    </a:cubicBezTo>
                    <a:cubicBezTo>
                      <a:pt x="210" y="328"/>
                      <a:pt x="210" y="315"/>
                      <a:pt x="216" y="300"/>
                    </a:cubicBezTo>
                    <a:cubicBezTo>
                      <a:pt x="216" y="297"/>
                      <a:pt x="218" y="289"/>
                      <a:pt x="218" y="286"/>
                    </a:cubicBezTo>
                    <a:cubicBezTo>
                      <a:pt x="219" y="286"/>
                      <a:pt x="222" y="271"/>
                      <a:pt x="221" y="280"/>
                    </a:cubicBezTo>
                    <a:cubicBezTo>
                      <a:pt x="221" y="281"/>
                      <a:pt x="221" y="282"/>
                      <a:pt x="221" y="282"/>
                    </a:cubicBezTo>
                    <a:cubicBezTo>
                      <a:pt x="221" y="283"/>
                      <a:pt x="221" y="283"/>
                      <a:pt x="221" y="283"/>
                    </a:cubicBezTo>
                    <a:cubicBezTo>
                      <a:pt x="225" y="275"/>
                      <a:pt x="225" y="268"/>
                      <a:pt x="228" y="260"/>
                    </a:cubicBezTo>
                    <a:cubicBezTo>
                      <a:pt x="227" y="262"/>
                      <a:pt x="226" y="265"/>
                      <a:pt x="226" y="263"/>
                    </a:cubicBezTo>
                    <a:cubicBezTo>
                      <a:pt x="227" y="260"/>
                      <a:pt x="228" y="258"/>
                      <a:pt x="229" y="255"/>
                    </a:cubicBezTo>
                    <a:cubicBezTo>
                      <a:pt x="229" y="257"/>
                      <a:pt x="229" y="257"/>
                      <a:pt x="229" y="257"/>
                    </a:cubicBezTo>
                    <a:cubicBezTo>
                      <a:pt x="230" y="255"/>
                      <a:pt x="231" y="253"/>
                      <a:pt x="232" y="251"/>
                    </a:cubicBezTo>
                    <a:cubicBezTo>
                      <a:pt x="232" y="254"/>
                      <a:pt x="232" y="257"/>
                      <a:pt x="233" y="259"/>
                    </a:cubicBezTo>
                    <a:cubicBezTo>
                      <a:pt x="233" y="258"/>
                      <a:pt x="234" y="261"/>
                      <a:pt x="234" y="264"/>
                    </a:cubicBezTo>
                    <a:cubicBezTo>
                      <a:pt x="233" y="264"/>
                      <a:pt x="233" y="264"/>
                      <a:pt x="233" y="264"/>
                    </a:cubicBezTo>
                    <a:cubicBezTo>
                      <a:pt x="236" y="275"/>
                      <a:pt x="232" y="268"/>
                      <a:pt x="234" y="279"/>
                    </a:cubicBezTo>
                    <a:cubicBezTo>
                      <a:pt x="233" y="278"/>
                      <a:pt x="233" y="278"/>
                      <a:pt x="233" y="278"/>
                    </a:cubicBezTo>
                    <a:cubicBezTo>
                      <a:pt x="235" y="281"/>
                      <a:pt x="235" y="281"/>
                      <a:pt x="235" y="281"/>
                    </a:cubicBezTo>
                    <a:cubicBezTo>
                      <a:pt x="238" y="290"/>
                      <a:pt x="234" y="286"/>
                      <a:pt x="238" y="297"/>
                    </a:cubicBezTo>
                    <a:cubicBezTo>
                      <a:pt x="237" y="292"/>
                      <a:pt x="239" y="294"/>
                      <a:pt x="240" y="300"/>
                    </a:cubicBezTo>
                    <a:cubicBezTo>
                      <a:pt x="239" y="299"/>
                      <a:pt x="239" y="299"/>
                      <a:pt x="239" y="299"/>
                    </a:cubicBezTo>
                    <a:cubicBezTo>
                      <a:pt x="239" y="302"/>
                      <a:pt x="240" y="302"/>
                      <a:pt x="240" y="304"/>
                    </a:cubicBezTo>
                    <a:cubicBezTo>
                      <a:pt x="239" y="303"/>
                      <a:pt x="239" y="304"/>
                      <a:pt x="239" y="308"/>
                    </a:cubicBezTo>
                    <a:cubicBezTo>
                      <a:pt x="238" y="305"/>
                      <a:pt x="238" y="305"/>
                      <a:pt x="238" y="305"/>
                    </a:cubicBezTo>
                    <a:cubicBezTo>
                      <a:pt x="239" y="308"/>
                      <a:pt x="240" y="311"/>
                      <a:pt x="241" y="313"/>
                    </a:cubicBezTo>
                    <a:cubicBezTo>
                      <a:pt x="241" y="317"/>
                      <a:pt x="242" y="321"/>
                      <a:pt x="243" y="325"/>
                    </a:cubicBezTo>
                    <a:cubicBezTo>
                      <a:pt x="243" y="326"/>
                      <a:pt x="244" y="326"/>
                      <a:pt x="244" y="327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44" y="329"/>
                      <a:pt x="244" y="329"/>
                      <a:pt x="244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67" y="334"/>
                      <a:pt x="251" y="330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6" y="332"/>
                      <a:pt x="256" y="332"/>
                      <a:pt x="256" y="332"/>
                    </a:cubicBezTo>
                    <a:cubicBezTo>
                      <a:pt x="257" y="331"/>
                      <a:pt x="257" y="331"/>
                      <a:pt x="257" y="331"/>
                    </a:cubicBezTo>
                    <a:cubicBezTo>
                      <a:pt x="258" y="330"/>
                      <a:pt x="259" y="329"/>
                      <a:pt x="259" y="329"/>
                    </a:cubicBezTo>
                    <a:cubicBezTo>
                      <a:pt x="259" y="329"/>
                      <a:pt x="262" y="326"/>
                      <a:pt x="264" y="322"/>
                    </a:cubicBezTo>
                    <a:cubicBezTo>
                      <a:pt x="267" y="319"/>
                      <a:pt x="268" y="315"/>
                      <a:pt x="269" y="313"/>
                    </a:cubicBezTo>
                    <a:cubicBezTo>
                      <a:pt x="268" y="315"/>
                      <a:pt x="272" y="309"/>
                      <a:pt x="272" y="311"/>
                    </a:cubicBezTo>
                    <a:cubicBezTo>
                      <a:pt x="273" y="308"/>
                      <a:pt x="276" y="297"/>
                      <a:pt x="279" y="294"/>
                    </a:cubicBezTo>
                    <a:cubicBezTo>
                      <a:pt x="278" y="295"/>
                      <a:pt x="278" y="295"/>
                      <a:pt x="278" y="295"/>
                    </a:cubicBezTo>
                    <a:cubicBezTo>
                      <a:pt x="285" y="280"/>
                      <a:pt x="286" y="269"/>
                      <a:pt x="292" y="257"/>
                    </a:cubicBezTo>
                    <a:cubicBezTo>
                      <a:pt x="291" y="257"/>
                      <a:pt x="293" y="250"/>
                      <a:pt x="292" y="251"/>
                    </a:cubicBezTo>
                    <a:cubicBezTo>
                      <a:pt x="293" y="247"/>
                      <a:pt x="295" y="242"/>
                      <a:pt x="296" y="239"/>
                    </a:cubicBezTo>
                    <a:cubicBezTo>
                      <a:pt x="300" y="243"/>
                      <a:pt x="299" y="245"/>
                      <a:pt x="301" y="248"/>
                    </a:cubicBezTo>
                    <a:cubicBezTo>
                      <a:pt x="300" y="246"/>
                      <a:pt x="300" y="246"/>
                      <a:pt x="300" y="246"/>
                    </a:cubicBezTo>
                    <a:cubicBezTo>
                      <a:pt x="306" y="256"/>
                      <a:pt x="307" y="259"/>
                      <a:pt x="310" y="268"/>
                    </a:cubicBezTo>
                    <a:cubicBezTo>
                      <a:pt x="311" y="271"/>
                      <a:pt x="313" y="272"/>
                      <a:pt x="315" y="279"/>
                    </a:cubicBezTo>
                    <a:cubicBezTo>
                      <a:pt x="314" y="277"/>
                      <a:pt x="315" y="280"/>
                      <a:pt x="315" y="283"/>
                    </a:cubicBezTo>
                    <a:cubicBezTo>
                      <a:pt x="315" y="281"/>
                      <a:pt x="314" y="281"/>
                      <a:pt x="314" y="284"/>
                    </a:cubicBezTo>
                    <a:cubicBezTo>
                      <a:pt x="315" y="285"/>
                      <a:pt x="315" y="285"/>
                      <a:pt x="315" y="285"/>
                    </a:cubicBezTo>
                    <a:cubicBezTo>
                      <a:pt x="314" y="286"/>
                      <a:pt x="314" y="286"/>
                      <a:pt x="314" y="287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13" y="288"/>
                      <a:pt x="313" y="288"/>
                      <a:pt x="313" y="288"/>
                    </a:cubicBezTo>
                    <a:cubicBezTo>
                      <a:pt x="306" y="287"/>
                      <a:pt x="310" y="288"/>
                      <a:pt x="316" y="289"/>
                    </a:cubicBezTo>
                    <a:cubicBezTo>
                      <a:pt x="316" y="290"/>
                      <a:pt x="316" y="290"/>
                      <a:pt x="316" y="289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6" y="290"/>
                      <a:pt x="316" y="291"/>
                      <a:pt x="316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cubicBezTo>
                      <a:pt x="316" y="292"/>
                      <a:pt x="316" y="292"/>
                      <a:pt x="316" y="292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16" y="293"/>
                      <a:pt x="316" y="293"/>
                      <a:pt x="316" y="293"/>
                    </a:cubicBezTo>
                    <a:cubicBezTo>
                      <a:pt x="308" y="291"/>
                      <a:pt x="328" y="295"/>
                      <a:pt x="326" y="294"/>
                    </a:cubicBezTo>
                    <a:cubicBezTo>
                      <a:pt x="326" y="294"/>
                      <a:pt x="326" y="294"/>
                      <a:pt x="326" y="294"/>
                    </a:cubicBezTo>
                    <a:cubicBezTo>
                      <a:pt x="326" y="293"/>
                      <a:pt x="326" y="293"/>
                      <a:pt x="326" y="293"/>
                    </a:cubicBezTo>
                    <a:cubicBezTo>
                      <a:pt x="327" y="292"/>
                      <a:pt x="327" y="292"/>
                      <a:pt x="327" y="291"/>
                    </a:cubicBezTo>
                    <a:cubicBezTo>
                      <a:pt x="330" y="291"/>
                      <a:pt x="331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2"/>
                      <a:pt x="330" y="292"/>
                      <a:pt x="330" y="292"/>
                    </a:cubicBezTo>
                    <a:cubicBezTo>
                      <a:pt x="330" y="291"/>
                      <a:pt x="330" y="291"/>
                      <a:pt x="330" y="291"/>
                    </a:cubicBezTo>
                    <a:cubicBezTo>
                      <a:pt x="330" y="291"/>
                      <a:pt x="330" y="291"/>
                      <a:pt x="330" y="291"/>
                    </a:cubicBezTo>
                    <a:cubicBezTo>
                      <a:pt x="330" y="289"/>
                      <a:pt x="330" y="288"/>
                      <a:pt x="330" y="286"/>
                    </a:cubicBezTo>
                    <a:cubicBezTo>
                      <a:pt x="330" y="286"/>
                      <a:pt x="330" y="285"/>
                      <a:pt x="330" y="285"/>
                    </a:cubicBezTo>
                    <a:cubicBezTo>
                      <a:pt x="335" y="270"/>
                      <a:pt x="336" y="259"/>
                      <a:pt x="338" y="247"/>
                    </a:cubicBezTo>
                    <a:cubicBezTo>
                      <a:pt x="339" y="246"/>
                      <a:pt x="339" y="249"/>
                      <a:pt x="338" y="252"/>
                    </a:cubicBezTo>
                    <a:cubicBezTo>
                      <a:pt x="339" y="249"/>
                      <a:pt x="339" y="246"/>
                      <a:pt x="340" y="243"/>
                    </a:cubicBezTo>
                    <a:cubicBezTo>
                      <a:pt x="341" y="244"/>
                      <a:pt x="339" y="249"/>
                      <a:pt x="339" y="251"/>
                    </a:cubicBezTo>
                    <a:cubicBezTo>
                      <a:pt x="343" y="241"/>
                      <a:pt x="342" y="229"/>
                      <a:pt x="346" y="217"/>
                    </a:cubicBezTo>
                    <a:cubicBezTo>
                      <a:pt x="345" y="215"/>
                      <a:pt x="345" y="215"/>
                      <a:pt x="345" y="215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4"/>
                      <a:pt x="345" y="211"/>
                      <a:pt x="345" y="209"/>
                    </a:cubicBezTo>
                    <a:cubicBezTo>
                      <a:pt x="346" y="208"/>
                      <a:pt x="347" y="210"/>
                      <a:pt x="348" y="204"/>
                    </a:cubicBezTo>
                    <a:cubicBezTo>
                      <a:pt x="350" y="199"/>
                      <a:pt x="350" y="190"/>
                      <a:pt x="351" y="184"/>
                    </a:cubicBezTo>
                    <a:cubicBezTo>
                      <a:pt x="351" y="187"/>
                      <a:pt x="350" y="186"/>
                      <a:pt x="350" y="184"/>
                    </a:cubicBezTo>
                    <a:cubicBezTo>
                      <a:pt x="351" y="181"/>
                      <a:pt x="352" y="180"/>
                      <a:pt x="353" y="178"/>
                    </a:cubicBezTo>
                    <a:cubicBezTo>
                      <a:pt x="353" y="178"/>
                      <a:pt x="353" y="178"/>
                      <a:pt x="353" y="178"/>
                    </a:cubicBezTo>
                    <a:cubicBezTo>
                      <a:pt x="353" y="177"/>
                      <a:pt x="355" y="169"/>
                      <a:pt x="355" y="168"/>
                    </a:cubicBezTo>
                    <a:cubicBezTo>
                      <a:pt x="356" y="167"/>
                      <a:pt x="354" y="173"/>
                      <a:pt x="354" y="174"/>
                    </a:cubicBezTo>
                    <a:cubicBezTo>
                      <a:pt x="358" y="162"/>
                      <a:pt x="356" y="168"/>
                      <a:pt x="359" y="156"/>
                    </a:cubicBezTo>
                    <a:cubicBezTo>
                      <a:pt x="360" y="149"/>
                      <a:pt x="358" y="157"/>
                      <a:pt x="357" y="154"/>
                    </a:cubicBezTo>
                    <a:cubicBezTo>
                      <a:pt x="359" y="148"/>
                      <a:pt x="359" y="142"/>
                      <a:pt x="361" y="136"/>
                    </a:cubicBezTo>
                    <a:cubicBezTo>
                      <a:pt x="360" y="137"/>
                      <a:pt x="360" y="137"/>
                      <a:pt x="360" y="137"/>
                    </a:cubicBezTo>
                    <a:cubicBezTo>
                      <a:pt x="361" y="127"/>
                      <a:pt x="363" y="120"/>
                      <a:pt x="365" y="113"/>
                    </a:cubicBezTo>
                    <a:cubicBezTo>
                      <a:pt x="371" y="73"/>
                      <a:pt x="370" y="68"/>
                      <a:pt x="367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7" name="Freeform 12"/>
              <p:cNvSpPr>
                <a:spLocks noEditPoints="1"/>
              </p:cNvSpPr>
              <p:nvPr/>
            </p:nvSpPr>
            <p:spPr bwMode="auto">
              <a:xfrm>
                <a:off x="2759075" y="1576388"/>
                <a:ext cx="1236663" cy="1577975"/>
              </a:xfrm>
              <a:custGeom>
                <a:avLst/>
                <a:gdLst>
                  <a:gd name="T0" fmla="*/ 509 w 574"/>
                  <a:gd name="T1" fmla="*/ 267 h 735"/>
                  <a:gd name="T2" fmla="*/ 467 w 574"/>
                  <a:gd name="T3" fmla="*/ 126 h 735"/>
                  <a:gd name="T4" fmla="*/ 424 w 574"/>
                  <a:gd name="T5" fmla="*/ 37 h 735"/>
                  <a:gd name="T6" fmla="*/ 257 w 574"/>
                  <a:gd name="T7" fmla="*/ 97 h 735"/>
                  <a:gd name="T8" fmla="*/ 175 w 574"/>
                  <a:gd name="T9" fmla="*/ 212 h 735"/>
                  <a:gd name="T10" fmla="*/ 55 w 574"/>
                  <a:gd name="T11" fmla="*/ 374 h 735"/>
                  <a:gd name="T12" fmla="*/ 10 w 574"/>
                  <a:gd name="T13" fmla="*/ 490 h 735"/>
                  <a:gd name="T14" fmla="*/ 37 w 574"/>
                  <a:gd name="T15" fmla="*/ 588 h 735"/>
                  <a:gd name="T16" fmla="*/ 59 w 574"/>
                  <a:gd name="T17" fmla="*/ 548 h 735"/>
                  <a:gd name="T18" fmla="*/ 148 w 574"/>
                  <a:gd name="T19" fmla="*/ 559 h 735"/>
                  <a:gd name="T20" fmla="*/ 249 w 574"/>
                  <a:gd name="T21" fmla="*/ 588 h 735"/>
                  <a:gd name="T22" fmla="*/ 334 w 574"/>
                  <a:gd name="T23" fmla="*/ 636 h 735"/>
                  <a:gd name="T24" fmla="*/ 387 w 574"/>
                  <a:gd name="T25" fmla="*/ 604 h 735"/>
                  <a:gd name="T26" fmla="*/ 463 w 574"/>
                  <a:gd name="T27" fmla="*/ 593 h 735"/>
                  <a:gd name="T28" fmla="*/ 500 w 574"/>
                  <a:gd name="T29" fmla="*/ 640 h 735"/>
                  <a:gd name="T30" fmla="*/ 556 w 574"/>
                  <a:gd name="T31" fmla="*/ 641 h 735"/>
                  <a:gd name="T32" fmla="*/ 573 w 574"/>
                  <a:gd name="T33" fmla="*/ 544 h 735"/>
                  <a:gd name="T34" fmla="*/ 454 w 574"/>
                  <a:gd name="T35" fmla="*/ 130 h 735"/>
                  <a:gd name="T36" fmla="*/ 391 w 574"/>
                  <a:gd name="T37" fmla="*/ 136 h 735"/>
                  <a:gd name="T38" fmla="*/ 349 w 574"/>
                  <a:gd name="T39" fmla="*/ 130 h 735"/>
                  <a:gd name="T40" fmla="*/ 307 w 574"/>
                  <a:gd name="T41" fmla="*/ 120 h 735"/>
                  <a:gd name="T42" fmla="*/ 271 w 574"/>
                  <a:gd name="T43" fmla="*/ 100 h 735"/>
                  <a:gd name="T44" fmla="*/ 281 w 574"/>
                  <a:gd name="T45" fmla="*/ 626 h 735"/>
                  <a:gd name="T46" fmla="*/ 294 w 574"/>
                  <a:gd name="T47" fmla="*/ 553 h 735"/>
                  <a:gd name="T48" fmla="*/ 316 w 574"/>
                  <a:gd name="T49" fmla="*/ 473 h 735"/>
                  <a:gd name="T50" fmla="*/ 326 w 574"/>
                  <a:gd name="T51" fmla="*/ 394 h 735"/>
                  <a:gd name="T52" fmla="*/ 354 w 574"/>
                  <a:gd name="T53" fmla="*/ 483 h 735"/>
                  <a:gd name="T54" fmla="*/ 559 w 574"/>
                  <a:gd name="T55" fmla="*/ 491 h 735"/>
                  <a:gd name="T56" fmla="*/ 557 w 574"/>
                  <a:gd name="T57" fmla="*/ 563 h 735"/>
                  <a:gd name="T58" fmla="*/ 539 w 574"/>
                  <a:gd name="T59" fmla="*/ 645 h 735"/>
                  <a:gd name="T60" fmla="*/ 517 w 574"/>
                  <a:gd name="T61" fmla="*/ 701 h 735"/>
                  <a:gd name="T62" fmla="*/ 516 w 574"/>
                  <a:gd name="T63" fmla="*/ 655 h 735"/>
                  <a:gd name="T64" fmla="*/ 509 w 574"/>
                  <a:gd name="T65" fmla="*/ 628 h 735"/>
                  <a:gd name="T66" fmla="*/ 492 w 574"/>
                  <a:gd name="T67" fmla="*/ 593 h 735"/>
                  <a:gd name="T68" fmla="*/ 454 w 574"/>
                  <a:gd name="T69" fmla="*/ 581 h 735"/>
                  <a:gd name="T70" fmla="*/ 418 w 574"/>
                  <a:gd name="T71" fmla="*/ 588 h 735"/>
                  <a:gd name="T72" fmla="*/ 397 w 574"/>
                  <a:gd name="T73" fmla="*/ 589 h 735"/>
                  <a:gd name="T74" fmla="*/ 363 w 574"/>
                  <a:gd name="T75" fmla="*/ 591 h 735"/>
                  <a:gd name="T76" fmla="*/ 360 w 574"/>
                  <a:gd name="T77" fmla="*/ 562 h 735"/>
                  <a:gd name="T78" fmla="*/ 367 w 574"/>
                  <a:gd name="T79" fmla="*/ 493 h 735"/>
                  <a:gd name="T80" fmla="*/ 352 w 574"/>
                  <a:gd name="T81" fmla="*/ 399 h 735"/>
                  <a:gd name="T82" fmla="*/ 305 w 574"/>
                  <a:gd name="T83" fmla="*/ 457 h 735"/>
                  <a:gd name="T84" fmla="*/ 264 w 574"/>
                  <a:gd name="T85" fmla="*/ 576 h 735"/>
                  <a:gd name="T86" fmla="*/ 221 w 574"/>
                  <a:gd name="T87" fmla="*/ 569 h 735"/>
                  <a:gd name="T88" fmla="*/ 181 w 574"/>
                  <a:gd name="T89" fmla="*/ 556 h 735"/>
                  <a:gd name="T90" fmla="*/ 140 w 574"/>
                  <a:gd name="T91" fmla="*/ 543 h 735"/>
                  <a:gd name="T92" fmla="*/ 110 w 574"/>
                  <a:gd name="T93" fmla="*/ 527 h 735"/>
                  <a:gd name="T94" fmla="*/ 62 w 574"/>
                  <a:gd name="T95" fmla="*/ 528 h 735"/>
                  <a:gd name="T96" fmla="*/ 38 w 574"/>
                  <a:gd name="T97" fmla="*/ 553 h 735"/>
                  <a:gd name="T98" fmla="*/ 25 w 574"/>
                  <a:gd name="T99" fmla="*/ 584 h 735"/>
                  <a:gd name="T100" fmla="*/ 15 w 574"/>
                  <a:gd name="T101" fmla="*/ 557 h 735"/>
                  <a:gd name="T102" fmla="*/ 29 w 574"/>
                  <a:gd name="T103" fmla="*/ 475 h 735"/>
                  <a:gd name="T104" fmla="*/ 48 w 574"/>
                  <a:gd name="T105" fmla="*/ 417 h 735"/>
                  <a:gd name="T106" fmla="*/ 92 w 574"/>
                  <a:gd name="T107" fmla="*/ 345 h 735"/>
                  <a:gd name="T108" fmla="*/ 105 w 574"/>
                  <a:gd name="T109" fmla="*/ 370 h 735"/>
                  <a:gd name="T110" fmla="*/ 88 w 574"/>
                  <a:gd name="T111" fmla="*/ 478 h 735"/>
                  <a:gd name="T112" fmla="*/ 161 w 574"/>
                  <a:gd name="T113" fmla="*/ 261 h 735"/>
                  <a:gd name="T114" fmla="*/ 313 w 574"/>
                  <a:gd name="T115" fmla="*/ 136 h 735"/>
                  <a:gd name="T116" fmla="*/ 388 w 574"/>
                  <a:gd name="T117" fmla="*/ 149 h 735"/>
                  <a:gd name="T118" fmla="*/ 486 w 574"/>
                  <a:gd name="T119" fmla="*/ 229 h 735"/>
                  <a:gd name="T120" fmla="*/ 474 w 574"/>
                  <a:gd name="T121" fmla="*/ 568 h 735"/>
                  <a:gd name="T122" fmla="*/ 519 w 574"/>
                  <a:gd name="T123" fmla="*/ 396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4" h="735">
                    <a:moveTo>
                      <a:pt x="568" y="462"/>
                    </a:moveTo>
                    <a:cubicBezTo>
                      <a:pt x="569" y="454"/>
                      <a:pt x="563" y="439"/>
                      <a:pt x="560" y="430"/>
                    </a:cubicBezTo>
                    <a:cubicBezTo>
                      <a:pt x="554" y="419"/>
                      <a:pt x="554" y="403"/>
                      <a:pt x="546" y="392"/>
                    </a:cubicBezTo>
                    <a:cubicBezTo>
                      <a:pt x="545" y="392"/>
                      <a:pt x="545" y="391"/>
                      <a:pt x="544" y="391"/>
                    </a:cubicBezTo>
                    <a:cubicBezTo>
                      <a:pt x="542" y="388"/>
                      <a:pt x="540" y="384"/>
                      <a:pt x="538" y="381"/>
                    </a:cubicBezTo>
                    <a:cubicBezTo>
                      <a:pt x="538" y="381"/>
                      <a:pt x="530" y="368"/>
                      <a:pt x="521" y="363"/>
                    </a:cubicBezTo>
                    <a:cubicBezTo>
                      <a:pt x="520" y="362"/>
                      <a:pt x="520" y="362"/>
                      <a:pt x="519" y="361"/>
                    </a:cubicBezTo>
                    <a:cubicBezTo>
                      <a:pt x="519" y="361"/>
                      <a:pt x="519" y="360"/>
                      <a:pt x="519" y="360"/>
                    </a:cubicBezTo>
                    <a:cubicBezTo>
                      <a:pt x="519" y="360"/>
                      <a:pt x="519" y="355"/>
                      <a:pt x="520" y="357"/>
                    </a:cubicBezTo>
                    <a:cubicBezTo>
                      <a:pt x="520" y="350"/>
                      <a:pt x="517" y="342"/>
                      <a:pt x="518" y="332"/>
                    </a:cubicBezTo>
                    <a:cubicBezTo>
                      <a:pt x="516" y="330"/>
                      <a:pt x="517" y="325"/>
                      <a:pt x="515" y="323"/>
                    </a:cubicBezTo>
                    <a:cubicBezTo>
                      <a:pt x="516" y="323"/>
                      <a:pt x="514" y="313"/>
                      <a:pt x="516" y="319"/>
                    </a:cubicBezTo>
                    <a:cubicBezTo>
                      <a:pt x="516" y="319"/>
                      <a:pt x="517" y="320"/>
                      <a:pt x="516" y="320"/>
                    </a:cubicBezTo>
                    <a:cubicBezTo>
                      <a:pt x="517" y="320"/>
                      <a:pt x="517" y="320"/>
                      <a:pt x="517" y="320"/>
                    </a:cubicBezTo>
                    <a:cubicBezTo>
                      <a:pt x="518" y="315"/>
                      <a:pt x="515" y="310"/>
                      <a:pt x="515" y="305"/>
                    </a:cubicBezTo>
                    <a:cubicBezTo>
                      <a:pt x="515" y="306"/>
                      <a:pt x="515" y="309"/>
                      <a:pt x="514" y="307"/>
                    </a:cubicBezTo>
                    <a:cubicBezTo>
                      <a:pt x="514" y="302"/>
                      <a:pt x="514" y="302"/>
                      <a:pt x="514" y="302"/>
                    </a:cubicBezTo>
                    <a:cubicBezTo>
                      <a:pt x="514" y="303"/>
                      <a:pt x="514" y="303"/>
                      <a:pt x="514" y="303"/>
                    </a:cubicBezTo>
                    <a:cubicBezTo>
                      <a:pt x="514" y="300"/>
                      <a:pt x="514" y="298"/>
                      <a:pt x="514" y="295"/>
                    </a:cubicBezTo>
                    <a:cubicBezTo>
                      <a:pt x="513" y="296"/>
                      <a:pt x="513" y="296"/>
                      <a:pt x="513" y="296"/>
                    </a:cubicBezTo>
                    <a:cubicBezTo>
                      <a:pt x="513" y="292"/>
                      <a:pt x="514" y="291"/>
                      <a:pt x="512" y="287"/>
                    </a:cubicBezTo>
                    <a:cubicBezTo>
                      <a:pt x="511" y="285"/>
                      <a:pt x="512" y="291"/>
                      <a:pt x="511" y="287"/>
                    </a:cubicBezTo>
                    <a:cubicBezTo>
                      <a:pt x="511" y="281"/>
                      <a:pt x="510" y="274"/>
                      <a:pt x="509" y="267"/>
                    </a:cubicBezTo>
                    <a:cubicBezTo>
                      <a:pt x="508" y="268"/>
                      <a:pt x="508" y="266"/>
                      <a:pt x="508" y="264"/>
                    </a:cubicBezTo>
                    <a:cubicBezTo>
                      <a:pt x="509" y="264"/>
                      <a:pt x="509" y="264"/>
                      <a:pt x="509" y="264"/>
                    </a:cubicBezTo>
                    <a:cubicBezTo>
                      <a:pt x="506" y="258"/>
                      <a:pt x="510" y="261"/>
                      <a:pt x="508" y="255"/>
                    </a:cubicBezTo>
                    <a:cubicBezTo>
                      <a:pt x="506" y="254"/>
                      <a:pt x="506" y="254"/>
                      <a:pt x="506" y="254"/>
                    </a:cubicBezTo>
                    <a:cubicBezTo>
                      <a:pt x="503" y="248"/>
                      <a:pt x="507" y="250"/>
                      <a:pt x="504" y="244"/>
                    </a:cubicBezTo>
                    <a:cubicBezTo>
                      <a:pt x="504" y="246"/>
                      <a:pt x="502" y="245"/>
                      <a:pt x="502" y="242"/>
                    </a:cubicBezTo>
                    <a:cubicBezTo>
                      <a:pt x="503" y="243"/>
                      <a:pt x="503" y="243"/>
                      <a:pt x="503" y="243"/>
                    </a:cubicBezTo>
                    <a:cubicBezTo>
                      <a:pt x="502" y="241"/>
                      <a:pt x="502" y="240"/>
                      <a:pt x="502" y="239"/>
                    </a:cubicBezTo>
                    <a:cubicBezTo>
                      <a:pt x="502" y="240"/>
                      <a:pt x="503" y="239"/>
                      <a:pt x="502" y="237"/>
                    </a:cubicBezTo>
                    <a:cubicBezTo>
                      <a:pt x="504" y="238"/>
                      <a:pt x="504" y="238"/>
                      <a:pt x="504" y="238"/>
                    </a:cubicBezTo>
                    <a:cubicBezTo>
                      <a:pt x="501" y="234"/>
                      <a:pt x="501" y="234"/>
                      <a:pt x="501" y="234"/>
                    </a:cubicBezTo>
                    <a:cubicBezTo>
                      <a:pt x="501" y="230"/>
                      <a:pt x="499" y="224"/>
                      <a:pt x="499" y="222"/>
                    </a:cubicBezTo>
                    <a:cubicBezTo>
                      <a:pt x="499" y="222"/>
                      <a:pt x="498" y="214"/>
                      <a:pt x="496" y="212"/>
                    </a:cubicBezTo>
                    <a:cubicBezTo>
                      <a:pt x="497" y="213"/>
                      <a:pt x="497" y="209"/>
                      <a:pt x="498" y="210"/>
                    </a:cubicBezTo>
                    <a:cubicBezTo>
                      <a:pt x="496" y="208"/>
                      <a:pt x="494" y="202"/>
                      <a:pt x="494" y="199"/>
                    </a:cubicBezTo>
                    <a:cubicBezTo>
                      <a:pt x="495" y="199"/>
                      <a:pt x="495" y="199"/>
                      <a:pt x="495" y="199"/>
                    </a:cubicBezTo>
                    <a:cubicBezTo>
                      <a:pt x="493" y="190"/>
                      <a:pt x="489" y="183"/>
                      <a:pt x="487" y="175"/>
                    </a:cubicBezTo>
                    <a:cubicBezTo>
                      <a:pt x="487" y="175"/>
                      <a:pt x="486" y="171"/>
                      <a:pt x="485" y="172"/>
                    </a:cubicBezTo>
                    <a:cubicBezTo>
                      <a:pt x="481" y="164"/>
                      <a:pt x="483" y="156"/>
                      <a:pt x="478" y="154"/>
                    </a:cubicBezTo>
                    <a:cubicBezTo>
                      <a:pt x="476" y="150"/>
                      <a:pt x="477" y="149"/>
                      <a:pt x="477" y="147"/>
                    </a:cubicBezTo>
                    <a:cubicBezTo>
                      <a:pt x="477" y="148"/>
                      <a:pt x="477" y="148"/>
                      <a:pt x="477" y="148"/>
                    </a:cubicBezTo>
                    <a:cubicBezTo>
                      <a:pt x="474" y="141"/>
                      <a:pt x="473" y="139"/>
                      <a:pt x="472" y="133"/>
                    </a:cubicBezTo>
                    <a:cubicBezTo>
                      <a:pt x="470" y="131"/>
                      <a:pt x="468" y="131"/>
                      <a:pt x="467" y="126"/>
                    </a:cubicBezTo>
                    <a:cubicBezTo>
                      <a:pt x="468" y="127"/>
                      <a:pt x="467" y="125"/>
                      <a:pt x="467" y="124"/>
                    </a:cubicBezTo>
                    <a:cubicBezTo>
                      <a:pt x="467" y="125"/>
                      <a:pt x="468" y="125"/>
                      <a:pt x="467" y="122"/>
                    </a:cubicBezTo>
                    <a:cubicBezTo>
                      <a:pt x="467" y="122"/>
                      <a:pt x="467" y="122"/>
                      <a:pt x="466" y="121"/>
                    </a:cubicBezTo>
                    <a:cubicBezTo>
                      <a:pt x="466" y="121"/>
                      <a:pt x="466" y="121"/>
                      <a:pt x="466" y="121"/>
                    </a:cubicBezTo>
                    <a:cubicBezTo>
                      <a:pt x="465" y="118"/>
                      <a:pt x="465" y="119"/>
                      <a:pt x="465" y="120"/>
                    </a:cubicBezTo>
                    <a:cubicBezTo>
                      <a:pt x="465" y="120"/>
                      <a:pt x="465" y="120"/>
                      <a:pt x="465" y="121"/>
                    </a:cubicBezTo>
                    <a:cubicBezTo>
                      <a:pt x="465" y="117"/>
                      <a:pt x="462" y="112"/>
                      <a:pt x="463" y="111"/>
                    </a:cubicBezTo>
                    <a:cubicBezTo>
                      <a:pt x="459" y="103"/>
                      <a:pt x="455" y="97"/>
                      <a:pt x="451" y="90"/>
                    </a:cubicBezTo>
                    <a:cubicBezTo>
                      <a:pt x="451" y="89"/>
                      <a:pt x="453" y="90"/>
                      <a:pt x="454" y="92"/>
                    </a:cubicBezTo>
                    <a:cubicBezTo>
                      <a:pt x="451" y="87"/>
                      <a:pt x="451" y="87"/>
                      <a:pt x="451" y="87"/>
                    </a:cubicBezTo>
                    <a:cubicBezTo>
                      <a:pt x="452" y="87"/>
                      <a:pt x="453" y="90"/>
                      <a:pt x="454" y="91"/>
                    </a:cubicBezTo>
                    <a:cubicBezTo>
                      <a:pt x="453" y="85"/>
                      <a:pt x="447" y="79"/>
                      <a:pt x="444" y="72"/>
                    </a:cubicBezTo>
                    <a:cubicBezTo>
                      <a:pt x="443" y="71"/>
                      <a:pt x="443" y="71"/>
                      <a:pt x="443" y="71"/>
                    </a:cubicBezTo>
                    <a:cubicBezTo>
                      <a:pt x="443" y="70"/>
                      <a:pt x="443" y="70"/>
                      <a:pt x="443" y="70"/>
                    </a:cubicBezTo>
                    <a:cubicBezTo>
                      <a:pt x="443" y="70"/>
                      <a:pt x="441" y="69"/>
                      <a:pt x="441" y="68"/>
                    </a:cubicBezTo>
                    <a:cubicBezTo>
                      <a:pt x="441" y="67"/>
                      <a:pt x="442" y="67"/>
                      <a:pt x="440" y="64"/>
                    </a:cubicBezTo>
                    <a:cubicBezTo>
                      <a:pt x="440" y="61"/>
                      <a:pt x="436" y="56"/>
                      <a:pt x="433" y="53"/>
                    </a:cubicBezTo>
                    <a:cubicBezTo>
                      <a:pt x="434" y="55"/>
                      <a:pt x="434" y="55"/>
                      <a:pt x="433" y="54"/>
                    </a:cubicBezTo>
                    <a:cubicBezTo>
                      <a:pt x="432" y="52"/>
                      <a:pt x="432" y="51"/>
                      <a:pt x="431" y="50"/>
                    </a:cubicBezTo>
                    <a:cubicBezTo>
                      <a:pt x="432" y="49"/>
                      <a:pt x="432" y="49"/>
                      <a:pt x="432" y="49"/>
                    </a:cubicBezTo>
                    <a:cubicBezTo>
                      <a:pt x="431" y="49"/>
                      <a:pt x="428" y="45"/>
                      <a:pt x="427" y="45"/>
                    </a:cubicBezTo>
                    <a:cubicBezTo>
                      <a:pt x="428" y="43"/>
                      <a:pt x="430" y="47"/>
                      <a:pt x="430" y="47"/>
                    </a:cubicBezTo>
                    <a:cubicBezTo>
                      <a:pt x="426" y="40"/>
                      <a:pt x="428" y="44"/>
                      <a:pt x="424" y="37"/>
                    </a:cubicBezTo>
                    <a:cubicBezTo>
                      <a:pt x="421" y="34"/>
                      <a:pt x="424" y="38"/>
                      <a:pt x="422" y="37"/>
                    </a:cubicBezTo>
                    <a:cubicBezTo>
                      <a:pt x="419" y="34"/>
                      <a:pt x="417" y="32"/>
                      <a:pt x="415" y="28"/>
                    </a:cubicBezTo>
                    <a:cubicBezTo>
                      <a:pt x="415" y="29"/>
                      <a:pt x="415" y="29"/>
                      <a:pt x="415" y="29"/>
                    </a:cubicBezTo>
                    <a:cubicBezTo>
                      <a:pt x="410" y="24"/>
                      <a:pt x="408" y="21"/>
                      <a:pt x="405" y="17"/>
                    </a:cubicBezTo>
                    <a:cubicBezTo>
                      <a:pt x="397" y="9"/>
                      <a:pt x="391" y="6"/>
                      <a:pt x="387" y="4"/>
                    </a:cubicBezTo>
                    <a:cubicBezTo>
                      <a:pt x="388" y="3"/>
                      <a:pt x="388" y="2"/>
                      <a:pt x="388" y="2"/>
                    </a:cubicBezTo>
                    <a:cubicBezTo>
                      <a:pt x="386" y="1"/>
                      <a:pt x="378" y="0"/>
                      <a:pt x="361" y="6"/>
                    </a:cubicBezTo>
                    <a:cubicBezTo>
                      <a:pt x="361" y="6"/>
                      <a:pt x="361" y="6"/>
                      <a:pt x="361" y="6"/>
                    </a:cubicBezTo>
                    <a:cubicBezTo>
                      <a:pt x="351" y="10"/>
                      <a:pt x="346" y="14"/>
                      <a:pt x="341" y="19"/>
                    </a:cubicBezTo>
                    <a:cubicBezTo>
                      <a:pt x="339" y="18"/>
                      <a:pt x="334" y="24"/>
                      <a:pt x="331" y="25"/>
                    </a:cubicBezTo>
                    <a:cubicBezTo>
                      <a:pt x="331" y="25"/>
                      <a:pt x="331" y="25"/>
                      <a:pt x="331" y="25"/>
                    </a:cubicBezTo>
                    <a:cubicBezTo>
                      <a:pt x="327" y="30"/>
                      <a:pt x="320" y="32"/>
                      <a:pt x="316" y="37"/>
                    </a:cubicBezTo>
                    <a:cubicBezTo>
                      <a:pt x="316" y="36"/>
                      <a:pt x="316" y="36"/>
                      <a:pt x="317" y="35"/>
                    </a:cubicBezTo>
                    <a:cubicBezTo>
                      <a:pt x="314" y="38"/>
                      <a:pt x="310" y="42"/>
                      <a:pt x="309" y="42"/>
                    </a:cubicBezTo>
                    <a:cubicBezTo>
                      <a:pt x="301" y="49"/>
                      <a:pt x="290" y="59"/>
                      <a:pt x="286" y="65"/>
                    </a:cubicBezTo>
                    <a:cubicBezTo>
                      <a:pt x="286" y="65"/>
                      <a:pt x="286" y="65"/>
                      <a:pt x="286" y="65"/>
                    </a:cubicBezTo>
                    <a:cubicBezTo>
                      <a:pt x="284" y="68"/>
                      <a:pt x="283" y="68"/>
                      <a:pt x="280" y="72"/>
                    </a:cubicBezTo>
                    <a:cubicBezTo>
                      <a:pt x="280" y="72"/>
                      <a:pt x="280" y="72"/>
                      <a:pt x="280" y="72"/>
                    </a:cubicBezTo>
                    <a:cubicBezTo>
                      <a:pt x="278" y="76"/>
                      <a:pt x="272" y="81"/>
                      <a:pt x="270" y="84"/>
                    </a:cubicBezTo>
                    <a:cubicBezTo>
                      <a:pt x="269" y="84"/>
                      <a:pt x="269" y="84"/>
                      <a:pt x="269" y="84"/>
                    </a:cubicBezTo>
                    <a:cubicBezTo>
                      <a:pt x="263" y="90"/>
                      <a:pt x="263" y="90"/>
                      <a:pt x="263" y="90"/>
                    </a:cubicBezTo>
                    <a:cubicBezTo>
                      <a:pt x="266" y="88"/>
                      <a:pt x="266" y="88"/>
                      <a:pt x="266" y="88"/>
                    </a:cubicBezTo>
                    <a:cubicBezTo>
                      <a:pt x="267" y="90"/>
                      <a:pt x="260" y="92"/>
                      <a:pt x="257" y="97"/>
                    </a:cubicBezTo>
                    <a:cubicBezTo>
                      <a:pt x="254" y="102"/>
                      <a:pt x="253" y="109"/>
                      <a:pt x="249" y="113"/>
                    </a:cubicBezTo>
                    <a:cubicBezTo>
                      <a:pt x="248" y="116"/>
                      <a:pt x="249" y="110"/>
                      <a:pt x="247" y="114"/>
                    </a:cubicBezTo>
                    <a:cubicBezTo>
                      <a:pt x="246" y="113"/>
                      <a:pt x="248" y="112"/>
                      <a:pt x="247" y="112"/>
                    </a:cubicBezTo>
                    <a:cubicBezTo>
                      <a:pt x="244" y="116"/>
                      <a:pt x="241" y="117"/>
                      <a:pt x="239" y="121"/>
                    </a:cubicBezTo>
                    <a:cubicBezTo>
                      <a:pt x="238" y="121"/>
                      <a:pt x="238" y="121"/>
                      <a:pt x="238" y="121"/>
                    </a:cubicBezTo>
                    <a:cubicBezTo>
                      <a:pt x="235" y="127"/>
                      <a:pt x="229" y="130"/>
                      <a:pt x="228" y="135"/>
                    </a:cubicBezTo>
                    <a:cubicBezTo>
                      <a:pt x="224" y="141"/>
                      <a:pt x="223" y="137"/>
                      <a:pt x="220" y="144"/>
                    </a:cubicBezTo>
                    <a:cubicBezTo>
                      <a:pt x="218" y="145"/>
                      <a:pt x="218" y="145"/>
                      <a:pt x="218" y="145"/>
                    </a:cubicBezTo>
                    <a:cubicBezTo>
                      <a:pt x="216" y="147"/>
                      <a:pt x="218" y="148"/>
                      <a:pt x="215" y="150"/>
                    </a:cubicBezTo>
                    <a:cubicBezTo>
                      <a:pt x="215" y="150"/>
                      <a:pt x="212" y="153"/>
                      <a:pt x="213" y="151"/>
                    </a:cubicBezTo>
                    <a:cubicBezTo>
                      <a:pt x="207" y="157"/>
                      <a:pt x="205" y="165"/>
                      <a:pt x="198" y="172"/>
                    </a:cubicBezTo>
                    <a:cubicBezTo>
                      <a:pt x="198" y="175"/>
                      <a:pt x="194" y="179"/>
                      <a:pt x="194" y="181"/>
                    </a:cubicBezTo>
                    <a:cubicBezTo>
                      <a:pt x="194" y="181"/>
                      <a:pt x="189" y="189"/>
                      <a:pt x="191" y="184"/>
                    </a:cubicBezTo>
                    <a:cubicBezTo>
                      <a:pt x="191" y="183"/>
                      <a:pt x="191" y="183"/>
                      <a:pt x="192" y="183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87" y="186"/>
                      <a:pt x="186" y="191"/>
                      <a:pt x="183" y="196"/>
                    </a:cubicBezTo>
                    <a:cubicBezTo>
                      <a:pt x="184" y="195"/>
                      <a:pt x="185" y="193"/>
                      <a:pt x="185" y="194"/>
                    </a:cubicBezTo>
                    <a:cubicBezTo>
                      <a:pt x="182" y="199"/>
                      <a:pt x="182" y="199"/>
                      <a:pt x="182" y="199"/>
                    </a:cubicBezTo>
                    <a:cubicBezTo>
                      <a:pt x="182" y="197"/>
                      <a:pt x="182" y="197"/>
                      <a:pt x="182" y="197"/>
                    </a:cubicBezTo>
                    <a:cubicBezTo>
                      <a:pt x="181" y="200"/>
                      <a:pt x="179" y="202"/>
                      <a:pt x="178" y="204"/>
                    </a:cubicBezTo>
                    <a:cubicBezTo>
                      <a:pt x="179" y="203"/>
                      <a:pt x="179" y="203"/>
                      <a:pt x="179" y="203"/>
                    </a:cubicBezTo>
                    <a:cubicBezTo>
                      <a:pt x="177" y="207"/>
                      <a:pt x="175" y="207"/>
                      <a:pt x="173" y="211"/>
                    </a:cubicBezTo>
                    <a:cubicBezTo>
                      <a:pt x="173" y="213"/>
                      <a:pt x="176" y="209"/>
                      <a:pt x="175" y="212"/>
                    </a:cubicBezTo>
                    <a:cubicBezTo>
                      <a:pt x="171" y="217"/>
                      <a:pt x="167" y="223"/>
                      <a:pt x="163" y="229"/>
                    </a:cubicBezTo>
                    <a:cubicBezTo>
                      <a:pt x="164" y="228"/>
                      <a:pt x="164" y="230"/>
                      <a:pt x="163" y="232"/>
                    </a:cubicBezTo>
                    <a:cubicBezTo>
                      <a:pt x="162" y="231"/>
                      <a:pt x="162" y="231"/>
                      <a:pt x="162" y="231"/>
                    </a:cubicBezTo>
                    <a:cubicBezTo>
                      <a:pt x="160" y="238"/>
                      <a:pt x="159" y="233"/>
                      <a:pt x="157" y="239"/>
                    </a:cubicBezTo>
                    <a:cubicBezTo>
                      <a:pt x="157" y="241"/>
                      <a:pt x="157" y="241"/>
                      <a:pt x="157" y="241"/>
                    </a:cubicBezTo>
                    <a:cubicBezTo>
                      <a:pt x="156" y="247"/>
                      <a:pt x="154" y="243"/>
                      <a:pt x="153" y="251"/>
                    </a:cubicBezTo>
                    <a:cubicBezTo>
                      <a:pt x="154" y="248"/>
                      <a:pt x="155" y="250"/>
                      <a:pt x="153" y="253"/>
                    </a:cubicBezTo>
                    <a:cubicBezTo>
                      <a:pt x="153" y="252"/>
                      <a:pt x="153" y="252"/>
                      <a:pt x="153" y="252"/>
                    </a:cubicBezTo>
                    <a:cubicBezTo>
                      <a:pt x="152" y="254"/>
                      <a:pt x="152" y="254"/>
                      <a:pt x="151" y="255"/>
                    </a:cubicBezTo>
                    <a:cubicBezTo>
                      <a:pt x="152" y="254"/>
                      <a:pt x="151" y="254"/>
                      <a:pt x="149" y="257"/>
                    </a:cubicBezTo>
                    <a:cubicBezTo>
                      <a:pt x="149" y="255"/>
                      <a:pt x="149" y="255"/>
                      <a:pt x="149" y="255"/>
                    </a:cubicBezTo>
                    <a:cubicBezTo>
                      <a:pt x="148" y="260"/>
                      <a:pt x="148" y="260"/>
                      <a:pt x="148" y="260"/>
                    </a:cubicBezTo>
                    <a:cubicBezTo>
                      <a:pt x="146" y="263"/>
                      <a:pt x="144" y="270"/>
                      <a:pt x="142" y="271"/>
                    </a:cubicBezTo>
                    <a:cubicBezTo>
                      <a:pt x="142" y="271"/>
                      <a:pt x="138" y="278"/>
                      <a:pt x="138" y="280"/>
                    </a:cubicBezTo>
                    <a:cubicBezTo>
                      <a:pt x="138" y="279"/>
                      <a:pt x="136" y="283"/>
                      <a:pt x="136" y="281"/>
                    </a:cubicBezTo>
                    <a:cubicBezTo>
                      <a:pt x="135" y="284"/>
                      <a:pt x="133" y="290"/>
                      <a:pt x="131" y="292"/>
                    </a:cubicBezTo>
                    <a:cubicBezTo>
                      <a:pt x="132" y="292"/>
                      <a:pt x="132" y="292"/>
                      <a:pt x="132" y="292"/>
                    </a:cubicBezTo>
                    <a:cubicBezTo>
                      <a:pt x="128" y="297"/>
                      <a:pt x="127" y="302"/>
                      <a:pt x="125" y="307"/>
                    </a:cubicBezTo>
                    <a:cubicBezTo>
                      <a:pt x="123" y="307"/>
                      <a:pt x="120" y="308"/>
                      <a:pt x="120" y="308"/>
                    </a:cubicBezTo>
                    <a:cubicBezTo>
                      <a:pt x="107" y="312"/>
                      <a:pt x="103" y="318"/>
                      <a:pt x="93" y="328"/>
                    </a:cubicBezTo>
                    <a:cubicBezTo>
                      <a:pt x="83" y="336"/>
                      <a:pt x="79" y="338"/>
                      <a:pt x="72" y="348"/>
                    </a:cubicBezTo>
                    <a:cubicBezTo>
                      <a:pt x="67" y="353"/>
                      <a:pt x="64" y="359"/>
                      <a:pt x="61" y="364"/>
                    </a:cubicBezTo>
                    <a:cubicBezTo>
                      <a:pt x="60" y="367"/>
                      <a:pt x="56" y="370"/>
                      <a:pt x="55" y="374"/>
                    </a:cubicBezTo>
                    <a:cubicBezTo>
                      <a:pt x="54" y="375"/>
                      <a:pt x="54" y="375"/>
                      <a:pt x="54" y="375"/>
                    </a:cubicBezTo>
                    <a:cubicBezTo>
                      <a:pt x="54" y="376"/>
                      <a:pt x="53" y="377"/>
                      <a:pt x="52" y="378"/>
                    </a:cubicBezTo>
                    <a:cubicBezTo>
                      <a:pt x="52" y="378"/>
                      <a:pt x="52" y="378"/>
                      <a:pt x="52" y="378"/>
                    </a:cubicBezTo>
                    <a:cubicBezTo>
                      <a:pt x="52" y="380"/>
                      <a:pt x="50" y="381"/>
                      <a:pt x="50" y="382"/>
                    </a:cubicBezTo>
                    <a:cubicBezTo>
                      <a:pt x="50" y="382"/>
                      <a:pt x="50" y="382"/>
                      <a:pt x="50" y="382"/>
                    </a:cubicBezTo>
                    <a:cubicBezTo>
                      <a:pt x="49" y="384"/>
                      <a:pt x="49" y="384"/>
                      <a:pt x="49" y="384"/>
                    </a:cubicBezTo>
                    <a:cubicBezTo>
                      <a:pt x="49" y="383"/>
                      <a:pt x="49" y="383"/>
                      <a:pt x="49" y="383"/>
                    </a:cubicBezTo>
                    <a:cubicBezTo>
                      <a:pt x="48" y="386"/>
                      <a:pt x="47" y="389"/>
                      <a:pt x="45" y="391"/>
                    </a:cubicBezTo>
                    <a:cubicBezTo>
                      <a:pt x="46" y="391"/>
                      <a:pt x="46" y="391"/>
                      <a:pt x="46" y="391"/>
                    </a:cubicBezTo>
                    <a:cubicBezTo>
                      <a:pt x="42" y="396"/>
                      <a:pt x="43" y="399"/>
                      <a:pt x="40" y="403"/>
                    </a:cubicBezTo>
                    <a:cubicBezTo>
                      <a:pt x="39" y="403"/>
                      <a:pt x="39" y="403"/>
                      <a:pt x="39" y="403"/>
                    </a:cubicBezTo>
                    <a:cubicBezTo>
                      <a:pt x="39" y="410"/>
                      <a:pt x="33" y="412"/>
                      <a:pt x="33" y="419"/>
                    </a:cubicBezTo>
                    <a:cubicBezTo>
                      <a:pt x="33" y="418"/>
                      <a:pt x="32" y="419"/>
                      <a:pt x="32" y="419"/>
                    </a:cubicBezTo>
                    <a:cubicBezTo>
                      <a:pt x="31" y="422"/>
                      <a:pt x="30" y="425"/>
                      <a:pt x="32" y="426"/>
                    </a:cubicBezTo>
                    <a:cubicBezTo>
                      <a:pt x="31" y="428"/>
                      <a:pt x="30" y="427"/>
                      <a:pt x="30" y="427"/>
                    </a:cubicBezTo>
                    <a:cubicBezTo>
                      <a:pt x="30" y="428"/>
                      <a:pt x="30" y="430"/>
                      <a:pt x="29" y="431"/>
                    </a:cubicBezTo>
                    <a:cubicBezTo>
                      <a:pt x="29" y="431"/>
                      <a:pt x="29" y="431"/>
                      <a:pt x="29" y="431"/>
                    </a:cubicBezTo>
                    <a:cubicBezTo>
                      <a:pt x="29" y="432"/>
                      <a:pt x="28" y="434"/>
                      <a:pt x="28" y="435"/>
                    </a:cubicBezTo>
                    <a:cubicBezTo>
                      <a:pt x="30" y="435"/>
                      <a:pt x="30" y="435"/>
                      <a:pt x="30" y="435"/>
                    </a:cubicBezTo>
                    <a:cubicBezTo>
                      <a:pt x="28" y="437"/>
                      <a:pt x="28" y="435"/>
                      <a:pt x="27" y="438"/>
                    </a:cubicBezTo>
                    <a:cubicBezTo>
                      <a:pt x="28" y="438"/>
                      <a:pt x="28" y="438"/>
                      <a:pt x="28" y="438"/>
                    </a:cubicBezTo>
                    <a:cubicBezTo>
                      <a:pt x="27" y="441"/>
                      <a:pt x="24" y="443"/>
                      <a:pt x="22" y="446"/>
                    </a:cubicBezTo>
                    <a:cubicBezTo>
                      <a:pt x="16" y="460"/>
                      <a:pt x="15" y="477"/>
                      <a:pt x="10" y="490"/>
                    </a:cubicBezTo>
                    <a:cubicBezTo>
                      <a:pt x="9" y="491"/>
                      <a:pt x="9" y="491"/>
                      <a:pt x="9" y="491"/>
                    </a:cubicBezTo>
                    <a:cubicBezTo>
                      <a:pt x="7" y="491"/>
                      <a:pt x="10" y="495"/>
                      <a:pt x="9" y="495"/>
                    </a:cubicBezTo>
                    <a:cubicBezTo>
                      <a:pt x="9" y="497"/>
                      <a:pt x="9" y="497"/>
                      <a:pt x="9" y="497"/>
                    </a:cubicBezTo>
                    <a:cubicBezTo>
                      <a:pt x="9" y="497"/>
                      <a:pt x="9" y="498"/>
                      <a:pt x="8" y="497"/>
                    </a:cubicBezTo>
                    <a:cubicBezTo>
                      <a:pt x="8" y="499"/>
                      <a:pt x="8" y="499"/>
                      <a:pt x="8" y="500"/>
                    </a:cubicBezTo>
                    <a:cubicBezTo>
                      <a:pt x="7" y="502"/>
                      <a:pt x="7" y="502"/>
                      <a:pt x="7" y="502"/>
                    </a:cubicBezTo>
                    <a:cubicBezTo>
                      <a:pt x="5" y="507"/>
                      <a:pt x="7" y="513"/>
                      <a:pt x="5" y="519"/>
                    </a:cubicBezTo>
                    <a:cubicBezTo>
                      <a:pt x="2" y="526"/>
                      <a:pt x="3" y="541"/>
                      <a:pt x="4" y="549"/>
                    </a:cubicBezTo>
                    <a:cubicBezTo>
                      <a:pt x="6" y="561"/>
                      <a:pt x="0" y="574"/>
                      <a:pt x="4" y="586"/>
                    </a:cubicBezTo>
                    <a:cubicBezTo>
                      <a:pt x="4" y="587"/>
                      <a:pt x="5" y="588"/>
                      <a:pt x="5" y="588"/>
                    </a:cubicBezTo>
                    <a:cubicBezTo>
                      <a:pt x="5" y="591"/>
                      <a:pt x="6" y="595"/>
                      <a:pt x="6" y="599"/>
                    </a:cubicBezTo>
                    <a:cubicBezTo>
                      <a:pt x="6" y="598"/>
                      <a:pt x="8" y="612"/>
                      <a:pt x="12" y="619"/>
                    </a:cubicBezTo>
                    <a:cubicBezTo>
                      <a:pt x="15" y="625"/>
                      <a:pt x="17" y="627"/>
                      <a:pt x="19" y="620"/>
                    </a:cubicBezTo>
                    <a:cubicBezTo>
                      <a:pt x="24" y="630"/>
                      <a:pt x="28" y="622"/>
                      <a:pt x="28" y="622"/>
                    </a:cubicBezTo>
                    <a:cubicBezTo>
                      <a:pt x="31" y="619"/>
                      <a:pt x="29" y="616"/>
                      <a:pt x="29" y="611"/>
                    </a:cubicBezTo>
                    <a:cubicBezTo>
                      <a:pt x="31" y="607"/>
                      <a:pt x="33" y="606"/>
                      <a:pt x="34" y="602"/>
                    </a:cubicBezTo>
                    <a:cubicBezTo>
                      <a:pt x="35" y="599"/>
                      <a:pt x="35" y="597"/>
                      <a:pt x="35" y="595"/>
                    </a:cubicBezTo>
                    <a:cubicBezTo>
                      <a:pt x="34" y="594"/>
                      <a:pt x="36" y="592"/>
                      <a:pt x="36" y="591"/>
                    </a:cubicBezTo>
                    <a:cubicBezTo>
                      <a:pt x="37" y="591"/>
                      <a:pt x="37" y="591"/>
                      <a:pt x="37" y="591"/>
                    </a:cubicBezTo>
                    <a:cubicBezTo>
                      <a:pt x="36" y="590"/>
                      <a:pt x="36" y="590"/>
                      <a:pt x="37" y="589"/>
                    </a:cubicBezTo>
                    <a:cubicBezTo>
                      <a:pt x="37" y="589"/>
                      <a:pt x="37" y="589"/>
                      <a:pt x="37" y="589"/>
                    </a:cubicBezTo>
                    <a:cubicBezTo>
                      <a:pt x="37" y="589"/>
                      <a:pt x="37" y="588"/>
                      <a:pt x="37" y="588"/>
                    </a:cubicBezTo>
                    <a:cubicBezTo>
                      <a:pt x="37" y="588"/>
                      <a:pt x="37" y="588"/>
                      <a:pt x="37" y="588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38" y="586"/>
                      <a:pt x="38" y="585"/>
                      <a:pt x="39" y="584"/>
                    </a:cubicBezTo>
                    <a:cubicBezTo>
                      <a:pt x="38" y="584"/>
                      <a:pt x="38" y="584"/>
                      <a:pt x="38" y="584"/>
                    </a:cubicBezTo>
                    <a:cubicBezTo>
                      <a:pt x="40" y="582"/>
                      <a:pt x="38" y="581"/>
                      <a:pt x="40" y="580"/>
                    </a:cubicBezTo>
                    <a:cubicBezTo>
                      <a:pt x="40" y="580"/>
                      <a:pt x="40" y="580"/>
                      <a:pt x="40" y="580"/>
                    </a:cubicBezTo>
                    <a:cubicBezTo>
                      <a:pt x="39" y="576"/>
                      <a:pt x="44" y="577"/>
                      <a:pt x="43" y="574"/>
                    </a:cubicBezTo>
                    <a:cubicBezTo>
                      <a:pt x="43" y="574"/>
                      <a:pt x="43" y="574"/>
                      <a:pt x="43" y="574"/>
                    </a:cubicBezTo>
                    <a:cubicBezTo>
                      <a:pt x="44" y="573"/>
                      <a:pt x="44" y="572"/>
                      <a:pt x="42" y="571"/>
                    </a:cubicBezTo>
                    <a:cubicBezTo>
                      <a:pt x="43" y="570"/>
                      <a:pt x="43" y="571"/>
                      <a:pt x="44" y="571"/>
                    </a:cubicBezTo>
                    <a:cubicBezTo>
                      <a:pt x="43" y="570"/>
                      <a:pt x="43" y="570"/>
                      <a:pt x="43" y="569"/>
                    </a:cubicBezTo>
                    <a:cubicBezTo>
                      <a:pt x="44" y="569"/>
                      <a:pt x="44" y="569"/>
                      <a:pt x="44" y="569"/>
                    </a:cubicBezTo>
                    <a:cubicBezTo>
                      <a:pt x="44" y="568"/>
                      <a:pt x="44" y="568"/>
                      <a:pt x="44" y="568"/>
                    </a:cubicBezTo>
                    <a:cubicBezTo>
                      <a:pt x="43" y="567"/>
                      <a:pt x="43" y="567"/>
                      <a:pt x="43" y="567"/>
                    </a:cubicBezTo>
                    <a:cubicBezTo>
                      <a:pt x="43" y="566"/>
                      <a:pt x="44" y="568"/>
                      <a:pt x="45" y="567"/>
                    </a:cubicBezTo>
                    <a:cubicBezTo>
                      <a:pt x="43" y="566"/>
                      <a:pt x="43" y="566"/>
                      <a:pt x="43" y="566"/>
                    </a:cubicBezTo>
                    <a:cubicBezTo>
                      <a:pt x="44" y="565"/>
                      <a:pt x="47" y="565"/>
                      <a:pt x="48" y="565"/>
                    </a:cubicBezTo>
                    <a:cubicBezTo>
                      <a:pt x="51" y="561"/>
                      <a:pt x="52" y="554"/>
                      <a:pt x="57" y="551"/>
                    </a:cubicBezTo>
                    <a:cubicBezTo>
                      <a:pt x="58" y="551"/>
                      <a:pt x="58" y="551"/>
                      <a:pt x="58" y="551"/>
                    </a:cubicBezTo>
                    <a:cubicBezTo>
                      <a:pt x="59" y="552"/>
                      <a:pt x="57" y="549"/>
                      <a:pt x="58" y="550"/>
                    </a:cubicBezTo>
                    <a:cubicBezTo>
                      <a:pt x="58" y="549"/>
                      <a:pt x="58" y="549"/>
                      <a:pt x="58" y="549"/>
                    </a:cubicBezTo>
                    <a:cubicBezTo>
                      <a:pt x="58" y="549"/>
                      <a:pt x="59" y="549"/>
                      <a:pt x="59" y="549"/>
                    </a:cubicBezTo>
                    <a:cubicBezTo>
                      <a:pt x="59" y="549"/>
                      <a:pt x="59" y="549"/>
                      <a:pt x="59" y="548"/>
                    </a:cubicBezTo>
                    <a:cubicBezTo>
                      <a:pt x="60" y="548"/>
                      <a:pt x="60" y="548"/>
                      <a:pt x="60" y="548"/>
                    </a:cubicBezTo>
                    <a:cubicBezTo>
                      <a:pt x="62" y="547"/>
                      <a:pt x="62" y="544"/>
                      <a:pt x="64" y="543"/>
                    </a:cubicBezTo>
                    <a:cubicBezTo>
                      <a:pt x="67" y="542"/>
                      <a:pt x="69" y="538"/>
                      <a:pt x="71" y="535"/>
                    </a:cubicBezTo>
                    <a:cubicBezTo>
                      <a:pt x="73" y="531"/>
                      <a:pt x="80" y="533"/>
                      <a:pt x="82" y="529"/>
                    </a:cubicBezTo>
                    <a:cubicBezTo>
                      <a:pt x="82" y="529"/>
                      <a:pt x="82" y="528"/>
                      <a:pt x="82" y="528"/>
                    </a:cubicBezTo>
                    <a:cubicBezTo>
                      <a:pt x="83" y="528"/>
                      <a:pt x="84" y="527"/>
                      <a:pt x="86" y="527"/>
                    </a:cubicBezTo>
                    <a:cubicBezTo>
                      <a:pt x="86" y="527"/>
                      <a:pt x="87" y="526"/>
                      <a:pt x="88" y="526"/>
                    </a:cubicBezTo>
                    <a:cubicBezTo>
                      <a:pt x="88" y="526"/>
                      <a:pt x="89" y="527"/>
                      <a:pt x="89" y="527"/>
                    </a:cubicBezTo>
                    <a:cubicBezTo>
                      <a:pt x="92" y="534"/>
                      <a:pt x="97" y="534"/>
                      <a:pt x="104" y="538"/>
                    </a:cubicBezTo>
                    <a:cubicBezTo>
                      <a:pt x="109" y="542"/>
                      <a:pt x="110" y="544"/>
                      <a:pt x="116" y="547"/>
                    </a:cubicBezTo>
                    <a:cubicBezTo>
                      <a:pt x="119" y="549"/>
                      <a:pt x="123" y="550"/>
                      <a:pt x="126" y="551"/>
                    </a:cubicBezTo>
                    <a:cubicBezTo>
                      <a:pt x="128" y="550"/>
                      <a:pt x="129" y="553"/>
                      <a:pt x="132" y="553"/>
                    </a:cubicBezTo>
                    <a:cubicBezTo>
                      <a:pt x="132" y="554"/>
                      <a:pt x="132" y="554"/>
                      <a:pt x="132" y="554"/>
                    </a:cubicBezTo>
                    <a:cubicBezTo>
                      <a:pt x="133" y="553"/>
                      <a:pt x="133" y="553"/>
                      <a:pt x="134" y="554"/>
                    </a:cubicBezTo>
                    <a:cubicBezTo>
                      <a:pt x="134" y="554"/>
                      <a:pt x="134" y="554"/>
                      <a:pt x="134" y="554"/>
                    </a:cubicBezTo>
                    <a:cubicBezTo>
                      <a:pt x="135" y="554"/>
                      <a:pt x="135" y="555"/>
                      <a:pt x="136" y="555"/>
                    </a:cubicBezTo>
                    <a:cubicBezTo>
                      <a:pt x="136" y="555"/>
                      <a:pt x="136" y="555"/>
                      <a:pt x="136" y="555"/>
                    </a:cubicBezTo>
                    <a:cubicBezTo>
                      <a:pt x="137" y="555"/>
                      <a:pt x="137" y="555"/>
                      <a:pt x="137" y="555"/>
                    </a:cubicBezTo>
                    <a:cubicBezTo>
                      <a:pt x="137" y="556"/>
                      <a:pt x="137" y="556"/>
                      <a:pt x="137" y="556"/>
                    </a:cubicBezTo>
                    <a:cubicBezTo>
                      <a:pt x="138" y="556"/>
                      <a:pt x="140" y="556"/>
                      <a:pt x="141" y="557"/>
                    </a:cubicBezTo>
                    <a:cubicBezTo>
                      <a:pt x="141" y="556"/>
                      <a:pt x="141" y="556"/>
                      <a:pt x="141" y="556"/>
                    </a:cubicBezTo>
                    <a:cubicBezTo>
                      <a:pt x="144" y="558"/>
                      <a:pt x="146" y="557"/>
                      <a:pt x="148" y="559"/>
                    </a:cubicBezTo>
                    <a:cubicBezTo>
                      <a:pt x="148" y="559"/>
                      <a:pt x="148" y="559"/>
                      <a:pt x="148" y="559"/>
                    </a:cubicBezTo>
                    <a:cubicBezTo>
                      <a:pt x="152" y="558"/>
                      <a:pt x="152" y="563"/>
                      <a:pt x="157" y="562"/>
                    </a:cubicBezTo>
                    <a:cubicBezTo>
                      <a:pt x="156" y="562"/>
                      <a:pt x="157" y="562"/>
                      <a:pt x="156" y="563"/>
                    </a:cubicBezTo>
                    <a:cubicBezTo>
                      <a:pt x="158" y="563"/>
                      <a:pt x="160" y="563"/>
                      <a:pt x="161" y="562"/>
                    </a:cubicBezTo>
                    <a:cubicBezTo>
                      <a:pt x="162" y="562"/>
                      <a:pt x="161" y="563"/>
                      <a:pt x="161" y="563"/>
                    </a:cubicBezTo>
                    <a:cubicBezTo>
                      <a:pt x="161" y="562"/>
                      <a:pt x="163" y="562"/>
                      <a:pt x="163" y="563"/>
                    </a:cubicBezTo>
                    <a:cubicBezTo>
                      <a:pt x="163" y="563"/>
                      <a:pt x="163" y="563"/>
                      <a:pt x="163" y="563"/>
                    </a:cubicBezTo>
                    <a:cubicBezTo>
                      <a:pt x="166" y="564"/>
                      <a:pt x="166" y="564"/>
                      <a:pt x="166" y="564"/>
                    </a:cubicBezTo>
                    <a:cubicBezTo>
                      <a:pt x="166" y="562"/>
                      <a:pt x="166" y="562"/>
                      <a:pt x="166" y="562"/>
                    </a:cubicBezTo>
                    <a:cubicBezTo>
                      <a:pt x="167" y="563"/>
                      <a:pt x="165" y="564"/>
                      <a:pt x="167" y="564"/>
                    </a:cubicBezTo>
                    <a:cubicBezTo>
                      <a:pt x="167" y="563"/>
                      <a:pt x="167" y="563"/>
                      <a:pt x="167" y="563"/>
                    </a:cubicBezTo>
                    <a:cubicBezTo>
                      <a:pt x="169" y="564"/>
                      <a:pt x="169" y="566"/>
                      <a:pt x="171" y="567"/>
                    </a:cubicBezTo>
                    <a:cubicBezTo>
                      <a:pt x="178" y="571"/>
                      <a:pt x="188" y="570"/>
                      <a:pt x="194" y="574"/>
                    </a:cubicBezTo>
                    <a:cubicBezTo>
                      <a:pt x="194" y="575"/>
                      <a:pt x="194" y="575"/>
                      <a:pt x="194" y="575"/>
                    </a:cubicBezTo>
                    <a:cubicBezTo>
                      <a:pt x="194" y="577"/>
                      <a:pt x="197" y="574"/>
                      <a:pt x="196" y="575"/>
                    </a:cubicBezTo>
                    <a:cubicBezTo>
                      <a:pt x="198" y="575"/>
                      <a:pt x="198" y="575"/>
                      <a:pt x="198" y="575"/>
                    </a:cubicBezTo>
                    <a:cubicBezTo>
                      <a:pt x="198" y="575"/>
                      <a:pt x="198" y="575"/>
                      <a:pt x="198" y="576"/>
                    </a:cubicBezTo>
                    <a:cubicBezTo>
                      <a:pt x="198" y="576"/>
                      <a:pt x="198" y="576"/>
                      <a:pt x="199" y="575"/>
                    </a:cubicBezTo>
                    <a:cubicBezTo>
                      <a:pt x="200" y="577"/>
                      <a:pt x="200" y="577"/>
                      <a:pt x="200" y="577"/>
                    </a:cubicBezTo>
                    <a:cubicBezTo>
                      <a:pt x="203" y="578"/>
                      <a:pt x="206" y="577"/>
                      <a:pt x="209" y="578"/>
                    </a:cubicBezTo>
                    <a:cubicBezTo>
                      <a:pt x="212" y="581"/>
                      <a:pt x="220" y="581"/>
                      <a:pt x="224" y="581"/>
                    </a:cubicBezTo>
                    <a:cubicBezTo>
                      <a:pt x="231" y="581"/>
                      <a:pt x="236" y="588"/>
                      <a:pt x="243" y="587"/>
                    </a:cubicBezTo>
                    <a:cubicBezTo>
                      <a:pt x="243" y="587"/>
                      <a:pt x="244" y="587"/>
                      <a:pt x="244" y="587"/>
                    </a:cubicBezTo>
                    <a:cubicBezTo>
                      <a:pt x="249" y="588"/>
                      <a:pt x="249" y="588"/>
                      <a:pt x="249" y="588"/>
                    </a:cubicBezTo>
                    <a:cubicBezTo>
                      <a:pt x="249" y="588"/>
                      <a:pt x="254" y="589"/>
                      <a:pt x="258" y="589"/>
                    </a:cubicBezTo>
                    <a:cubicBezTo>
                      <a:pt x="259" y="595"/>
                      <a:pt x="262" y="599"/>
                      <a:pt x="264" y="605"/>
                    </a:cubicBezTo>
                    <a:cubicBezTo>
                      <a:pt x="264" y="614"/>
                      <a:pt x="270" y="628"/>
                      <a:pt x="274" y="635"/>
                    </a:cubicBezTo>
                    <a:cubicBezTo>
                      <a:pt x="280" y="646"/>
                      <a:pt x="277" y="661"/>
                      <a:pt x="281" y="672"/>
                    </a:cubicBezTo>
                    <a:cubicBezTo>
                      <a:pt x="281" y="673"/>
                      <a:pt x="282" y="674"/>
                      <a:pt x="282" y="674"/>
                    </a:cubicBezTo>
                    <a:cubicBezTo>
                      <a:pt x="282" y="677"/>
                      <a:pt x="282" y="681"/>
                      <a:pt x="282" y="685"/>
                    </a:cubicBezTo>
                    <a:cubicBezTo>
                      <a:pt x="282" y="685"/>
                      <a:pt x="282" y="698"/>
                      <a:pt x="282" y="706"/>
                    </a:cubicBezTo>
                    <a:cubicBezTo>
                      <a:pt x="283" y="710"/>
                      <a:pt x="283" y="713"/>
                      <a:pt x="285" y="713"/>
                    </a:cubicBezTo>
                    <a:cubicBezTo>
                      <a:pt x="285" y="713"/>
                      <a:pt x="286" y="713"/>
                      <a:pt x="286" y="712"/>
                    </a:cubicBezTo>
                    <a:cubicBezTo>
                      <a:pt x="289" y="712"/>
                      <a:pt x="293" y="709"/>
                      <a:pt x="300" y="703"/>
                    </a:cubicBezTo>
                    <a:cubicBezTo>
                      <a:pt x="300" y="703"/>
                      <a:pt x="300" y="703"/>
                      <a:pt x="300" y="703"/>
                    </a:cubicBezTo>
                    <a:cubicBezTo>
                      <a:pt x="304" y="698"/>
                      <a:pt x="307" y="695"/>
                      <a:pt x="307" y="690"/>
                    </a:cubicBezTo>
                    <a:cubicBezTo>
                      <a:pt x="310" y="690"/>
                      <a:pt x="310" y="685"/>
                      <a:pt x="312" y="685"/>
                    </a:cubicBezTo>
                    <a:cubicBezTo>
                      <a:pt x="312" y="685"/>
                      <a:pt x="312" y="685"/>
                      <a:pt x="312" y="685"/>
                    </a:cubicBezTo>
                    <a:cubicBezTo>
                      <a:pt x="312" y="681"/>
                      <a:pt x="317" y="678"/>
                      <a:pt x="317" y="674"/>
                    </a:cubicBezTo>
                    <a:cubicBezTo>
                      <a:pt x="317" y="674"/>
                      <a:pt x="318" y="675"/>
                      <a:pt x="317" y="676"/>
                    </a:cubicBezTo>
                    <a:cubicBezTo>
                      <a:pt x="319" y="673"/>
                      <a:pt x="320" y="669"/>
                      <a:pt x="321" y="670"/>
                    </a:cubicBezTo>
                    <a:cubicBezTo>
                      <a:pt x="324" y="664"/>
                      <a:pt x="328" y="656"/>
                      <a:pt x="328" y="651"/>
                    </a:cubicBezTo>
                    <a:cubicBezTo>
                      <a:pt x="328" y="651"/>
                      <a:pt x="328" y="651"/>
                      <a:pt x="328" y="651"/>
                    </a:cubicBezTo>
                    <a:cubicBezTo>
                      <a:pt x="328" y="649"/>
                      <a:pt x="330" y="648"/>
                      <a:pt x="330" y="646"/>
                    </a:cubicBezTo>
                    <a:cubicBezTo>
                      <a:pt x="330" y="646"/>
                      <a:pt x="330" y="645"/>
                      <a:pt x="331" y="645"/>
                    </a:cubicBezTo>
                    <a:cubicBezTo>
                      <a:pt x="330" y="643"/>
                      <a:pt x="333" y="638"/>
                      <a:pt x="334" y="636"/>
                    </a:cubicBezTo>
                    <a:cubicBezTo>
                      <a:pt x="334" y="636"/>
                      <a:pt x="334" y="636"/>
                      <a:pt x="334" y="636"/>
                    </a:cubicBezTo>
                    <a:cubicBezTo>
                      <a:pt x="335" y="635"/>
                      <a:pt x="336" y="633"/>
                      <a:pt x="336" y="631"/>
                    </a:cubicBezTo>
                    <a:cubicBezTo>
                      <a:pt x="335" y="633"/>
                      <a:pt x="335" y="633"/>
                      <a:pt x="335" y="633"/>
                    </a:cubicBezTo>
                    <a:cubicBezTo>
                      <a:pt x="334" y="632"/>
                      <a:pt x="338" y="630"/>
                      <a:pt x="338" y="626"/>
                    </a:cubicBezTo>
                    <a:cubicBezTo>
                      <a:pt x="340" y="623"/>
                      <a:pt x="337" y="618"/>
                      <a:pt x="339" y="615"/>
                    </a:cubicBezTo>
                    <a:cubicBezTo>
                      <a:pt x="338" y="613"/>
                      <a:pt x="340" y="617"/>
                      <a:pt x="340" y="614"/>
                    </a:cubicBezTo>
                    <a:cubicBezTo>
                      <a:pt x="341" y="614"/>
                      <a:pt x="340" y="615"/>
                      <a:pt x="341" y="615"/>
                    </a:cubicBezTo>
                    <a:cubicBezTo>
                      <a:pt x="342" y="612"/>
                      <a:pt x="344" y="611"/>
                      <a:pt x="344" y="608"/>
                    </a:cubicBezTo>
                    <a:cubicBezTo>
                      <a:pt x="345" y="608"/>
                      <a:pt x="345" y="608"/>
                      <a:pt x="345" y="608"/>
                    </a:cubicBezTo>
                    <a:cubicBezTo>
                      <a:pt x="345" y="607"/>
                      <a:pt x="345" y="606"/>
                      <a:pt x="346" y="604"/>
                    </a:cubicBezTo>
                    <a:cubicBezTo>
                      <a:pt x="346" y="605"/>
                      <a:pt x="346" y="605"/>
                      <a:pt x="346" y="605"/>
                    </a:cubicBezTo>
                    <a:cubicBezTo>
                      <a:pt x="350" y="607"/>
                      <a:pt x="353" y="604"/>
                      <a:pt x="358" y="604"/>
                    </a:cubicBezTo>
                    <a:cubicBezTo>
                      <a:pt x="362" y="605"/>
                      <a:pt x="364" y="607"/>
                      <a:pt x="368" y="606"/>
                    </a:cubicBezTo>
                    <a:cubicBezTo>
                      <a:pt x="371" y="606"/>
                      <a:pt x="373" y="606"/>
                      <a:pt x="375" y="606"/>
                    </a:cubicBezTo>
                    <a:cubicBezTo>
                      <a:pt x="377" y="604"/>
                      <a:pt x="378" y="606"/>
                      <a:pt x="380" y="604"/>
                    </a:cubicBezTo>
                    <a:cubicBezTo>
                      <a:pt x="380" y="605"/>
                      <a:pt x="380" y="605"/>
                      <a:pt x="380" y="605"/>
                    </a:cubicBezTo>
                    <a:cubicBezTo>
                      <a:pt x="381" y="605"/>
                      <a:pt x="381" y="604"/>
                      <a:pt x="381" y="605"/>
                    </a:cubicBezTo>
                    <a:cubicBezTo>
                      <a:pt x="381" y="605"/>
                      <a:pt x="381" y="605"/>
                      <a:pt x="381" y="605"/>
                    </a:cubicBezTo>
                    <a:cubicBezTo>
                      <a:pt x="382" y="605"/>
                      <a:pt x="383" y="605"/>
                      <a:pt x="383" y="605"/>
                    </a:cubicBezTo>
                    <a:cubicBezTo>
                      <a:pt x="383" y="605"/>
                      <a:pt x="383" y="605"/>
                      <a:pt x="383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5" y="604"/>
                      <a:pt x="386" y="604"/>
                      <a:pt x="387" y="605"/>
                    </a:cubicBezTo>
                    <a:cubicBezTo>
                      <a:pt x="387" y="604"/>
                      <a:pt x="387" y="604"/>
                      <a:pt x="387" y="604"/>
                    </a:cubicBezTo>
                    <a:cubicBezTo>
                      <a:pt x="389" y="605"/>
                      <a:pt x="390" y="603"/>
                      <a:pt x="392" y="604"/>
                    </a:cubicBezTo>
                    <a:cubicBezTo>
                      <a:pt x="392" y="604"/>
                      <a:pt x="392" y="604"/>
                      <a:pt x="392" y="604"/>
                    </a:cubicBezTo>
                    <a:cubicBezTo>
                      <a:pt x="394" y="601"/>
                      <a:pt x="396" y="606"/>
                      <a:pt x="398" y="603"/>
                    </a:cubicBezTo>
                    <a:cubicBezTo>
                      <a:pt x="398" y="604"/>
                      <a:pt x="399" y="604"/>
                      <a:pt x="399" y="604"/>
                    </a:cubicBezTo>
                    <a:cubicBezTo>
                      <a:pt x="400" y="604"/>
                      <a:pt x="401" y="604"/>
                      <a:pt x="401" y="602"/>
                    </a:cubicBezTo>
                    <a:cubicBezTo>
                      <a:pt x="402" y="602"/>
                      <a:pt x="402" y="602"/>
                      <a:pt x="402" y="603"/>
                    </a:cubicBezTo>
                    <a:cubicBezTo>
                      <a:pt x="402" y="602"/>
                      <a:pt x="403" y="602"/>
                      <a:pt x="403" y="602"/>
                    </a:cubicBezTo>
                    <a:cubicBezTo>
                      <a:pt x="403" y="602"/>
                      <a:pt x="403" y="602"/>
                      <a:pt x="403" y="602"/>
                    </a:cubicBezTo>
                    <a:cubicBezTo>
                      <a:pt x="405" y="602"/>
                      <a:pt x="405" y="602"/>
                      <a:pt x="405" y="602"/>
                    </a:cubicBezTo>
                    <a:cubicBezTo>
                      <a:pt x="404" y="600"/>
                      <a:pt x="404" y="600"/>
                      <a:pt x="404" y="600"/>
                    </a:cubicBezTo>
                    <a:cubicBezTo>
                      <a:pt x="405" y="600"/>
                      <a:pt x="405" y="602"/>
                      <a:pt x="406" y="601"/>
                    </a:cubicBezTo>
                    <a:cubicBezTo>
                      <a:pt x="406" y="600"/>
                      <a:pt x="406" y="600"/>
                      <a:pt x="406" y="600"/>
                    </a:cubicBezTo>
                    <a:cubicBezTo>
                      <a:pt x="407" y="600"/>
                      <a:pt x="408" y="602"/>
                      <a:pt x="409" y="603"/>
                    </a:cubicBezTo>
                    <a:cubicBezTo>
                      <a:pt x="415" y="603"/>
                      <a:pt x="421" y="599"/>
                      <a:pt x="427" y="601"/>
                    </a:cubicBezTo>
                    <a:cubicBezTo>
                      <a:pt x="427" y="602"/>
                      <a:pt x="427" y="602"/>
                      <a:pt x="427" y="602"/>
                    </a:cubicBezTo>
                    <a:cubicBezTo>
                      <a:pt x="427" y="604"/>
                      <a:pt x="428" y="600"/>
                      <a:pt x="428" y="601"/>
                    </a:cubicBezTo>
                    <a:cubicBezTo>
                      <a:pt x="429" y="600"/>
                      <a:pt x="429" y="600"/>
                      <a:pt x="429" y="600"/>
                    </a:cubicBezTo>
                    <a:cubicBezTo>
                      <a:pt x="429" y="600"/>
                      <a:pt x="430" y="601"/>
                      <a:pt x="429" y="601"/>
                    </a:cubicBezTo>
                    <a:cubicBezTo>
                      <a:pt x="430" y="601"/>
                      <a:pt x="430" y="601"/>
                      <a:pt x="430" y="600"/>
                    </a:cubicBezTo>
                    <a:cubicBezTo>
                      <a:pt x="431" y="601"/>
                      <a:pt x="431" y="601"/>
                      <a:pt x="431" y="601"/>
                    </a:cubicBezTo>
                    <a:cubicBezTo>
                      <a:pt x="433" y="602"/>
                      <a:pt x="435" y="599"/>
                      <a:pt x="437" y="599"/>
                    </a:cubicBezTo>
                    <a:cubicBezTo>
                      <a:pt x="441" y="601"/>
                      <a:pt x="446" y="598"/>
                      <a:pt x="449" y="596"/>
                    </a:cubicBezTo>
                    <a:cubicBezTo>
                      <a:pt x="452" y="593"/>
                      <a:pt x="459" y="597"/>
                      <a:pt x="463" y="593"/>
                    </a:cubicBezTo>
                    <a:cubicBezTo>
                      <a:pt x="463" y="593"/>
                      <a:pt x="463" y="592"/>
                      <a:pt x="463" y="592"/>
                    </a:cubicBezTo>
                    <a:cubicBezTo>
                      <a:pt x="464" y="592"/>
                      <a:pt x="466" y="591"/>
                      <a:pt x="467" y="591"/>
                    </a:cubicBezTo>
                    <a:cubicBezTo>
                      <a:pt x="467" y="591"/>
                      <a:pt x="468" y="590"/>
                      <a:pt x="470" y="589"/>
                    </a:cubicBezTo>
                    <a:cubicBezTo>
                      <a:pt x="472" y="593"/>
                      <a:pt x="475" y="593"/>
                      <a:pt x="479" y="596"/>
                    </a:cubicBezTo>
                    <a:cubicBezTo>
                      <a:pt x="481" y="600"/>
                      <a:pt x="480" y="603"/>
                      <a:pt x="484" y="606"/>
                    </a:cubicBezTo>
                    <a:cubicBezTo>
                      <a:pt x="485" y="608"/>
                      <a:pt x="486" y="610"/>
                      <a:pt x="487" y="612"/>
                    </a:cubicBezTo>
                    <a:cubicBezTo>
                      <a:pt x="489" y="613"/>
                      <a:pt x="489" y="615"/>
                      <a:pt x="490" y="616"/>
                    </a:cubicBezTo>
                    <a:cubicBezTo>
                      <a:pt x="490" y="617"/>
                      <a:pt x="490" y="617"/>
                      <a:pt x="490" y="617"/>
                    </a:cubicBezTo>
                    <a:cubicBezTo>
                      <a:pt x="490" y="617"/>
                      <a:pt x="491" y="617"/>
                      <a:pt x="491" y="618"/>
                    </a:cubicBezTo>
                    <a:cubicBezTo>
                      <a:pt x="490" y="618"/>
                      <a:pt x="490" y="618"/>
                      <a:pt x="490" y="618"/>
                    </a:cubicBezTo>
                    <a:cubicBezTo>
                      <a:pt x="491" y="618"/>
                      <a:pt x="491" y="619"/>
                      <a:pt x="492" y="620"/>
                    </a:cubicBez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2" y="620"/>
                      <a:pt x="492" y="620"/>
                      <a:pt x="492" y="620"/>
                    </a:cubicBezTo>
                    <a:cubicBezTo>
                      <a:pt x="491" y="620"/>
                      <a:pt x="491" y="620"/>
                      <a:pt x="491" y="620"/>
                    </a:cubicBezTo>
                    <a:cubicBezTo>
                      <a:pt x="492" y="621"/>
                      <a:pt x="493" y="622"/>
                      <a:pt x="493" y="624"/>
                    </a:cubicBezTo>
                    <a:cubicBezTo>
                      <a:pt x="494" y="623"/>
                      <a:pt x="494" y="623"/>
                      <a:pt x="494" y="623"/>
                    </a:cubicBezTo>
                    <a:cubicBezTo>
                      <a:pt x="494" y="626"/>
                      <a:pt x="496" y="626"/>
                      <a:pt x="495" y="628"/>
                    </a:cubicBezTo>
                    <a:cubicBezTo>
                      <a:pt x="495" y="628"/>
                      <a:pt x="495" y="628"/>
                      <a:pt x="495" y="628"/>
                    </a:cubicBezTo>
                    <a:cubicBezTo>
                      <a:pt x="498" y="630"/>
                      <a:pt x="494" y="633"/>
                      <a:pt x="498" y="635"/>
                    </a:cubicBezTo>
                    <a:cubicBezTo>
                      <a:pt x="497" y="635"/>
                      <a:pt x="497" y="635"/>
                      <a:pt x="497" y="635"/>
                    </a:cubicBezTo>
                    <a:cubicBezTo>
                      <a:pt x="498" y="636"/>
                      <a:pt x="498" y="638"/>
                      <a:pt x="500" y="637"/>
                    </a:cubicBezTo>
                    <a:cubicBezTo>
                      <a:pt x="500" y="638"/>
                      <a:pt x="500" y="638"/>
                      <a:pt x="499" y="639"/>
                    </a:cubicBezTo>
                    <a:cubicBezTo>
                      <a:pt x="500" y="638"/>
                      <a:pt x="500" y="639"/>
                      <a:pt x="500" y="640"/>
                    </a:cubicBezTo>
                    <a:cubicBezTo>
                      <a:pt x="500" y="640"/>
                      <a:pt x="500" y="640"/>
                      <a:pt x="500" y="640"/>
                    </a:cubicBezTo>
                    <a:cubicBezTo>
                      <a:pt x="501" y="642"/>
                      <a:pt x="501" y="642"/>
                      <a:pt x="501" y="642"/>
                    </a:cubicBezTo>
                    <a:cubicBezTo>
                      <a:pt x="502" y="641"/>
                      <a:pt x="502" y="641"/>
                      <a:pt x="502" y="641"/>
                    </a:cubicBezTo>
                    <a:cubicBezTo>
                      <a:pt x="502" y="642"/>
                      <a:pt x="500" y="641"/>
                      <a:pt x="501" y="642"/>
                    </a:cubicBezTo>
                    <a:cubicBezTo>
                      <a:pt x="502" y="642"/>
                      <a:pt x="502" y="642"/>
                      <a:pt x="502" y="642"/>
                    </a:cubicBezTo>
                    <a:cubicBezTo>
                      <a:pt x="503" y="644"/>
                      <a:pt x="501" y="645"/>
                      <a:pt x="500" y="647"/>
                    </a:cubicBezTo>
                    <a:cubicBezTo>
                      <a:pt x="500" y="653"/>
                      <a:pt x="505" y="659"/>
                      <a:pt x="503" y="665"/>
                    </a:cubicBezTo>
                    <a:cubicBezTo>
                      <a:pt x="502" y="666"/>
                      <a:pt x="502" y="666"/>
                      <a:pt x="502" y="666"/>
                    </a:cubicBezTo>
                    <a:cubicBezTo>
                      <a:pt x="500" y="666"/>
                      <a:pt x="504" y="667"/>
                      <a:pt x="503" y="667"/>
                    </a:cubicBezTo>
                    <a:cubicBezTo>
                      <a:pt x="504" y="668"/>
                      <a:pt x="504" y="668"/>
                      <a:pt x="504" y="668"/>
                    </a:cubicBezTo>
                    <a:cubicBezTo>
                      <a:pt x="503" y="668"/>
                      <a:pt x="503" y="669"/>
                      <a:pt x="503" y="668"/>
                    </a:cubicBezTo>
                    <a:cubicBezTo>
                      <a:pt x="503" y="669"/>
                      <a:pt x="503" y="669"/>
                      <a:pt x="504" y="669"/>
                    </a:cubicBezTo>
                    <a:cubicBezTo>
                      <a:pt x="503" y="670"/>
                      <a:pt x="503" y="670"/>
                      <a:pt x="503" y="670"/>
                    </a:cubicBezTo>
                    <a:cubicBezTo>
                      <a:pt x="502" y="673"/>
                      <a:pt x="504" y="675"/>
                      <a:pt x="504" y="677"/>
                    </a:cubicBezTo>
                    <a:cubicBezTo>
                      <a:pt x="502" y="681"/>
                      <a:pt x="504" y="687"/>
                      <a:pt x="505" y="690"/>
                    </a:cubicBezTo>
                    <a:cubicBezTo>
                      <a:pt x="507" y="695"/>
                      <a:pt x="501" y="700"/>
                      <a:pt x="503" y="705"/>
                    </a:cubicBezTo>
                    <a:cubicBezTo>
                      <a:pt x="503" y="705"/>
                      <a:pt x="504" y="706"/>
                      <a:pt x="504" y="706"/>
                    </a:cubicBezTo>
                    <a:cubicBezTo>
                      <a:pt x="503" y="710"/>
                      <a:pt x="503" y="710"/>
                      <a:pt x="503" y="710"/>
                    </a:cubicBezTo>
                    <a:cubicBezTo>
                      <a:pt x="504" y="710"/>
                      <a:pt x="501" y="730"/>
                      <a:pt x="512" y="719"/>
                    </a:cubicBezTo>
                    <a:cubicBezTo>
                      <a:pt x="510" y="735"/>
                      <a:pt x="521" y="720"/>
                      <a:pt x="521" y="720"/>
                    </a:cubicBezTo>
                    <a:cubicBezTo>
                      <a:pt x="529" y="710"/>
                      <a:pt x="530" y="702"/>
                      <a:pt x="536" y="688"/>
                    </a:cubicBezTo>
                    <a:cubicBezTo>
                      <a:pt x="542" y="676"/>
                      <a:pt x="545" y="674"/>
                      <a:pt x="550" y="660"/>
                    </a:cubicBezTo>
                    <a:cubicBezTo>
                      <a:pt x="552" y="654"/>
                      <a:pt x="554" y="647"/>
                      <a:pt x="556" y="641"/>
                    </a:cubicBezTo>
                    <a:cubicBezTo>
                      <a:pt x="555" y="637"/>
                      <a:pt x="558" y="633"/>
                      <a:pt x="558" y="629"/>
                    </a:cubicBezTo>
                    <a:cubicBezTo>
                      <a:pt x="559" y="628"/>
                      <a:pt x="559" y="628"/>
                      <a:pt x="559" y="628"/>
                    </a:cubicBezTo>
                    <a:cubicBezTo>
                      <a:pt x="559" y="626"/>
                      <a:pt x="559" y="625"/>
                      <a:pt x="560" y="624"/>
                    </a:cubicBezTo>
                    <a:cubicBezTo>
                      <a:pt x="560" y="624"/>
                      <a:pt x="560" y="624"/>
                      <a:pt x="560" y="624"/>
                    </a:cubicBezTo>
                    <a:cubicBezTo>
                      <a:pt x="560" y="622"/>
                      <a:pt x="561" y="620"/>
                      <a:pt x="561" y="619"/>
                    </a:cubicBezTo>
                    <a:cubicBezTo>
                      <a:pt x="561" y="619"/>
                      <a:pt x="561" y="619"/>
                      <a:pt x="561" y="619"/>
                    </a:cubicBezTo>
                    <a:cubicBezTo>
                      <a:pt x="562" y="617"/>
                      <a:pt x="562" y="617"/>
                      <a:pt x="562" y="617"/>
                    </a:cubicBezTo>
                    <a:cubicBezTo>
                      <a:pt x="562" y="617"/>
                      <a:pt x="562" y="617"/>
                      <a:pt x="562" y="617"/>
                    </a:cubicBezTo>
                    <a:cubicBezTo>
                      <a:pt x="562" y="614"/>
                      <a:pt x="563" y="611"/>
                      <a:pt x="564" y="608"/>
                    </a:cubicBezTo>
                    <a:cubicBezTo>
                      <a:pt x="563" y="608"/>
                      <a:pt x="563" y="608"/>
                      <a:pt x="563" y="608"/>
                    </a:cubicBezTo>
                    <a:cubicBezTo>
                      <a:pt x="565" y="602"/>
                      <a:pt x="564" y="599"/>
                      <a:pt x="566" y="594"/>
                    </a:cubicBezTo>
                    <a:cubicBezTo>
                      <a:pt x="566" y="594"/>
                      <a:pt x="566" y="594"/>
                      <a:pt x="566" y="594"/>
                    </a:cubicBezTo>
                    <a:cubicBezTo>
                      <a:pt x="565" y="586"/>
                      <a:pt x="570" y="583"/>
                      <a:pt x="569" y="575"/>
                    </a:cubicBezTo>
                    <a:cubicBezTo>
                      <a:pt x="569" y="576"/>
                      <a:pt x="569" y="575"/>
                      <a:pt x="570" y="575"/>
                    </a:cubicBezTo>
                    <a:cubicBezTo>
                      <a:pt x="570" y="571"/>
                      <a:pt x="570" y="568"/>
                      <a:pt x="568" y="568"/>
                    </a:cubicBezTo>
                    <a:cubicBezTo>
                      <a:pt x="569" y="565"/>
                      <a:pt x="569" y="566"/>
                      <a:pt x="570" y="565"/>
                    </a:cubicBezTo>
                    <a:cubicBezTo>
                      <a:pt x="569" y="565"/>
                      <a:pt x="569" y="563"/>
                      <a:pt x="569" y="561"/>
                    </a:cubicBezTo>
                    <a:cubicBezTo>
                      <a:pt x="569" y="562"/>
                      <a:pt x="569" y="562"/>
                      <a:pt x="569" y="562"/>
                    </a:cubicBezTo>
                    <a:cubicBezTo>
                      <a:pt x="569" y="560"/>
                      <a:pt x="570" y="558"/>
                      <a:pt x="570" y="556"/>
                    </a:cubicBezTo>
                    <a:cubicBezTo>
                      <a:pt x="568" y="557"/>
                      <a:pt x="568" y="557"/>
                      <a:pt x="568" y="557"/>
                    </a:cubicBezTo>
                    <a:cubicBezTo>
                      <a:pt x="569" y="554"/>
                      <a:pt x="570" y="557"/>
                      <a:pt x="570" y="554"/>
                    </a:cubicBezTo>
                    <a:cubicBezTo>
                      <a:pt x="568" y="554"/>
                      <a:pt x="568" y="554"/>
                      <a:pt x="568" y="554"/>
                    </a:cubicBezTo>
                    <a:cubicBezTo>
                      <a:pt x="569" y="550"/>
                      <a:pt x="571" y="548"/>
                      <a:pt x="573" y="544"/>
                    </a:cubicBezTo>
                    <a:cubicBezTo>
                      <a:pt x="574" y="527"/>
                      <a:pt x="571" y="509"/>
                      <a:pt x="572" y="494"/>
                    </a:cubicBezTo>
                    <a:cubicBezTo>
                      <a:pt x="573" y="493"/>
                      <a:pt x="573" y="493"/>
                      <a:pt x="573" y="493"/>
                    </a:cubicBezTo>
                    <a:cubicBezTo>
                      <a:pt x="574" y="493"/>
                      <a:pt x="570" y="489"/>
                      <a:pt x="572" y="488"/>
                    </a:cubicBezTo>
                    <a:cubicBezTo>
                      <a:pt x="571" y="487"/>
                      <a:pt x="571" y="487"/>
                      <a:pt x="571" y="487"/>
                    </a:cubicBezTo>
                    <a:cubicBezTo>
                      <a:pt x="571" y="486"/>
                      <a:pt x="571" y="485"/>
                      <a:pt x="572" y="486"/>
                    </a:cubicBezTo>
                    <a:cubicBezTo>
                      <a:pt x="572" y="484"/>
                      <a:pt x="571" y="484"/>
                      <a:pt x="571" y="483"/>
                    </a:cubicBezTo>
                    <a:cubicBezTo>
                      <a:pt x="572" y="481"/>
                      <a:pt x="572" y="481"/>
                      <a:pt x="572" y="481"/>
                    </a:cubicBezTo>
                    <a:cubicBezTo>
                      <a:pt x="571" y="474"/>
                      <a:pt x="569" y="469"/>
                      <a:pt x="568" y="462"/>
                    </a:cubicBezTo>
                    <a:close/>
                    <a:moveTo>
                      <a:pt x="455" y="130"/>
                    </a:move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lose/>
                    <a:moveTo>
                      <a:pt x="285" y="82"/>
                    </a:moveTo>
                    <a:cubicBezTo>
                      <a:pt x="297" y="66"/>
                      <a:pt x="318" y="55"/>
                      <a:pt x="332" y="40"/>
                    </a:cubicBezTo>
                    <a:cubicBezTo>
                      <a:pt x="333" y="40"/>
                      <a:pt x="334" y="39"/>
                      <a:pt x="334" y="39"/>
                    </a:cubicBezTo>
                    <a:cubicBezTo>
                      <a:pt x="339" y="35"/>
                      <a:pt x="344" y="31"/>
                      <a:pt x="349" y="28"/>
                    </a:cubicBezTo>
                    <a:cubicBezTo>
                      <a:pt x="349" y="28"/>
                      <a:pt x="367" y="15"/>
                      <a:pt x="379" y="9"/>
                    </a:cubicBezTo>
                    <a:cubicBezTo>
                      <a:pt x="381" y="8"/>
                      <a:pt x="382" y="7"/>
                      <a:pt x="383" y="7"/>
                    </a:cubicBezTo>
                    <a:cubicBezTo>
                      <a:pt x="386" y="10"/>
                      <a:pt x="390" y="16"/>
                      <a:pt x="390" y="16"/>
                    </a:cubicBezTo>
                    <a:cubicBezTo>
                      <a:pt x="401" y="32"/>
                      <a:pt x="409" y="38"/>
                      <a:pt x="422" y="58"/>
                    </a:cubicBezTo>
                    <a:cubicBezTo>
                      <a:pt x="432" y="76"/>
                      <a:pt x="433" y="82"/>
                      <a:pt x="442" y="101"/>
                    </a:cubicBezTo>
                    <a:cubicBezTo>
                      <a:pt x="446" y="111"/>
                      <a:pt x="451" y="121"/>
                      <a:pt x="455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5" y="130"/>
                      <a:pt x="454" y="130"/>
                      <a:pt x="454" y="130"/>
                    </a:cubicBezTo>
                    <a:cubicBezTo>
                      <a:pt x="455" y="130"/>
                      <a:pt x="455" y="130"/>
                      <a:pt x="455" y="130"/>
                    </a:cubicBezTo>
                    <a:cubicBezTo>
                      <a:pt x="451" y="130"/>
                      <a:pt x="450" y="131"/>
                      <a:pt x="448" y="133"/>
                    </a:cubicBezTo>
                    <a:cubicBezTo>
                      <a:pt x="447" y="131"/>
                      <a:pt x="445" y="133"/>
                      <a:pt x="444" y="133"/>
                    </a:cubicBezTo>
                    <a:cubicBezTo>
                      <a:pt x="444" y="133"/>
                      <a:pt x="444" y="133"/>
                      <a:pt x="444" y="133"/>
                    </a:cubicBezTo>
                    <a:cubicBezTo>
                      <a:pt x="443" y="135"/>
                      <a:pt x="440" y="132"/>
                      <a:pt x="438" y="134"/>
                    </a:cubicBezTo>
                    <a:cubicBezTo>
                      <a:pt x="438" y="134"/>
                      <a:pt x="438" y="133"/>
                      <a:pt x="439" y="133"/>
                    </a:cubicBezTo>
                    <a:cubicBezTo>
                      <a:pt x="437" y="134"/>
                      <a:pt x="435" y="134"/>
                      <a:pt x="435" y="133"/>
                    </a:cubicBezTo>
                    <a:cubicBezTo>
                      <a:pt x="432" y="134"/>
                      <a:pt x="427" y="134"/>
                      <a:pt x="425" y="136"/>
                    </a:cubicBezTo>
                    <a:cubicBezTo>
                      <a:pt x="425" y="136"/>
                      <a:pt x="425" y="136"/>
                      <a:pt x="425" y="136"/>
                    </a:cubicBezTo>
                    <a:cubicBezTo>
                      <a:pt x="424" y="137"/>
                      <a:pt x="423" y="136"/>
                      <a:pt x="422" y="137"/>
                    </a:cubicBezTo>
                    <a:cubicBezTo>
                      <a:pt x="422" y="137"/>
                      <a:pt x="422" y="137"/>
                      <a:pt x="422" y="137"/>
                    </a:cubicBezTo>
                    <a:cubicBezTo>
                      <a:pt x="420" y="138"/>
                      <a:pt x="418" y="137"/>
                      <a:pt x="417" y="138"/>
                    </a:cubicBezTo>
                    <a:cubicBezTo>
                      <a:pt x="416" y="137"/>
                      <a:pt x="416" y="137"/>
                      <a:pt x="416" y="137"/>
                    </a:cubicBezTo>
                    <a:cubicBezTo>
                      <a:pt x="414" y="137"/>
                      <a:pt x="414" y="137"/>
                      <a:pt x="414" y="137"/>
                    </a:cubicBezTo>
                    <a:cubicBezTo>
                      <a:pt x="415" y="137"/>
                      <a:pt x="415" y="137"/>
                      <a:pt x="415" y="137"/>
                    </a:cubicBezTo>
                    <a:cubicBezTo>
                      <a:pt x="414" y="139"/>
                      <a:pt x="412" y="136"/>
                      <a:pt x="411" y="137"/>
                    </a:cubicBezTo>
                    <a:cubicBezTo>
                      <a:pt x="409" y="137"/>
                      <a:pt x="407" y="142"/>
                      <a:pt x="405" y="141"/>
                    </a:cubicBezTo>
                    <a:cubicBezTo>
                      <a:pt x="404" y="142"/>
                      <a:pt x="406" y="139"/>
                      <a:pt x="404" y="140"/>
                    </a:cubicBezTo>
                    <a:cubicBezTo>
                      <a:pt x="404" y="139"/>
                      <a:pt x="405" y="139"/>
                      <a:pt x="404" y="138"/>
                    </a:cubicBezTo>
                    <a:cubicBezTo>
                      <a:pt x="403" y="139"/>
                      <a:pt x="402" y="137"/>
                      <a:pt x="400" y="138"/>
                    </a:cubicBezTo>
                    <a:cubicBezTo>
                      <a:pt x="400" y="137"/>
                      <a:pt x="400" y="137"/>
                      <a:pt x="400" y="137"/>
                    </a:cubicBezTo>
                    <a:cubicBezTo>
                      <a:pt x="398" y="139"/>
                      <a:pt x="396" y="136"/>
                      <a:pt x="395" y="137"/>
                    </a:cubicBezTo>
                    <a:cubicBezTo>
                      <a:pt x="392" y="138"/>
                      <a:pt x="393" y="135"/>
                      <a:pt x="391" y="136"/>
                    </a:cubicBezTo>
                    <a:cubicBezTo>
                      <a:pt x="390" y="135"/>
                      <a:pt x="390" y="135"/>
                      <a:pt x="390" y="135"/>
                    </a:cubicBezTo>
                    <a:cubicBezTo>
                      <a:pt x="389" y="135"/>
                      <a:pt x="389" y="137"/>
                      <a:pt x="388" y="136"/>
                    </a:cubicBezTo>
                    <a:cubicBezTo>
                      <a:pt x="388" y="135"/>
                      <a:pt x="387" y="135"/>
                      <a:pt x="387" y="135"/>
                    </a:cubicBezTo>
                    <a:cubicBezTo>
                      <a:pt x="385" y="133"/>
                      <a:pt x="382" y="136"/>
                      <a:pt x="379" y="134"/>
                    </a:cubicBezTo>
                    <a:cubicBezTo>
                      <a:pt x="378" y="135"/>
                      <a:pt x="376" y="134"/>
                      <a:pt x="376" y="135"/>
                    </a:cubicBezTo>
                    <a:cubicBezTo>
                      <a:pt x="376" y="134"/>
                      <a:pt x="372" y="135"/>
                      <a:pt x="374" y="133"/>
                    </a:cubicBezTo>
                    <a:cubicBezTo>
                      <a:pt x="375" y="133"/>
                      <a:pt x="375" y="133"/>
                      <a:pt x="375" y="134"/>
                    </a:cubicBezTo>
                    <a:cubicBezTo>
                      <a:pt x="375" y="133"/>
                      <a:pt x="375" y="133"/>
                      <a:pt x="375" y="133"/>
                    </a:cubicBezTo>
                    <a:cubicBezTo>
                      <a:pt x="373" y="131"/>
                      <a:pt x="372" y="133"/>
                      <a:pt x="370" y="133"/>
                    </a:cubicBezTo>
                    <a:cubicBezTo>
                      <a:pt x="370" y="133"/>
                      <a:pt x="371" y="133"/>
                      <a:pt x="370" y="134"/>
                    </a:cubicBezTo>
                    <a:cubicBezTo>
                      <a:pt x="369" y="133"/>
                      <a:pt x="369" y="133"/>
                      <a:pt x="369" y="133"/>
                    </a:cubicBezTo>
                    <a:cubicBezTo>
                      <a:pt x="369" y="133"/>
                      <a:pt x="369" y="133"/>
                      <a:pt x="369" y="133"/>
                    </a:cubicBezTo>
                    <a:cubicBezTo>
                      <a:pt x="367" y="132"/>
                      <a:pt x="367" y="132"/>
                      <a:pt x="367" y="132"/>
                    </a:cubicBezTo>
                    <a:cubicBezTo>
                      <a:pt x="367" y="133"/>
                      <a:pt x="367" y="133"/>
                      <a:pt x="367" y="133"/>
                    </a:cubicBezTo>
                    <a:cubicBezTo>
                      <a:pt x="366" y="132"/>
                      <a:pt x="365" y="131"/>
                      <a:pt x="364" y="132"/>
                    </a:cubicBezTo>
                    <a:cubicBezTo>
                      <a:pt x="363" y="132"/>
                      <a:pt x="365" y="133"/>
                      <a:pt x="363" y="133"/>
                    </a:cubicBezTo>
                    <a:cubicBezTo>
                      <a:pt x="362" y="132"/>
                      <a:pt x="359" y="131"/>
                      <a:pt x="357" y="130"/>
                    </a:cubicBezTo>
                    <a:cubicBezTo>
                      <a:pt x="357" y="132"/>
                      <a:pt x="357" y="131"/>
                      <a:pt x="356" y="131"/>
                    </a:cubicBezTo>
                    <a:cubicBezTo>
                      <a:pt x="356" y="131"/>
                      <a:pt x="356" y="131"/>
                      <a:pt x="356" y="131"/>
                    </a:cubicBezTo>
                    <a:cubicBezTo>
                      <a:pt x="354" y="131"/>
                      <a:pt x="356" y="129"/>
                      <a:pt x="353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0"/>
                      <a:pt x="353" y="130"/>
                      <a:pt x="353" y="130"/>
                    </a:cubicBezTo>
                    <a:cubicBezTo>
                      <a:pt x="350" y="132"/>
                      <a:pt x="352" y="128"/>
                      <a:pt x="349" y="130"/>
                    </a:cubicBezTo>
                    <a:cubicBezTo>
                      <a:pt x="350" y="130"/>
                      <a:pt x="349" y="132"/>
                      <a:pt x="348" y="132"/>
                    </a:cubicBezTo>
                    <a:cubicBezTo>
                      <a:pt x="349" y="131"/>
                      <a:pt x="349" y="131"/>
                      <a:pt x="349" y="131"/>
                    </a:cubicBezTo>
                    <a:cubicBezTo>
                      <a:pt x="348" y="131"/>
                      <a:pt x="348" y="131"/>
                      <a:pt x="347" y="131"/>
                    </a:cubicBezTo>
                    <a:cubicBezTo>
                      <a:pt x="348" y="131"/>
                      <a:pt x="348" y="130"/>
                      <a:pt x="347" y="130"/>
                    </a:cubicBezTo>
                    <a:cubicBezTo>
                      <a:pt x="348" y="129"/>
                      <a:pt x="348" y="129"/>
                      <a:pt x="348" y="129"/>
                    </a:cubicBezTo>
                    <a:cubicBezTo>
                      <a:pt x="346" y="130"/>
                      <a:pt x="346" y="130"/>
                      <a:pt x="346" y="130"/>
                    </a:cubicBezTo>
                    <a:cubicBezTo>
                      <a:pt x="345" y="129"/>
                      <a:pt x="342" y="129"/>
                      <a:pt x="342" y="128"/>
                    </a:cubicBezTo>
                    <a:cubicBezTo>
                      <a:pt x="342" y="128"/>
                      <a:pt x="339" y="127"/>
                      <a:pt x="339" y="128"/>
                    </a:cubicBezTo>
                    <a:cubicBezTo>
                      <a:pt x="339" y="127"/>
                      <a:pt x="338" y="127"/>
                      <a:pt x="338" y="126"/>
                    </a:cubicBezTo>
                    <a:cubicBezTo>
                      <a:pt x="338" y="127"/>
                      <a:pt x="335" y="127"/>
                      <a:pt x="335" y="126"/>
                    </a:cubicBezTo>
                    <a:cubicBezTo>
                      <a:pt x="335" y="126"/>
                      <a:pt x="335" y="126"/>
                      <a:pt x="335" y="126"/>
                    </a:cubicBezTo>
                    <a:cubicBezTo>
                      <a:pt x="332" y="124"/>
                      <a:pt x="329" y="125"/>
                      <a:pt x="327" y="123"/>
                    </a:cubicBezTo>
                    <a:cubicBezTo>
                      <a:pt x="327" y="124"/>
                      <a:pt x="325" y="123"/>
                      <a:pt x="325" y="125"/>
                    </a:cubicBezTo>
                    <a:cubicBezTo>
                      <a:pt x="322" y="125"/>
                      <a:pt x="321" y="121"/>
                      <a:pt x="319" y="124"/>
                    </a:cubicBezTo>
                    <a:cubicBezTo>
                      <a:pt x="317" y="124"/>
                      <a:pt x="317" y="123"/>
                      <a:pt x="317" y="122"/>
                    </a:cubicBezTo>
                    <a:cubicBezTo>
                      <a:pt x="317" y="122"/>
                      <a:pt x="317" y="122"/>
                      <a:pt x="317" y="122"/>
                    </a:cubicBezTo>
                    <a:cubicBezTo>
                      <a:pt x="315" y="122"/>
                      <a:pt x="314" y="121"/>
                      <a:pt x="312" y="121"/>
                    </a:cubicBezTo>
                    <a:cubicBezTo>
                      <a:pt x="311" y="121"/>
                      <a:pt x="310" y="122"/>
                      <a:pt x="309" y="121"/>
                    </a:cubicBezTo>
                    <a:cubicBezTo>
                      <a:pt x="310" y="121"/>
                      <a:pt x="309" y="121"/>
                      <a:pt x="308" y="120"/>
                    </a:cubicBezTo>
                    <a:cubicBezTo>
                      <a:pt x="309" y="120"/>
                      <a:pt x="309" y="120"/>
                      <a:pt x="309" y="119"/>
                    </a:cubicBezTo>
                    <a:cubicBezTo>
                      <a:pt x="308" y="120"/>
                      <a:pt x="308" y="120"/>
                      <a:pt x="308" y="120"/>
                    </a:cubicBezTo>
                    <a:cubicBezTo>
                      <a:pt x="308" y="120"/>
                      <a:pt x="308" y="120"/>
                      <a:pt x="308" y="120"/>
                    </a:cubicBezTo>
                    <a:cubicBezTo>
                      <a:pt x="307" y="119"/>
                      <a:pt x="307" y="120"/>
                      <a:pt x="307" y="120"/>
                    </a:cubicBezTo>
                    <a:cubicBezTo>
                      <a:pt x="307" y="120"/>
                      <a:pt x="307" y="120"/>
                      <a:pt x="307" y="120"/>
                    </a:cubicBezTo>
                    <a:cubicBezTo>
                      <a:pt x="307" y="119"/>
                      <a:pt x="304" y="119"/>
                      <a:pt x="305" y="118"/>
                    </a:cubicBezTo>
                    <a:cubicBezTo>
                      <a:pt x="302" y="117"/>
                      <a:pt x="299" y="117"/>
                      <a:pt x="297" y="116"/>
                    </a:cubicBezTo>
                    <a:cubicBezTo>
                      <a:pt x="297" y="116"/>
                      <a:pt x="298" y="115"/>
                      <a:pt x="298" y="116"/>
                    </a:cubicBezTo>
                    <a:cubicBezTo>
                      <a:pt x="297" y="115"/>
                      <a:pt x="297" y="115"/>
                      <a:pt x="297" y="115"/>
                    </a:cubicBezTo>
                    <a:cubicBezTo>
                      <a:pt x="297" y="114"/>
                      <a:pt x="298" y="115"/>
                      <a:pt x="298" y="115"/>
                    </a:cubicBezTo>
                    <a:cubicBezTo>
                      <a:pt x="297" y="113"/>
                      <a:pt x="294" y="114"/>
                      <a:pt x="292" y="112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91" y="112"/>
                      <a:pt x="291" y="112"/>
                    </a:cubicBezTo>
                    <a:cubicBezTo>
                      <a:pt x="291" y="112"/>
                      <a:pt x="290" y="112"/>
                      <a:pt x="290" y="112"/>
                    </a:cubicBezTo>
                    <a:cubicBezTo>
                      <a:pt x="290" y="111"/>
                      <a:pt x="291" y="111"/>
                      <a:pt x="290" y="110"/>
                    </a:cubicBezTo>
                    <a:cubicBezTo>
                      <a:pt x="289" y="109"/>
                      <a:pt x="287" y="109"/>
                      <a:pt x="286" y="108"/>
                    </a:cubicBezTo>
                    <a:cubicBezTo>
                      <a:pt x="286" y="109"/>
                      <a:pt x="286" y="109"/>
                      <a:pt x="285" y="109"/>
                    </a:cubicBezTo>
                    <a:cubicBezTo>
                      <a:pt x="285" y="109"/>
                      <a:pt x="285" y="108"/>
                      <a:pt x="284" y="108"/>
                    </a:cubicBezTo>
                    <a:cubicBezTo>
                      <a:pt x="285" y="107"/>
                      <a:pt x="285" y="107"/>
                      <a:pt x="285" y="107"/>
                    </a:cubicBezTo>
                    <a:cubicBezTo>
                      <a:pt x="284" y="108"/>
                      <a:pt x="283" y="107"/>
                      <a:pt x="283" y="107"/>
                    </a:cubicBezTo>
                    <a:cubicBezTo>
                      <a:pt x="283" y="106"/>
                      <a:pt x="284" y="107"/>
                      <a:pt x="284" y="107"/>
                    </a:cubicBezTo>
                    <a:cubicBezTo>
                      <a:pt x="282" y="105"/>
                      <a:pt x="283" y="106"/>
                      <a:pt x="281" y="105"/>
                    </a:cubicBezTo>
                    <a:cubicBezTo>
                      <a:pt x="280" y="104"/>
                      <a:pt x="281" y="105"/>
                      <a:pt x="280" y="106"/>
                    </a:cubicBezTo>
                    <a:cubicBezTo>
                      <a:pt x="279" y="105"/>
                      <a:pt x="277" y="105"/>
                      <a:pt x="277" y="104"/>
                    </a:cubicBezTo>
                    <a:cubicBezTo>
                      <a:pt x="276" y="105"/>
                      <a:pt x="276" y="105"/>
                      <a:pt x="276" y="105"/>
                    </a:cubicBezTo>
                    <a:cubicBezTo>
                      <a:pt x="274" y="104"/>
                      <a:pt x="273" y="102"/>
                      <a:pt x="273" y="101"/>
                    </a:cubicBezTo>
                    <a:cubicBezTo>
                      <a:pt x="272" y="100"/>
                      <a:pt x="272" y="100"/>
                      <a:pt x="271" y="100"/>
                    </a:cubicBezTo>
                    <a:cubicBezTo>
                      <a:pt x="276" y="94"/>
                      <a:pt x="281" y="87"/>
                      <a:pt x="285" y="82"/>
                    </a:cubicBezTo>
                    <a:close/>
                    <a:moveTo>
                      <a:pt x="340" y="585"/>
                    </a:moveTo>
                    <a:cubicBezTo>
                      <a:pt x="340" y="587"/>
                      <a:pt x="340" y="587"/>
                      <a:pt x="340" y="587"/>
                    </a:cubicBezTo>
                    <a:cubicBezTo>
                      <a:pt x="339" y="587"/>
                      <a:pt x="339" y="588"/>
                      <a:pt x="339" y="587"/>
                    </a:cubicBezTo>
                    <a:cubicBezTo>
                      <a:pt x="338" y="588"/>
                      <a:pt x="338" y="589"/>
                      <a:pt x="339" y="590"/>
                    </a:cubicBezTo>
                    <a:cubicBezTo>
                      <a:pt x="337" y="591"/>
                      <a:pt x="337" y="591"/>
                      <a:pt x="337" y="591"/>
                    </a:cubicBezTo>
                    <a:cubicBezTo>
                      <a:pt x="335" y="597"/>
                      <a:pt x="335" y="603"/>
                      <a:pt x="332" y="609"/>
                    </a:cubicBezTo>
                    <a:cubicBezTo>
                      <a:pt x="328" y="616"/>
                      <a:pt x="324" y="631"/>
                      <a:pt x="321" y="639"/>
                    </a:cubicBezTo>
                    <a:cubicBezTo>
                      <a:pt x="318" y="651"/>
                      <a:pt x="307" y="661"/>
                      <a:pt x="303" y="674"/>
                    </a:cubicBezTo>
                    <a:cubicBezTo>
                      <a:pt x="303" y="674"/>
                      <a:pt x="303" y="675"/>
                      <a:pt x="303" y="675"/>
                    </a:cubicBezTo>
                    <a:cubicBezTo>
                      <a:pt x="301" y="678"/>
                      <a:pt x="299" y="682"/>
                      <a:pt x="297" y="685"/>
                    </a:cubicBezTo>
                    <a:cubicBezTo>
                      <a:pt x="297" y="685"/>
                      <a:pt x="296" y="686"/>
                      <a:pt x="295" y="688"/>
                    </a:cubicBezTo>
                    <a:cubicBezTo>
                      <a:pt x="295" y="686"/>
                      <a:pt x="294" y="685"/>
                      <a:pt x="294" y="683"/>
                    </a:cubicBezTo>
                    <a:cubicBezTo>
                      <a:pt x="296" y="683"/>
                      <a:pt x="294" y="678"/>
                      <a:pt x="294" y="676"/>
                    </a:cubicBezTo>
                    <a:cubicBezTo>
                      <a:pt x="294" y="677"/>
                      <a:pt x="294" y="677"/>
                      <a:pt x="294" y="677"/>
                    </a:cubicBezTo>
                    <a:cubicBezTo>
                      <a:pt x="292" y="673"/>
                      <a:pt x="295" y="668"/>
                      <a:pt x="293" y="665"/>
                    </a:cubicBezTo>
                    <a:cubicBezTo>
                      <a:pt x="293" y="665"/>
                      <a:pt x="294" y="665"/>
                      <a:pt x="294" y="666"/>
                    </a:cubicBezTo>
                    <a:cubicBezTo>
                      <a:pt x="293" y="663"/>
                      <a:pt x="292" y="659"/>
                      <a:pt x="293" y="659"/>
                    </a:cubicBezTo>
                    <a:cubicBezTo>
                      <a:pt x="291" y="652"/>
                      <a:pt x="290" y="643"/>
                      <a:pt x="287" y="640"/>
                    </a:cubicBezTo>
                    <a:cubicBezTo>
                      <a:pt x="287" y="640"/>
                      <a:pt x="287" y="640"/>
                      <a:pt x="287" y="640"/>
                    </a:cubicBezTo>
                    <a:cubicBezTo>
                      <a:pt x="285" y="638"/>
                      <a:pt x="286" y="637"/>
                      <a:pt x="285" y="635"/>
                    </a:cubicBezTo>
                    <a:cubicBezTo>
                      <a:pt x="285" y="635"/>
                      <a:pt x="285" y="634"/>
                      <a:pt x="285" y="634"/>
                    </a:cubicBezTo>
                    <a:cubicBezTo>
                      <a:pt x="283" y="632"/>
                      <a:pt x="282" y="627"/>
                      <a:pt x="281" y="626"/>
                    </a:cubicBezTo>
                    <a:cubicBezTo>
                      <a:pt x="282" y="625"/>
                      <a:pt x="282" y="625"/>
                      <a:pt x="282" y="625"/>
                    </a:cubicBezTo>
                    <a:cubicBezTo>
                      <a:pt x="280" y="620"/>
                      <a:pt x="280" y="620"/>
                      <a:pt x="280" y="620"/>
                    </a:cubicBezTo>
                    <a:cubicBezTo>
                      <a:pt x="281" y="622"/>
                      <a:pt x="281" y="622"/>
                      <a:pt x="281" y="622"/>
                    </a:cubicBezTo>
                    <a:cubicBezTo>
                      <a:pt x="278" y="622"/>
                      <a:pt x="281" y="618"/>
                      <a:pt x="278" y="615"/>
                    </a:cubicBezTo>
                    <a:cubicBezTo>
                      <a:pt x="278" y="612"/>
                      <a:pt x="272" y="610"/>
                      <a:pt x="272" y="606"/>
                    </a:cubicBezTo>
                    <a:cubicBezTo>
                      <a:pt x="271" y="605"/>
                      <a:pt x="274" y="607"/>
                      <a:pt x="273" y="605"/>
                    </a:cubicBezTo>
                    <a:cubicBezTo>
                      <a:pt x="274" y="604"/>
                      <a:pt x="274" y="606"/>
                      <a:pt x="274" y="605"/>
                    </a:cubicBezTo>
                    <a:cubicBezTo>
                      <a:pt x="273" y="603"/>
                      <a:pt x="274" y="601"/>
                      <a:pt x="273" y="598"/>
                    </a:cubicBezTo>
                    <a:cubicBezTo>
                      <a:pt x="273" y="598"/>
                      <a:pt x="273" y="598"/>
                      <a:pt x="273" y="598"/>
                    </a:cubicBezTo>
                    <a:cubicBezTo>
                      <a:pt x="271" y="594"/>
                      <a:pt x="272" y="590"/>
                      <a:pt x="270" y="588"/>
                    </a:cubicBezTo>
                    <a:cubicBezTo>
                      <a:pt x="270" y="588"/>
                      <a:pt x="270" y="588"/>
                      <a:pt x="270" y="587"/>
                    </a:cubicBezTo>
                    <a:cubicBezTo>
                      <a:pt x="272" y="587"/>
                      <a:pt x="272" y="587"/>
                      <a:pt x="272" y="587"/>
                    </a:cubicBezTo>
                    <a:cubicBezTo>
                      <a:pt x="274" y="586"/>
                      <a:pt x="272" y="585"/>
                      <a:pt x="274" y="584"/>
                    </a:cubicBezTo>
                    <a:cubicBezTo>
                      <a:pt x="275" y="584"/>
                      <a:pt x="277" y="582"/>
                      <a:pt x="276" y="583"/>
                    </a:cubicBezTo>
                    <a:cubicBezTo>
                      <a:pt x="281" y="580"/>
                      <a:pt x="281" y="574"/>
                      <a:pt x="286" y="569"/>
                    </a:cubicBezTo>
                    <a:cubicBezTo>
                      <a:pt x="285" y="567"/>
                      <a:pt x="288" y="565"/>
                      <a:pt x="287" y="564"/>
                    </a:cubicBezTo>
                    <a:cubicBezTo>
                      <a:pt x="288" y="564"/>
                      <a:pt x="290" y="558"/>
                      <a:pt x="290" y="562"/>
                    </a:cubicBezTo>
                    <a:cubicBezTo>
                      <a:pt x="290" y="562"/>
                      <a:pt x="290" y="562"/>
                      <a:pt x="289" y="562"/>
                    </a:cubicBezTo>
                    <a:cubicBezTo>
                      <a:pt x="290" y="563"/>
                      <a:pt x="290" y="563"/>
                      <a:pt x="290" y="563"/>
                    </a:cubicBezTo>
                    <a:cubicBezTo>
                      <a:pt x="293" y="561"/>
                      <a:pt x="292" y="557"/>
                      <a:pt x="294" y="554"/>
                    </a:cubicBezTo>
                    <a:cubicBezTo>
                      <a:pt x="293" y="554"/>
                      <a:pt x="292" y="556"/>
                      <a:pt x="292" y="555"/>
                    </a:cubicBezTo>
                    <a:cubicBezTo>
                      <a:pt x="294" y="552"/>
                      <a:pt x="294" y="552"/>
                      <a:pt x="294" y="552"/>
                    </a:cubicBezTo>
                    <a:cubicBezTo>
                      <a:pt x="294" y="553"/>
                      <a:pt x="294" y="553"/>
                      <a:pt x="294" y="553"/>
                    </a:cubicBezTo>
                    <a:cubicBezTo>
                      <a:pt x="295" y="551"/>
                      <a:pt x="296" y="550"/>
                      <a:pt x="296" y="548"/>
                    </a:cubicBezTo>
                    <a:cubicBezTo>
                      <a:pt x="295" y="548"/>
                      <a:pt x="295" y="548"/>
                      <a:pt x="295" y="548"/>
                    </a:cubicBezTo>
                    <a:cubicBezTo>
                      <a:pt x="296" y="546"/>
                      <a:pt x="298" y="546"/>
                      <a:pt x="298" y="543"/>
                    </a:cubicBezTo>
                    <a:cubicBezTo>
                      <a:pt x="298" y="542"/>
                      <a:pt x="296" y="545"/>
                      <a:pt x="297" y="542"/>
                    </a:cubicBezTo>
                    <a:cubicBezTo>
                      <a:pt x="298" y="540"/>
                      <a:pt x="301" y="535"/>
                      <a:pt x="302" y="532"/>
                    </a:cubicBezTo>
                    <a:cubicBezTo>
                      <a:pt x="301" y="532"/>
                      <a:pt x="302" y="531"/>
                      <a:pt x="302" y="530"/>
                    </a:cubicBezTo>
                    <a:cubicBezTo>
                      <a:pt x="303" y="530"/>
                      <a:pt x="303" y="530"/>
                      <a:pt x="303" y="530"/>
                    </a:cubicBezTo>
                    <a:cubicBezTo>
                      <a:pt x="303" y="525"/>
                      <a:pt x="305" y="529"/>
                      <a:pt x="306" y="524"/>
                    </a:cubicBezTo>
                    <a:cubicBezTo>
                      <a:pt x="305" y="523"/>
                      <a:pt x="305" y="523"/>
                      <a:pt x="305" y="523"/>
                    </a:cubicBezTo>
                    <a:cubicBezTo>
                      <a:pt x="304" y="519"/>
                      <a:pt x="307" y="522"/>
                      <a:pt x="306" y="517"/>
                    </a:cubicBezTo>
                    <a:cubicBezTo>
                      <a:pt x="306" y="519"/>
                      <a:pt x="304" y="517"/>
                      <a:pt x="305" y="515"/>
                    </a:cubicBezTo>
                    <a:cubicBezTo>
                      <a:pt x="305" y="516"/>
                      <a:pt x="305" y="516"/>
                      <a:pt x="305" y="516"/>
                    </a:cubicBezTo>
                    <a:cubicBezTo>
                      <a:pt x="306" y="515"/>
                      <a:pt x="305" y="515"/>
                      <a:pt x="306" y="514"/>
                    </a:cubicBezTo>
                    <a:cubicBezTo>
                      <a:pt x="306" y="515"/>
                      <a:pt x="307" y="515"/>
                      <a:pt x="307" y="513"/>
                    </a:cubicBezTo>
                    <a:cubicBezTo>
                      <a:pt x="308" y="514"/>
                      <a:pt x="308" y="514"/>
                      <a:pt x="308" y="514"/>
                    </a:cubicBezTo>
                    <a:cubicBezTo>
                      <a:pt x="307" y="511"/>
                      <a:pt x="307" y="511"/>
                      <a:pt x="307" y="511"/>
                    </a:cubicBezTo>
                    <a:cubicBezTo>
                      <a:pt x="309" y="509"/>
                      <a:pt x="309" y="505"/>
                      <a:pt x="310" y="504"/>
                    </a:cubicBezTo>
                    <a:cubicBezTo>
                      <a:pt x="310" y="504"/>
                      <a:pt x="312" y="499"/>
                      <a:pt x="311" y="497"/>
                    </a:cubicBezTo>
                    <a:cubicBezTo>
                      <a:pt x="312" y="499"/>
                      <a:pt x="313" y="496"/>
                      <a:pt x="313" y="497"/>
                    </a:cubicBezTo>
                    <a:cubicBezTo>
                      <a:pt x="313" y="495"/>
                      <a:pt x="313" y="491"/>
                      <a:pt x="314" y="490"/>
                    </a:cubicBezTo>
                    <a:cubicBezTo>
                      <a:pt x="314" y="490"/>
                      <a:pt x="314" y="490"/>
                      <a:pt x="314" y="490"/>
                    </a:cubicBezTo>
                    <a:cubicBezTo>
                      <a:pt x="317" y="485"/>
                      <a:pt x="315" y="480"/>
                      <a:pt x="318" y="475"/>
                    </a:cubicBezTo>
                    <a:cubicBezTo>
                      <a:pt x="317" y="475"/>
                      <a:pt x="318" y="472"/>
                      <a:pt x="316" y="473"/>
                    </a:cubicBezTo>
                    <a:cubicBezTo>
                      <a:pt x="316" y="467"/>
                      <a:pt x="321" y="463"/>
                      <a:pt x="317" y="461"/>
                    </a:cubicBezTo>
                    <a:cubicBezTo>
                      <a:pt x="318" y="458"/>
                      <a:pt x="319" y="458"/>
                      <a:pt x="319" y="457"/>
                    </a:cubicBezTo>
                    <a:cubicBezTo>
                      <a:pt x="320" y="457"/>
                      <a:pt x="320" y="457"/>
                      <a:pt x="320" y="457"/>
                    </a:cubicBezTo>
                    <a:cubicBezTo>
                      <a:pt x="320" y="453"/>
                      <a:pt x="320" y="451"/>
                      <a:pt x="321" y="448"/>
                    </a:cubicBezTo>
                    <a:cubicBezTo>
                      <a:pt x="321" y="446"/>
                      <a:pt x="319" y="445"/>
                      <a:pt x="320" y="442"/>
                    </a:cubicBezTo>
                    <a:cubicBezTo>
                      <a:pt x="321" y="443"/>
                      <a:pt x="321" y="442"/>
                      <a:pt x="321" y="441"/>
                    </a:cubicBezTo>
                    <a:cubicBezTo>
                      <a:pt x="321" y="442"/>
                      <a:pt x="321" y="442"/>
                      <a:pt x="322" y="441"/>
                    </a:cubicBezTo>
                    <a:cubicBezTo>
                      <a:pt x="322" y="440"/>
                      <a:pt x="322" y="440"/>
                      <a:pt x="322" y="440"/>
                    </a:cubicBezTo>
                    <a:cubicBezTo>
                      <a:pt x="322" y="440"/>
                      <a:pt x="322" y="440"/>
                      <a:pt x="322" y="440"/>
                    </a:cubicBezTo>
                    <a:cubicBezTo>
                      <a:pt x="322" y="438"/>
                      <a:pt x="321" y="438"/>
                      <a:pt x="321" y="439"/>
                    </a:cubicBezTo>
                    <a:cubicBezTo>
                      <a:pt x="321" y="439"/>
                      <a:pt x="321" y="439"/>
                      <a:pt x="321" y="439"/>
                    </a:cubicBezTo>
                    <a:cubicBezTo>
                      <a:pt x="322" y="437"/>
                      <a:pt x="322" y="434"/>
                      <a:pt x="323" y="433"/>
                    </a:cubicBezTo>
                    <a:cubicBezTo>
                      <a:pt x="323" y="428"/>
                      <a:pt x="323" y="423"/>
                      <a:pt x="323" y="418"/>
                    </a:cubicBezTo>
                    <a:cubicBezTo>
                      <a:pt x="324" y="418"/>
                      <a:pt x="324" y="419"/>
                      <a:pt x="324" y="420"/>
                    </a:cubicBezTo>
                    <a:cubicBezTo>
                      <a:pt x="324" y="417"/>
                      <a:pt x="324" y="417"/>
                      <a:pt x="324" y="417"/>
                    </a:cubicBezTo>
                    <a:cubicBezTo>
                      <a:pt x="325" y="417"/>
                      <a:pt x="324" y="419"/>
                      <a:pt x="325" y="420"/>
                    </a:cubicBezTo>
                    <a:cubicBezTo>
                      <a:pt x="327" y="416"/>
                      <a:pt x="324" y="411"/>
                      <a:pt x="326" y="407"/>
                    </a:cubicBezTo>
                    <a:cubicBezTo>
                      <a:pt x="325" y="406"/>
                      <a:pt x="325" y="406"/>
                      <a:pt x="325" y="406"/>
                    </a:cubicBezTo>
                    <a:cubicBezTo>
                      <a:pt x="326" y="405"/>
                      <a:pt x="326" y="405"/>
                      <a:pt x="326" y="405"/>
                    </a:cubicBezTo>
                    <a:cubicBezTo>
                      <a:pt x="325" y="405"/>
                      <a:pt x="325" y="404"/>
                      <a:pt x="325" y="404"/>
                    </a:cubicBezTo>
                    <a:cubicBezTo>
                      <a:pt x="326" y="403"/>
                      <a:pt x="327" y="404"/>
                      <a:pt x="327" y="401"/>
                    </a:cubicBezTo>
                    <a:cubicBezTo>
                      <a:pt x="328" y="400"/>
                      <a:pt x="327" y="396"/>
                      <a:pt x="327" y="393"/>
                    </a:cubicBezTo>
                    <a:cubicBezTo>
                      <a:pt x="326" y="395"/>
                      <a:pt x="326" y="394"/>
                      <a:pt x="326" y="394"/>
                    </a:cubicBezTo>
                    <a:cubicBezTo>
                      <a:pt x="326" y="392"/>
                      <a:pt x="327" y="392"/>
                      <a:pt x="326" y="391"/>
                    </a:cubicBezTo>
                    <a:cubicBezTo>
                      <a:pt x="327" y="391"/>
                      <a:pt x="327" y="391"/>
                      <a:pt x="327" y="391"/>
                    </a:cubicBezTo>
                    <a:cubicBezTo>
                      <a:pt x="326" y="391"/>
                      <a:pt x="326" y="388"/>
                      <a:pt x="326" y="387"/>
                    </a:cubicBezTo>
                    <a:cubicBezTo>
                      <a:pt x="327" y="387"/>
                      <a:pt x="327" y="389"/>
                      <a:pt x="327" y="389"/>
                    </a:cubicBezTo>
                    <a:cubicBezTo>
                      <a:pt x="327" y="385"/>
                      <a:pt x="327" y="387"/>
                      <a:pt x="327" y="382"/>
                    </a:cubicBezTo>
                    <a:cubicBezTo>
                      <a:pt x="327" y="380"/>
                      <a:pt x="326" y="383"/>
                      <a:pt x="325" y="381"/>
                    </a:cubicBezTo>
                    <a:cubicBezTo>
                      <a:pt x="325" y="379"/>
                      <a:pt x="325" y="377"/>
                      <a:pt x="325" y="374"/>
                    </a:cubicBezTo>
                    <a:cubicBezTo>
                      <a:pt x="324" y="375"/>
                      <a:pt x="324" y="375"/>
                      <a:pt x="324" y="375"/>
                    </a:cubicBezTo>
                    <a:cubicBezTo>
                      <a:pt x="324" y="374"/>
                      <a:pt x="324" y="373"/>
                      <a:pt x="324" y="372"/>
                    </a:cubicBezTo>
                    <a:cubicBezTo>
                      <a:pt x="327" y="377"/>
                      <a:pt x="331" y="382"/>
                      <a:pt x="336" y="391"/>
                    </a:cubicBezTo>
                    <a:cubicBezTo>
                      <a:pt x="340" y="403"/>
                      <a:pt x="339" y="407"/>
                      <a:pt x="343" y="419"/>
                    </a:cubicBezTo>
                    <a:cubicBezTo>
                      <a:pt x="345" y="425"/>
                      <a:pt x="347" y="432"/>
                      <a:pt x="348" y="438"/>
                    </a:cubicBezTo>
                    <a:cubicBezTo>
                      <a:pt x="350" y="440"/>
                      <a:pt x="349" y="446"/>
                      <a:pt x="351" y="449"/>
                    </a:cubicBezTo>
                    <a:cubicBezTo>
                      <a:pt x="350" y="450"/>
                      <a:pt x="350" y="450"/>
                      <a:pt x="350" y="450"/>
                    </a:cubicBezTo>
                    <a:cubicBezTo>
                      <a:pt x="351" y="452"/>
                      <a:pt x="351" y="453"/>
                      <a:pt x="351" y="454"/>
                    </a:cubicBezTo>
                    <a:cubicBezTo>
                      <a:pt x="351" y="454"/>
                      <a:pt x="351" y="454"/>
                      <a:pt x="351" y="454"/>
                    </a:cubicBezTo>
                    <a:cubicBezTo>
                      <a:pt x="352" y="456"/>
                      <a:pt x="351" y="458"/>
                      <a:pt x="352" y="459"/>
                    </a:cubicBezTo>
                    <a:cubicBezTo>
                      <a:pt x="352" y="459"/>
                      <a:pt x="352" y="459"/>
                      <a:pt x="352" y="459"/>
                    </a:cubicBezTo>
                    <a:cubicBezTo>
                      <a:pt x="352" y="461"/>
                      <a:pt x="352" y="461"/>
                      <a:pt x="352" y="461"/>
                    </a:cubicBezTo>
                    <a:cubicBezTo>
                      <a:pt x="351" y="461"/>
                      <a:pt x="351" y="461"/>
                      <a:pt x="351" y="461"/>
                    </a:cubicBezTo>
                    <a:cubicBezTo>
                      <a:pt x="352" y="464"/>
                      <a:pt x="353" y="467"/>
                      <a:pt x="353" y="470"/>
                    </a:cubicBezTo>
                    <a:cubicBezTo>
                      <a:pt x="354" y="470"/>
                      <a:pt x="354" y="470"/>
                      <a:pt x="354" y="470"/>
                    </a:cubicBezTo>
                    <a:cubicBezTo>
                      <a:pt x="353" y="476"/>
                      <a:pt x="355" y="478"/>
                      <a:pt x="354" y="483"/>
                    </a:cubicBezTo>
                    <a:cubicBezTo>
                      <a:pt x="353" y="483"/>
                      <a:pt x="353" y="483"/>
                      <a:pt x="353" y="483"/>
                    </a:cubicBezTo>
                    <a:cubicBezTo>
                      <a:pt x="356" y="490"/>
                      <a:pt x="351" y="494"/>
                      <a:pt x="354" y="502"/>
                    </a:cubicBezTo>
                    <a:cubicBezTo>
                      <a:pt x="353" y="501"/>
                      <a:pt x="353" y="502"/>
                      <a:pt x="353" y="502"/>
                    </a:cubicBezTo>
                    <a:cubicBezTo>
                      <a:pt x="353" y="505"/>
                      <a:pt x="353" y="509"/>
                      <a:pt x="355" y="509"/>
                    </a:cubicBezTo>
                    <a:cubicBezTo>
                      <a:pt x="355" y="511"/>
                      <a:pt x="354" y="511"/>
                      <a:pt x="353" y="511"/>
                    </a:cubicBezTo>
                    <a:cubicBezTo>
                      <a:pt x="354" y="511"/>
                      <a:pt x="354" y="513"/>
                      <a:pt x="354" y="515"/>
                    </a:cubicBezTo>
                    <a:cubicBezTo>
                      <a:pt x="354" y="514"/>
                      <a:pt x="354" y="514"/>
                      <a:pt x="354" y="514"/>
                    </a:cubicBezTo>
                    <a:cubicBezTo>
                      <a:pt x="354" y="516"/>
                      <a:pt x="354" y="518"/>
                      <a:pt x="354" y="520"/>
                    </a:cubicBezTo>
                    <a:cubicBezTo>
                      <a:pt x="356" y="519"/>
                      <a:pt x="356" y="519"/>
                      <a:pt x="356" y="519"/>
                    </a:cubicBezTo>
                    <a:cubicBezTo>
                      <a:pt x="355" y="522"/>
                      <a:pt x="353" y="519"/>
                      <a:pt x="354" y="522"/>
                    </a:cubicBezTo>
                    <a:cubicBezTo>
                      <a:pt x="355" y="522"/>
                      <a:pt x="355" y="522"/>
                      <a:pt x="355" y="522"/>
                    </a:cubicBezTo>
                    <a:cubicBezTo>
                      <a:pt x="354" y="526"/>
                      <a:pt x="352" y="528"/>
                      <a:pt x="350" y="532"/>
                    </a:cubicBezTo>
                    <a:cubicBezTo>
                      <a:pt x="348" y="548"/>
                      <a:pt x="347" y="566"/>
                      <a:pt x="341" y="579"/>
                    </a:cubicBezTo>
                    <a:cubicBezTo>
                      <a:pt x="340" y="580"/>
                      <a:pt x="340" y="580"/>
                      <a:pt x="340" y="580"/>
                    </a:cubicBezTo>
                    <a:cubicBezTo>
                      <a:pt x="338" y="580"/>
                      <a:pt x="341" y="584"/>
                      <a:pt x="340" y="585"/>
                    </a:cubicBezTo>
                    <a:close/>
                    <a:moveTo>
                      <a:pt x="559" y="462"/>
                    </a:moveTo>
                    <a:cubicBezTo>
                      <a:pt x="558" y="462"/>
                      <a:pt x="558" y="461"/>
                      <a:pt x="557" y="461"/>
                    </a:cubicBezTo>
                    <a:cubicBezTo>
                      <a:pt x="558" y="464"/>
                      <a:pt x="557" y="466"/>
                      <a:pt x="558" y="469"/>
                    </a:cubicBezTo>
                    <a:cubicBezTo>
                      <a:pt x="557" y="469"/>
                      <a:pt x="557" y="469"/>
                      <a:pt x="557" y="469"/>
                    </a:cubicBezTo>
                    <a:cubicBezTo>
                      <a:pt x="559" y="473"/>
                      <a:pt x="557" y="477"/>
                      <a:pt x="559" y="479"/>
                    </a:cubicBezTo>
                    <a:cubicBezTo>
                      <a:pt x="560" y="483"/>
                      <a:pt x="557" y="482"/>
                      <a:pt x="559" y="486"/>
                    </a:cubicBezTo>
                    <a:cubicBezTo>
                      <a:pt x="558" y="488"/>
                      <a:pt x="558" y="488"/>
                      <a:pt x="558" y="488"/>
                    </a:cubicBezTo>
                    <a:cubicBezTo>
                      <a:pt x="558" y="490"/>
                      <a:pt x="559" y="489"/>
                      <a:pt x="559" y="491"/>
                    </a:cubicBezTo>
                    <a:cubicBezTo>
                      <a:pt x="558" y="491"/>
                      <a:pt x="558" y="494"/>
                      <a:pt x="558" y="493"/>
                    </a:cubicBezTo>
                    <a:cubicBezTo>
                      <a:pt x="557" y="497"/>
                      <a:pt x="560" y="502"/>
                      <a:pt x="558" y="508"/>
                    </a:cubicBezTo>
                    <a:cubicBezTo>
                      <a:pt x="560" y="509"/>
                      <a:pt x="559" y="512"/>
                      <a:pt x="560" y="513"/>
                    </a:cubicBezTo>
                    <a:cubicBezTo>
                      <a:pt x="559" y="514"/>
                      <a:pt x="560" y="520"/>
                      <a:pt x="559" y="516"/>
                    </a:cubicBezTo>
                    <a:cubicBezTo>
                      <a:pt x="558" y="516"/>
                      <a:pt x="558" y="515"/>
                      <a:pt x="559" y="515"/>
                    </a:cubicBezTo>
                    <a:cubicBezTo>
                      <a:pt x="558" y="515"/>
                      <a:pt x="558" y="515"/>
                      <a:pt x="558" y="515"/>
                    </a:cubicBezTo>
                    <a:cubicBezTo>
                      <a:pt x="556" y="518"/>
                      <a:pt x="559" y="521"/>
                      <a:pt x="558" y="525"/>
                    </a:cubicBezTo>
                    <a:cubicBezTo>
                      <a:pt x="559" y="524"/>
                      <a:pt x="559" y="522"/>
                      <a:pt x="559" y="523"/>
                    </a:cubicBezTo>
                    <a:cubicBezTo>
                      <a:pt x="559" y="524"/>
                      <a:pt x="559" y="525"/>
                      <a:pt x="559" y="526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58" y="531"/>
                      <a:pt x="558" y="531"/>
                      <a:pt x="558" y="531"/>
                    </a:cubicBezTo>
                    <a:cubicBezTo>
                      <a:pt x="559" y="530"/>
                      <a:pt x="559" y="530"/>
                      <a:pt x="559" y="530"/>
                    </a:cubicBezTo>
                    <a:cubicBezTo>
                      <a:pt x="558" y="532"/>
                      <a:pt x="557" y="533"/>
                      <a:pt x="558" y="536"/>
                    </a:cubicBezTo>
                    <a:cubicBezTo>
                      <a:pt x="559" y="537"/>
                      <a:pt x="559" y="533"/>
                      <a:pt x="559" y="536"/>
                    </a:cubicBezTo>
                    <a:cubicBezTo>
                      <a:pt x="559" y="539"/>
                      <a:pt x="557" y="544"/>
                      <a:pt x="557" y="548"/>
                    </a:cubicBezTo>
                    <a:cubicBezTo>
                      <a:pt x="558" y="547"/>
                      <a:pt x="558" y="548"/>
                      <a:pt x="558" y="549"/>
                    </a:cubicBezTo>
                    <a:cubicBezTo>
                      <a:pt x="557" y="549"/>
                      <a:pt x="557" y="549"/>
                      <a:pt x="557" y="549"/>
                    </a:cubicBezTo>
                    <a:cubicBezTo>
                      <a:pt x="558" y="554"/>
                      <a:pt x="555" y="551"/>
                      <a:pt x="556" y="555"/>
                    </a:cubicBezTo>
                    <a:cubicBezTo>
                      <a:pt x="555" y="555"/>
                      <a:pt x="555" y="555"/>
                      <a:pt x="555" y="555"/>
                    </a:cubicBezTo>
                    <a:cubicBezTo>
                      <a:pt x="557" y="556"/>
                      <a:pt x="557" y="556"/>
                      <a:pt x="557" y="556"/>
                    </a:cubicBezTo>
                    <a:cubicBezTo>
                      <a:pt x="558" y="560"/>
                      <a:pt x="555" y="558"/>
                      <a:pt x="557" y="562"/>
                    </a:cubicBezTo>
                    <a:cubicBezTo>
                      <a:pt x="557" y="561"/>
                      <a:pt x="559" y="562"/>
                      <a:pt x="558" y="564"/>
                    </a:cubicBezTo>
                    <a:cubicBezTo>
                      <a:pt x="557" y="563"/>
                      <a:pt x="557" y="563"/>
                      <a:pt x="557" y="563"/>
                    </a:cubicBezTo>
                    <a:cubicBezTo>
                      <a:pt x="557" y="564"/>
                      <a:pt x="558" y="565"/>
                      <a:pt x="557" y="565"/>
                    </a:cubicBezTo>
                    <a:cubicBezTo>
                      <a:pt x="557" y="565"/>
                      <a:pt x="556" y="565"/>
                      <a:pt x="556" y="566"/>
                    </a:cubicBezTo>
                    <a:cubicBezTo>
                      <a:pt x="555" y="565"/>
                      <a:pt x="555" y="565"/>
                      <a:pt x="555" y="565"/>
                    </a:cubicBezTo>
                    <a:cubicBezTo>
                      <a:pt x="556" y="569"/>
                      <a:pt x="556" y="569"/>
                      <a:pt x="556" y="569"/>
                    </a:cubicBezTo>
                    <a:cubicBezTo>
                      <a:pt x="555" y="571"/>
                      <a:pt x="556" y="575"/>
                      <a:pt x="554" y="576"/>
                    </a:cubicBezTo>
                    <a:cubicBezTo>
                      <a:pt x="554" y="576"/>
                      <a:pt x="553" y="581"/>
                      <a:pt x="554" y="582"/>
                    </a:cubicBezTo>
                    <a:cubicBezTo>
                      <a:pt x="553" y="581"/>
                      <a:pt x="553" y="584"/>
                      <a:pt x="552" y="583"/>
                    </a:cubicBezTo>
                    <a:cubicBezTo>
                      <a:pt x="552" y="584"/>
                      <a:pt x="552" y="588"/>
                      <a:pt x="551" y="590"/>
                    </a:cubicBezTo>
                    <a:cubicBezTo>
                      <a:pt x="551" y="589"/>
                      <a:pt x="551" y="589"/>
                      <a:pt x="551" y="589"/>
                    </a:cubicBezTo>
                    <a:cubicBezTo>
                      <a:pt x="549" y="595"/>
                      <a:pt x="550" y="599"/>
                      <a:pt x="548" y="604"/>
                    </a:cubicBezTo>
                    <a:cubicBezTo>
                      <a:pt x="549" y="604"/>
                      <a:pt x="548" y="607"/>
                      <a:pt x="549" y="607"/>
                    </a:cubicBezTo>
                    <a:cubicBezTo>
                      <a:pt x="549" y="612"/>
                      <a:pt x="544" y="616"/>
                      <a:pt x="548" y="619"/>
                    </a:cubicBezTo>
                    <a:cubicBezTo>
                      <a:pt x="547" y="621"/>
                      <a:pt x="546" y="621"/>
                      <a:pt x="546" y="622"/>
                    </a:cubicBezTo>
                    <a:cubicBezTo>
                      <a:pt x="545" y="622"/>
                      <a:pt x="545" y="622"/>
                      <a:pt x="545" y="622"/>
                    </a:cubicBezTo>
                    <a:cubicBezTo>
                      <a:pt x="545" y="626"/>
                      <a:pt x="544" y="628"/>
                      <a:pt x="543" y="631"/>
                    </a:cubicBezTo>
                    <a:cubicBezTo>
                      <a:pt x="543" y="633"/>
                      <a:pt x="545" y="634"/>
                      <a:pt x="543" y="636"/>
                    </a:cubicBezTo>
                    <a:cubicBezTo>
                      <a:pt x="543" y="635"/>
                      <a:pt x="543" y="637"/>
                      <a:pt x="542" y="638"/>
                    </a:cubicBezTo>
                    <a:cubicBezTo>
                      <a:pt x="542" y="637"/>
                      <a:pt x="542" y="637"/>
                      <a:pt x="541" y="638"/>
                    </a:cubicBezTo>
                    <a:cubicBezTo>
                      <a:pt x="541" y="638"/>
                      <a:pt x="541" y="639"/>
                      <a:pt x="541" y="639"/>
                    </a:cubicBezTo>
                    <a:cubicBezTo>
                      <a:pt x="541" y="639"/>
                      <a:pt x="541" y="639"/>
                      <a:pt x="541" y="639"/>
                    </a:cubicBezTo>
                    <a:cubicBezTo>
                      <a:pt x="541" y="641"/>
                      <a:pt x="541" y="641"/>
                      <a:pt x="542" y="640"/>
                    </a:cubicBezTo>
                    <a:cubicBezTo>
                      <a:pt x="542" y="640"/>
                      <a:pt x="542" y="640"/>
                      <a:pt x="542" y="640"/>
                    </a:cubicBezTo>
                    <a:cubicBezTo>
                      <a:pt x="541" y="641"/>
                      <a:pt x="540" y="645"/>
                      <a:pt x="539" y="645"/>
                    </a:cubicBezTo>
                    <a:cubicBezTo>
                      <a:pt x="537" y="650"/>
                      <a:pt x="537" y="655"/>
                      <a:pt x="536" y="660"/>
                    </a:cubicBezTo>
                    <a:cubicBezTo>
                      <a:pt x="535" y="660"/>
                      <a:pt x="535" y="659"/>
                      <a:pt x="535" y="657"/>
                    </a:cubicBezTo>
                    <a:cubicBezTo>
                      <a:pt x="534" y="660"/>
                      <a:pt x="534" y="660"/>
                      <a:pt x="534" y="660"/>
                    </a:cubicBezTo>
                    <a:cubicBezTo>
                      <a:pt x="533" y="660"/>
                      <a:pt x="534" y="658"/>
                      <a:pt x="535" y="657"/>
                    </a:cubicBezTo>
                    <a:cubicBezTo>
                      <a:pt x="532" y="661"/>
                      <a:pt x="533" y="666"/>
                      <a:pt x="530" y="670"/>
                    </a:cubicBezTo>
                    <a:cubicBezTo>
                      <a:pt x="530" y="671"/>
                      <a:pt x="530" y="671"/>
                      <a:pt x="530" y="671"/>
                    </a:cubicBezTo>
                    <a:cubicBezTo>
                      <a:pt x="530" y="671"/>
                      <a:pt x="530" y="671"/>
                      <a:pt x="530" y="671"/>
                    </a:cubicBezTo>
                    <a:cubicBezTo>
                      <a:pt x="530" y="671"/>
                      <a:pt x="530" y="672"/>
                      <a:pt x="530" y="673"/>
                    </a:cubicBezTo>
                    <a:cubicBezTo>
                      <a:pt x="529" y="674"/>
                      <a:pt x="528" y="672"/>
                      <a:pt x="527" y="675"/>
                    </a:cubicBezTo>
                    <a:cubicBezTo>
                      <a:pt x="526" y="676"/>
                      <a:pt x="526" y="680"/>
                      <a:pt x="525" y="682"/>
                    </a:cubicBezTo>
                    <a:cubicBezTo>
                      <a:pt x="526" y="681"/>
                      <a:pt x="526" y="682"/>
                      <a:pt x="526" y="682"/>
                    </a:cubicBezTo>
                    <a:cubicBezTo>
                      <a:pt x="525" y="683"/>
                      <a:pt x="524" y="684"/>
                      <a:pt x="524" y="685"/>
                    </a:cubicBezTo>
                    <a:cubicBezTo>
                      <a:pt x="523" y="684"/>
                      <a:pt x="523" y="684"/>
                      <a:pt x="523" y="684"/>
                    </a:cubicBezTo>
                    <a:cubicBezTo>
                      <a:pt x="524" y="685"/>
                      <a:pt x="523" y="688"/>
                      <a:pt x="523" y="688"/>
                    </a:cubicBezTo>
                    <a:cubicBezTo>
                      <a:pt x="522" y="688"/>
                      <a:pt x="523" y="686"/>
                      <a:pt x="523" y="686"/>
                    </a:cubicBezTo>
                    <a:cubicBezTo>
                      <a:pt x="521" y="690"/>
                      <a:pt x="522" y="688"/>
                      <a:pt x="520" y="692"/>
                    </a:cubicBezTo>
                    <a:cubicBezTo>
                      <a:pt x="519" y="695"/>
                      <a:pt x="521" y="692"/>
                      <a:pt x="521" y="694"/>
                    </a:cubicBezTo>
                    <a:cubicBezTo>
                      <a:pt x="520" y="696"/>
                      <a:pt x="520" y="698"/>
                      <a:pt x="518" y="700"/>
                    </a:cubicBezTo>
                    <a:cubicBezTo>
                      <a:pt x="520" y="700"/>
                      <a:pt x="520" y="700"/>
                      <a:pt x="520" y="700"/>
                    </a:cubicBezTo>
                    <a:cubicBezTo>
                      <a:pt x="518" y="703"/>
                      <a:pt x="517" y="706"/>
                      <a:pt x="516" y="707"/>
                    </a:cubicBezTo>
                    <a:cubicBezTo>
                      <a:pt x="515" y="706"/>
                      <a:pt x="517" y="705"/>
                      <a:pt x="516" y="703"/>
                    </a:cubicBezTo>
                    <a:cubicBezTo>
                      <a:pt x="516" y="704"/>
                      <a:pt x="517" y="704"/>
                      <a:pt x="517" y="704"/>
                    </a:cubicBezTo>
                    <a:cubicBezTo>
                      <a:pt x="517" y="703"/>
                      <a:pt x="516" y="701"/>
                      <a:pt x="517" y="701"/>
                    </a:cubicBezTo>
                    <a:cubicBezTo>
                      <a:pt x="517" y="699"/>
                      <a:pt x="518" y="695"/>
                      <a:pt x="516" y="693"/>
                    </a:cubicBezTo>
                    <a:cubicBezTo>
                      <a:pt x="516" y="693"/>
                      <a:pt x="516" y="693"/>
                      <a:pt x="516" y="693"/>
                    </a:cubicBezTo>
                    <a:cubicBezTo>
                      <a:pt x="515" y="692"/>
                      <a:pt x="516" y="692"/>
                      <a:pt x="515" y="691"/>
                    </a:cubicBezTo>
                    <a:cubicBezTo>
                      <a:pt x="516" y="691"/>
                      <a:pt x="516" y="691"/>
                      <a:pt x="516" y="691"/>
                    </a:cubicBezTo>
                    <a:cubicBezTo>
                      <a:pt x="514" y="690"/>
                      <a:pt x="516" y="688"/>
                      <a:pt x="515" y="687"/>
                    </a:cubicBezTo>
                    <a:cubicBezTo>
                      <a:pt x="516" y="687"/>
                      <a:pt x="516" y="687"/>
                      <a:pt x="516" y="687"/>
                    </a:cubicBezTo>
                    <a:cubicBezTo>
                      <a:pt x="516" y="685"/>
                      <a:pt x="516" y="685"/>
                      <a:pt x="516" y="685"/>
                    </a:cubicBezTo>
                    <a:cubicBezTo>
                      <a:pt x="515" y="686"/>
                      <a:pt x="515" y="686"/>
                      <a:pt x="515" y="686"/>
                    </a:cubicBezTo>
                    <a:cubicBezTo>
                      <a:pt x="513" y="685"/>
                      <a:pt x="517" y="684"/>
                      <a:pt x="515" y="682"/>
                    </a:cubicBezTo>
                    <a:cubicBezTo>
                      <a:pt x="516" y="681"/>
                      <a:pt x="511" y="680"/>
                      <a:pt x="512" y="678"/>
                    </a:cubicBezTo>
                    <a:cubicBezTo>
                      <a:pt x="511" y="678"/>
                      <a:pt x="513" y="679"/>
                      <a:pt x="513" y="678"/>
                    </a:cubicBezTo>
                    <a:cubicBezTo>
                      <a:pt x="514" y="678"/>
                      <a:pt x="513" y="678"/>
                      <a:pt x="514" y="678"/>
                    </a:cubicBezTo>
                    <a:cubicBezTo>
                      <a:pt x="514" y="677"/>
                      <a:pt x="515" y="676"/>
                      <a:pt x="514" y="675"/>
                    </a:cubicBezTo>
                    <a:cubicBezTo>
                      <a:pt x="515" y="675"/>
                      <a:pt x="515" y="675"/>
                      <a:pt x="515" y="675"/>
                    </a:cubicBezTo>
                    <a:cubicBezTo>
                      <a:pt x="514" y="673"/>
                      <a:pt x="516" y="672"/>
                      <a:pt x="515" y="671"/>
                    </a:cubicBezTo>
                    <a:cubicBezTo>
                      <a:pt x="514" y="669"/>
                      <a:pt x="517" y="669"/>
                      <a:pt x="515" y="668"/>
                    </a:cubicBezTo>
                    <a:cubicBezTo>
                      <a:pt x="516" y="667"/>
                      <a:pt x="516" y="667"/>
                      <a:pt x="516" y="667"/>
                    </a:cubicBezTo>
                    <a:cubicBezTo>
                      <a:pt x="517" y="666"/>
                      <a:pt x="515" y="667"/>
                      <a:pt x="515" y="666"/>
                    </a:cubicBezTo>
                    <a:cubicBezTo>
                      <a:pt x="516" y="666"/>
                      <a:pt x="516" y="664"/>
                      <a:pt x="517" y="665"/>
                    </a:cubicBezTo>
                    <a:cubicBezTo>
                      <a:pt x="518" y="663"/>
                      <a:pt x="515" y="661"/>
                      <a:pt x="516" y="658"/>
                    </a:cubicBezTo>
                    <a:cubicBezTo>
                      <a:pt x="515" y="658"/>
                      <a:pt x="516" y="657"/>
                      <a:pt x="514" y="656"/>
                    </a:cubicBezTo>
                    <a:cubicBezTo>
                      <a:pt x="515" y="656"/>
                      <a:pt x="514" y="654"/>
                      <a:pt x="516" y="655"/>
                    </a:cubicBezTo>
                    <a:cubicBezTo>
                      <a:pt x="516" y="655"/>
                      <a:pt x="516" y="655"/>
                      <a:pt x="516" y="655"/>
                    </a:cubicBezTo>
                    <a:cubicBezTo>
                      <a:pt x="517" y="655"/>
                      <a:pt x="517" y="655"/>
                      <a:pt x="517" y="655"/>
                    </a:cubicBezTo>
                    <a:cubicBezTo>
                      <a:pt x="518" y="654"/>
                      <a:pt x="515" y="653"/>
                      <a:pt x="515" y="652"/>
                    </a:cubicBezTo>
                    <a:cubicBezTo>
                      <a:pt x="515" y="652"/>
                      <a:pt x="515" y="653"/>
                      <a:pt x="515" y="652"/>
                    </a:cubicBezTo>
                    <a:cubicBezTo>
                      <a:pt x="515" y="651"/>
                      <a:pt x="515" y="651"/>
                      <a:pt x="515" y="651"/>
                    </a:cubicBezTo>
                    <a:cubicBezTo>
                      <a:pt x="515" y="651"/>
                      <a:pt x="515" y="651"/>
                      <a:pt x="515" y="651"/>
                    </a:cubicBezTo>
                    <a:cubicBezTo>
                      <a:pt x="515" y="649"/>
                      <a:pt x="515" y="649"/>
                      <a:pt x="515" y="649"/>
                    </a:cubicBezTo>
                    <a:cubicBezTo>
                      <a:pt x="515" y="649"/>
                      <a:pt x="515" y="649"/>
                      <a:pt x="515" y="649"/>
                    </a:cubicBezTo>
                    <a:cubicBezTo>
                      <a:pt x="515" y="648"/>
                      <a:pt x="516" y="648"/>
                      <a:pt x="515" y="647"/>
                    </a:cubicBezTo>
                    <a:cubicBezTo>
                      <a:pt x="514" y="647"/>
                      <a:pt x="514" y="648"/>
                      <a:pt x="513" y="647"/>
                    </a:cubicBezTo>
                    <a:cubicBezTo>
                      <a:pt x="514" y="646"/>
                      <a:pt x="514" y="644"/>
                      <a:pt x="514" y="642"/>
                    </a:cubicBezTo>
                    <a:cubicBezTo>
                      <a:pt x="513" y="642"/>
                      <a:pt x="513" y="642"/>
                      <a:pt x="513" y="641"/>
                    </a:cubicBezTo>
                    <a:cubicBezTo>
                      <a:pt x="514" y="641"/>
                      <a:pt x="514" y="641"/>
                      <a:pt x="514" y="641"/>
                    </a:cubicBezTo>
                    <a:cubicBezTo>
                      <a:pt x="512" y="640"/>
                      <a:pt x="516" y="640"/>
                      <a:pt x="514" y="639"/>
                    </a:cubicBezTo>
                    <a:cubicBezTo>
                      <a:pt x="513" y="639"/>
                      <a:pt x="513" y="639"/>
                      <a:pt x="513" y="639"/>
                    </a:cubicBezTo>
                    <a:cubicBezTo>
                      <a:pt x="511" y="637"/>
                      <a:pt x="515" y="637"/>
                      <a:pt x="512" y="636"/>
                    </a:cubicBezTo>
                    <a:cubicBezTo>
                      <a:pt x="512" y="637"/>
                      <a:pt x="510" y="637"/>
                      <a:pt x="510" y="636"/>
                    </a:cubicBezTo>
                    <a:cubicBezTo>
                      <a:pt x="511" y="636"/>
                      <a:pt x="511" y="636"/>
                      <a:pt x="511" y="636"/>
                    </a:cubicBezTo>
                    <a:cubicBezTo>
                      <a:pt x="511" y="635"/>
                      <a:pt x="510" y="635"/>
                      <a:pt x="511" y="635"/>
                    </a:cubicBezTo>
                    <a:cubicBezTo>
                      <a:pt x="511" y="635"/>
                      <a:pt x="512" y="635"/>
                      <a:pt x="511" y="634"/>
                    </a:cubicBezTo>
                    <a:cubicBezTo>
                      <a:pt x="513" y="634"/>
                      <a:pt x="513" y="634"/>
                      <a:pt x="513" y="634"/>
                    </a:cubicBezTo>
                    <a:cubicBezTo>
                      <a:pt x="511" y="634"/>
                      <a:pt x="511" y="634"/>
                      <a:pt x="511" y="634"/>
                    </a:cubicBezTo>
                    <a:cubicBezTo>
                      <a:pt x="511" y="632"/>
                      <a:pt x="510" y="631"/>
                      <a:pt x="511" y="630"/>
                    </a:cubicBezTo>
                    <a:cubicBezTo>
                      <a:pt x="511" y="630"/>
                      <a:pt x="511" y="628"/>
                      <a:pt x="509" y="628"/>
                    </a:cubicBezTo>
                    <a:cubicBezTo>
                      <a:pt x="510" y="628"/>
                      <a:pt x="510" y="627"/>
                      <a:pt x="511" y="627"/>
                    </a:cubicBezTo>
                    <a:cubicBezTo>
                      <a:pt x="510" y="627"/>
                      <a:pt x="509" y="625"/>
                      <a:pt x="510" y="624"/>
                    </a:cubicBezTo>
                    <a:cubicBezTo>
                      <a:pt x="510" y="624"/>
                      <a:pt x="510" y="624"/>
                      <a:pt x="510" y="624"/>
                    </a:cubicBezTo>
                    <a:cubicBezTo>
                      <a:pt x="510" y="622"/>
                      <a:pt x="507" y="621"/>
                      <a:pt x="508" y="618"/>
                    </a:cubicBezTo>
                    <a:cubicBezTo>
                      <a:pt x="507" y="619"/>
                      <a:pt x="507" y="617"/>
                      <a:pt x="506" y="618"/>
                    </a:cubicBezTo>
                    <a:cubicBezTo>
                      <a:pt x="504" y="616"/>
                      <a:pt x="507" y="613"/>
                      <a:pt x="503" y="614"/>
                    </a:cubicBezTo>
                    <a:cubicBezTo>
                      <a:pt x="502" y="613"/>
                      <a:pt x="503" y="612"/>
                      <a:pt x="503" y="612"/>
                    </a:cubicBezTo>
                    <a:cubicBezTo>
                      <a:pt x="503" y="612"/>
                      <a:pt x="503" y="612"/>
                      <a:pt x="503" y="612"/>
                    </a:cubicBezTo>
                    <a:cubicBezTo>
                      <a:pt x="502" y="610"/>
                      <a:pt x="502" y="610"/>
                      <a:pt x="502" y="608"/>
                    </a:cubicBezTo>
                    <a:cubicBezTo>
                      <a:pt x="501" y="608"/>
                      <a:pt x="499" y="608"/>
                      <a:pt x="499" y="607"/>
                    </a:cubicBezTo>
                    <a:cubicBezTo>
                      <a:pt x="500" y="607"/>
                      <a:pt x="499" y="607"/>
                      <a:pt x="499" y="606"/>
                    </a:cubicBezTo>
                    <a:cubicBezTo>
                      <a:pt x="500" y="606"/>
                      <a:pt x="500" y="606"/>
                      <a:pt x="500" y="606"/>
                    </a:cubicBezTo>
                    <a:cubicBezTo>
                      <a:pt x="500" y="606"/>
                      <a:pt x="500" y="605"/>
                      <a:pt x="499" y="605"/>
                    </a:cubicBezTo>
                    <a:cubicBezTo>
                      <a:pt x="499" y="605"/>
                      <a:pt x="499" y="605"/>
                      <a:pt x="500" y="605"/>
                    </a:cubicBezTo>
                    <a:cubicBezTo>
                      <a:pt x="499" y="605"/>
                      <a:pt x="499" y="605"/>
                      <a:pt x="499" y="605"/>
                    </a:cubicBezTo>
                    <a:cubicBezTo>
                      <a:pt x="499" y="605"/>
                      <a:pt x="499" y="605"/>
                      <a:pt x="498" y="606"/>
                    </a:cubicBezTo>
                    <a:cubicBezTo>
                      <a:pt x="499" y="604"/>
                      <a:pt x="497" y="604"/>
                      <a:pt x="498" y="603"/>
                    </a:cubicBezTo>
                    <a:cubicBezTo>
                      <a:pt x="497" y="601"/>
                      <a:pt x="495" y="600"/>
                      <a:pt x="493" y="598"/>
                    </a:cubicBezTo>
                    <a:cubicBezTo>
                      <a:pt x="494" y="598"/>
                      <a:pt x="495" y="598"/>
                      <a:pt x="495" y="598"/>
                    </a:cubicBezTo>
                    <a:cubicBezTo>
                      <a:pt x="494" y="597"/>
                      <a:pt x="494" y="597"/>
                      <a:pt x="494" y="597"/>
                    </a:cubicBezTo>
                    <a:cubicBezTo>
                      <a:pt x="495" y="597"/>
                      <a:pt x="495" y="598"/>
                      <a:pt x="496" y="598"/>
                    </a:cubicBezTo>
                    <a:cubicBezTo>
                      <a:pt x="496" y="596"/>
                      <a:pt x="492" y="596"/>
                      <a:pt x="492" y="593"/>
                    </a:cubicBezTo>
                    <a:cubicBezTo>
                      <a:pt x="492" y="593"/>
                      <a:pt x="492" y="593"/>
                      <a:pt x="492" y="593"/>
                    </a:cubicBezTo>
                    <a:cubicBezTo>
                      <a:pt x="492" y="593"/>
                      <a:pt x="492" y="593"/>
                      <a:pt x="492" y="593"/>
                    </a:cubicBezTo>
                    <a:cubicBezTo>
                      <a:pt x="491" y="593"/>
                      <a:pt x="491" y="593"/>
                      <a:pt x="490" y="593"/>
                    </a:cubicBezTo>
                    <a:cubicBezTo>
                      <a:pt x="491" y="592"/>
                      <a:pt x="492" y="592"/>
                      <a:pt x="491" y="591"/>
                    </a:cubicBezTo>
                    <a:cubicBezTo>
                      <a:pt x="491" y="590"/>
                      <a:pt x="490" y="590"/>
                      <a:pt x="489" y="589"/>
                    </a:cubicBezTo>
                    <a:cubicBezTo>
                      <a:pt x="489" y="590"/>
                      <a:pt x="488" y="590"/>
                      <a:pt x="488" y="590"/>
                    </a:cubicBezTo>
                    <a:cubicBezTo>
                      <a:pt x="488" y="589"/>
                      <a:pt x="488" y="589"/>
                      <a:pt x="487" y="588"/>
                    </a:cubicBezTo>
                    <a:cubicBezTo>
                      <a:pt x="488" y="588"/>
                      <a:pt x="488" y="588"/>
                      <a:pt x="488" y="588"/>
                    </a:cubicBezTo>
                    <a:cubicBezTo>
                      <a:pt x="487" y="588"/>
                      <a:pt x="487" y="587"/>
                      <a:pt x="486" y="588"/>
                    </a:cubicBezTo>
                    <a:cubicBezTo>
                      <a:pt x="487" y="587"/>
                      <a:pt x="487" y="588"/>
                      <a:pt x="488" y="587"/>
                    </a:cubicBezTo>
                    <a:cubicBezTo>
                      <a:pt x="486" y="586"/>
                      <a:pt x="487" y="587"/>
                      <a:pt x="486" y="585"/>
                    </a:cubicBezTo>
                    <a:cubicBezTo>
                      <a:pt x="484" y="585"/>
                      <a:pt x="485" y="586"/>
                      <a:pt x="484" y="586"/>
                    </a:cubicBezTo>
                    <a:cubicBezTo>
                      <a:pt x="483" y="586"/>
                      <a:pt x="482" y="586"/>
                      <a:pt x="482" y="584"/>
                    </a:cubicBezTo>
                    <a:cubicBezTo>
                      <a:pt x="481" y="585"/>
                      <a:pt x="481" y="585"/>
                      <a:pt x="481" y="585"/>
                    </a:cubicBezTo>
                    <a:cubicBezTo>
                      <a:pt x="479" y="584"/>
                      <a:pt x="479" y="584"/>
                      <a:pt x="479" y="582"/>
                    </a:cubicBezTo>
                    <a:cubicBezTo>
                      <a:pt x="477" y="582"/>
                      <a:pt x="475" y="582"/>
                      <a:pt x="474" y="582"/>
                    </a:cubicBezTo>
                    <a:cubicBezTo>
                      <a:pt x="473" y="580"/>
                      <a:pt x="471" y="579"/>
                      <a:pt x="465" y="578"/>
                    </a:cubicBezTo>
                    <a:cubicBezTo>
                      <a:pt x="465" y="577"/>
                      <a:pt x="465" y="577"/>
                      <a:pt x="465" y="577"/>
                    </a:cubicBezTo>
                    <a:cubicBezTo>
                      <a:pt x="463" y="578"/>
                      <a:pt x="462" y="578"/>
                      <a:pt x="462" y="580"/>
                    </a:cubicBezTo>
                    <a:cubicBezTo>
                      <a:pt x="460" y="578"/>
                      <a:pt x="460" y="581"/>
                      <a:pt x="459" y="580"/>
                    </a:cubicBezTo>
                    <a:cubicBezTo>
                      <a:pt x="459" y="580"/>
                      <a:pt x="459" y="580"/>
                      <a:pt x="459" y="580"/>
                    </a:cubicBezTo>
                    <a:cubicBezTo>
                      <a:pt x="459" y="582"/>
                      <a:pt x="456" y="580"/>
                      <a:pt x="456" y="582"/>
                    </a:cubicBezTo>
                    <a:cubicBezTo>
                      <a:pt x="456" y="581"/>
                      <a:pt x="456" y="581"/>
                      <a:pt x="456" y="581"/>
                    </a:cubicBezTo>
                    <a:cubicBezTo>
                      <a:pt x="455" y="581"/>
                      <a:pt x="454" y="582"/>
                      <a:pt x="454" y="581"/>
                    </a:cubicBezTo>
                    <a:cubicBezTo>
                      <a:pt x="452" y="582"/>
                      <a:pt x="449" y="582"/>
                      <a:pt x="448" y="584"/>
                    </a:cubicBezTo>
                    <a:cubicBezTo>
                      <a:pt x="448" y="584"/>
                      <a:pt x="448" y="584"/>
                      <a:pt x="448" y="584"/>
                    </a:cubicBezTo>
                    <a:cubicBezTo>
                      <a:pt x="448" y="586"/>
                      <a:pt x="447" y="585"/>
                      <a:pt x="446" y="585"/>
                    </a:cubicBezTo>
                    <a:cubicBezTo>
                      <a:pt x="446" y="585"/>
                      <a:pt x="446" y="585"/>
                      <a:pt x="446" y="585"/>
                    </a:cubicBezTo>
                    <a:cubicBezTo>
                      <a:pt x="446" y="587"/>
                      <a:pt x="444" y="586"/>
                      <a:pt x="443" y="587"/>
                    </a:cubicBezTo>
                    <a:cubicBezTo>
                      <a:pt x="443" y="586"/>
                      <a:pt x="443" y="586"/>
                      <a:pt x="443" y="586"/>
                    </a:cubicBezTo>
                    <a:cubicBezTo>
                      <a:pt x="442" y="586"/>
                      <a:pt x="442" y="586"/>
                      <a:pt x="442" y="586"/>
                    </a:cubicBezTo>
                    <a:cubicBezTo>
                      <a:pt x="442" y="586"/>
                      <a:pt x="442" y="586"/>
                      <a:pt x="442" y="586"/>
                    </a:cubicBezTo>
                    <a:cubicBezTo>
                      <a:pt x="442" y="589"/>
                      <a:pt x="441" y="585"/>
                      <a:pt x="440" y="587"/>
                    </a:cubicBezTo>
                    <a:cubicBezTo>
                      <a:pt x="439" y="587"/>
                      <a:pt x="438" y="592"/>
                      <a:pt x="437" y="591"/>
                    </a:cubicBezTo>
                    <a:cubicBezTo>
                      <a:pt x="436" y="592"/>
                      <a:pt x="437" y="589"/>
                      <a:pt x="436" y="590"/>
                    </a:cubicBezTo>
                    <a:cubicBezTo>
                      <a:pt x="436" y="589"/>
                      <a:pt x="437" y="590"/>
                      <a:pt x="436" y="589"/>
                    </a:cubicBezTo>
                    <a:cubicBezTo>
                      <a:pt x="435" y="589"/>
                      <a:pt x="435" y="588"/>
                      <a:pt x="434" y="589"/>
                    </a:cubicBezTo>
                    <a:cubicBezTo>
                      <a:pt x="434" y="588"/>
                      <a:pt x="434" y="588"/>
                      <a:pt x="434" y="588"/>
                    </a:cubicBezTo>
                    <a:cubicBezTo>
                      <a:pt x="432" y="590"/>
                      <a:pt x="431" y="587"/>
                      <a:pt x="430" y="589"/>
                    </a:cubicBezTo>
                    <a:cubicBezTo>
                      <a:pt x="429" y="590"/>
                      <a:pt x="429" y="586"/>
                      <a:pt x="428" y="588"/>
                    </a:cubicBezTo>
                    <a:cubicBezTo>
                      <a:pt x="427" y="587"/>
                      <a:pt x="427" y="587"/>
                      <a:pt x="427" y="587"/>
                    </a:cubicBezTo>
                    <a:cubicBezTo>
                      <a:pt x="426" y="587"/>
                      <a:pt x="427" y="589"/>
                      <a:pt x="426" y="588"/>
                    </a:cubicBezTo>
                    <a:cubicBezTo>
                      <a:pt x="426" y="588"/>
                      <a:pt x="425" y="588"/>
                      <a:pt x="425" y="587"/>
                    </a:cubicBezTo>
                    <a:cubicBezTo>
                      <a:pt x="424" y="586"/>
                      <a:pt x="422" y="589"/>
                      <a:pt x="420" y="587"/>
                    </a:cubicBezTo>
                    <a:cubicBezTo>
                      <a:pt x="420" y="589"/>
                      <a:pt x="419" y="588"/>
                      <a:pt x="418" y="589"/>
                    </a:cubicBezTo>
                    <a:cubicBezTo>
                      <a:pt x="418" y="589"/>
                      <a:pt x="416" y="589"/>
                      <a:pt x="417" y="588"/>
                    </a:cubicBezTo>
                    <a:cubicBezTo>
                      <a:pt x="417" y="588"/>
                      <a:pt x="418" y="588"/>
                      <a:pt x="418" y="588"/>
                    </a:cubicBezTo>
                    <a:cubicBezTo>
                      <a:pt x="418" y="587"/>
                      <a:pt x="418" y="587"/>
                      <a:pt x="418" y="587"/>
                    </a:cubicBezTo>
                    <a:cubicBezTo>
                      <a:pt x="416" y="586"/>
                      <a:pt x="416" y="588"/>
                      <a:pt x="414" y="588"/>
                    </a:cubicBezTo>
                    <a:cubicBezTo>
                      <a:pt x="415" y="588"/>
                      <a:pt x="415" y="588"/>
                      <a:pt x="415" y="589"/>
                    </a:cubicBezTo>
                    <a:cubicBezTo>
                      <a:pt x="414" y="589"/>
                      <a:pt x="414" y="589"/>
                      <a:pt x="414" y="589"/>
                    </a:cubicBezTo>
                    <a:cubicBezTo>
                      <a:pt x="414" y="588"/>
                      <a:pt x="414" y="588"/>
                      <a:pt x="414" y="588"/>
                    </a:cubicBezTo>
                    <a:cubicBezTo>
                      <a:pt x="412" y="588"/>
                      <a:pt x="412" y="588"/>
                      <a:pt x="412" y="588"/>
                    </a:cubicBezTo>
                    <a:cubicBezTo>
                      <a:pt x="413" y="589"/>
                      <a:pt x="413" y="589"/>
                      <a:pt x="413" y="589"/>
                    </a:cubicBezTo>
                    <a:cubicBezTo>
                      <a:pt x="412" y="588"/>
                      <a:pt x="411" y="587"/>
                      <a:pt x="411" y="588"/>
                    </a:cubicBezTo>
                    <a:cubicBezTo>
                      <a:pt x="410" y="589"/>
                      <a:pt x="411" y="589"/>
                      <a:pt x="411" y="590"/>
                    </a:cubicBezTo>
                    <a:cubicBezTo>
                      <a:pt x="410" y="589"/>
                      <a:pt x="408" y="588"/>
                      <a:pt x="406" y="588"/>
                    </a:cubicBezTo>
                    <a:cubicBezTo>
                      <a:pt x="407" y="589"/>
                      <a:pt x="406" y="589"/>
                      <a:pt x="406" y="589"/>
                    </a:cubicBezTo>
                    <a:cubicBezTo>
                      <a:pt x="406" y="588"/>
                      <a:pt x="406" y="588"/>
                      <a:pt x="406" y="588"/>
                    </a:cubicBezTo>
                    <a:cubicBezTo>
                      <a:pt x="404" y="590"/>
                      <a:pt x="405" y="587"/>
                      <a:pt x="404" y="588"/>
                    </a:cubicBezTo>
                    <a:cubicBezTo>
                      <a:pt x="404" y="587"/>
                      <a:pt x="404" y="587"/>
                      <a:pt x="404" y="587"/>
                    </a:cubicBezTo>
                    <a:cubicBezTo>
                      <a:pt x="404" y="589"/>
                      <a:pt x="404" y="589"/>
                      <a:pt x="404" y="589"/>
                    </a:cubicBezTo>
                    <a:cubicBezTo>
                      <a:pt x="402" y="591"/>
                      <a:pt x="403" y="587"/>
                      <a:pt x="402" y="589"/>
                    </a:cubicBezTo>
                    <a:cubicBezTo>
                      <a:pt x="402" y="589"/>
                      <a:pt x="402" y="591"/>
                      <a:pt x="401" y="591"/>
                    </a:cubicBezTo>
                    <a:cubicBezTo>
                      <a:pt x="401" y="590"/>
                      <a:pt x="401" y="590"/>
                      <a:pt x="401" y="590"/>
                    </a:cubicBezTo>
                    <a:cubicBezTo>
                      <a:pt x="401" y="590"/>
                      <a:pt x="401" y="591"/>
                      <a:pt x="401" y="591"/>
                    </a:cubicBezTo>
                    <a:cubicBezTo>
                      <a:pt x="401" y="590"/>
                      <a:pt x="401" y="589"/>
                      <a:pt x="400" y="590"/>
                    </a:cubicBezTo>
                    <a:cubicBezTo>
                      <a:pt x="400" y="588"/>
                      <a:pt x="400" y="588"/>
                      <a:pt x="400" y="588"/>
                    </a:cubicBezTo>
                    <a:cubicBezTo>
                      <a:pt x="399" y="590"/>
                      <a:pt x="399" y="590"/>
                      <a:pt x="399" y="590"/>
                    </a:cubicBezTo>
                    <a:cubicBezTo>
                      <a:pt x="399" y="589"/>
                      <a:pt x="397" y="590"/>
                      <a:pt x="397" y="589"/>
                    </a:cubicBezTo>
                    <a:cubicBezTo>
                      <a:pt x="397" y="589"/>
                      <a:pt x="395" y="589"/>
                      <a:pt x="395" y="590"/>
                    </a:cubicBezTo>
                    <a:cubicBezTo>
                      <a:pt x="395" y="589"/>
                      <a:pt x="394" y="589"/>
                      <a:pt x="394" y="588"/>
                    </a:cubicBezTo>
                    <a:cubicBezTo>
                      <a:pt x="394" y="589"/>
                      <a:pt x="393" y="590"/>
                      <a:pt x="392" y="589"/>
                    </a:cubicBezTo>
                    <a:cubicBezTo>
                      <a:pt x="392" y="589"/>
                      <a:pt x="392" y="589"/>
                      <a:pt x="392" y="589"/>
                    </a:cubicBezTo>
                    <a:cubicBezTo>
                      <a:pt x="390" y="588"/>
                      <a:pt x="389" y="590"/>
                      <a:pt x="387" y="589"/>
                    </a:cubicBezTo>
                    <a:cubicBezTo>
                      <a:pt x="387" y="590"/>
                      <a:pt x="386" y="589"/>
                      <a:pt x="386" y="591"/>
                    </a:cubicBezTo>
                    <a:cubicBezTo>
                      <a:pt x="384" y="592"/>
                      <a:pt x="383" y="588"/>
                      <a:pt x="382" y="592"/>
                    </a:cubicBezTo>
                    <a:cubicBezTo>
                      <a:pt x="381" y="592"/>
                      <a:pt x="381" y="591"/>
                      <a:pt x="380" y="591"/>
                    </a:cubicBezTo>
                    <a:cubicBezTo>
                      <a:pt x="381" y="591"/>
                      <a:pt x="381" y="591"/>
                      <a:pt x="381" y="591"/>
                    </a:cubicBezTo>
                    <a:cubicBezTo>
                      <a:pt x="379" y="591"/>
                      <a:pt x="379" y="591"/>
                      <a:pt x="377" y="591"/>
                    </a:cubicBezTo>
                    <a:cubicBezTo>
                      <a:pt x="377" y="591"/>
                      <a:pt x="377" y="593"/>
                      <a:pt x="376" y="593"/>
                    </a:cubicBezTo>
                    <a:cubicBezTo>
                      <a:pt x="376" y="592"/>
                      <a:pt x="376" y="592"/>
                      <a:pt x="375" y="592"/>
                    </a:cubicBezTo>
                    <a:cubicBezTo>
                      <a:pt x="375" y="592"/>
                      <a:pt x="375" y="592"/>
                      <a:pt x="375" y="591"/>
                    </a:cubicBezTo>
                    <a:cubicBezTo>
                      <a:pt x="375" y="591"/>
                      <a:pt x="375" y="591"/>
                      <a:pt x="375" y="592"/>
                    </a:cubicBezTo>
                    <a:cubicBezTo>
                      <a:pt x="375" y="591"/>
                      <a:pt x="375" y="591"/>
                      <a:pt x="375" y="591"/>
                    </a:cubicBezTo>
                    <a:cubicBezTo>
                      <a:pt x="374" y="592"/>
                      <a:pt x="374" y="592"/>
                      <a:pt x="374" y="592"/>
                    </a:cubicBezTo>
                    <a:cubicBezTo>
                      <a:pt x="374" y="592"/>
                      <a:pt x="374" y="592"/>
                      <a:pt x="374" y="592"/>
                    </a:cubicBezTo>
                    <a:cubicBezTo>
                      <a:pt x="374" y="591"/>
                      <a:pt x="373" y="592"/>
                      <a:pt x="372" y="591"/>
                    </a:cubicBezTo>
                    <a:cubicBezTo>
                      <a:pt x="370" y="591"/>
                      <a:pt x="369" y="593"/>
                      <a:pt x="367" y="593"/>
                    </a:cubicBezTo>
                    <a:cubicBezTo>
                      <a:pt x="367" y="592"/>
                      <a:pt x="367" y="592"/>
                      <a:pt x="368" y="592"/>
                    </a:cubicBezTo>
                    <a:cubicBezTo>
                      <a:pt x="367" y="592"/>
                      <a:pt x="367" y="592"/>
                      <a:pt x="367" y="592"/>
                    </a:cubicBezTo>
                    <a:cubicBezTo>
                      <a:pt x="367" y="591"/>
                      <a:pt x="367" y="591"/>
                      <a:pt x="368" y="591"/>
                    </a:cubicBezTo>
                    <a:cubicBezTo>
                      <a:pt x="366" y="590"/>
                      <a:pt x="365" y="593"/>
                      <a:pt x="363" y="591"/>
                    </a:cubicBezTo>
                    <a:cubicBezTo>
                      <a:pt x="363" y="592"/>
                      <a:pt x="363" y="592"/>
                      <a:pt x="363" y="592"/>
                    </a:cubicBezTo>
                    <a:cubicBezTo>
                      <a:pt x="363" y="592"/>
                      <a:pt x="363" y="592"/>
                      <a:pt x="363" y="592"/>
                    </a:cubicBezTo>
                    <a:cubicBezTo>
                      <a:pt x="363" y="592"/>
                      <a:pt x="362" y="593"/>
                      <a:pt x="362" y="593"/>
                    </a:cubicBezTo>
                    <a:cubicBezTo>
                      <a:pt x="362" y="592"/>
                      <a:pt x="362" y="591"/>
                      <a:pt x="361" y="591"/>
                    </a:cubicBezTo>
                    <a:cubicBezTo>
                      <a:pt x="361" y="590"/>
                      <a:pt x="360" y="591"/>
                      <a:pt x="359" y="592"/>
                    </a:cubicBezTo>
                    <a:cubicBezTo>
                      <a:pt x="359" y="592"/>
                      <a:pt x="359" y="592"/>
                      <a:pt x="359" y="592"/>
                    </a:cubicBezTo>
                    <a:cubicBezTo>
                      <a:pt x="358" y="592"/>
                      <a:pt x="358" y="592"/>
                      <a:pt x="358" y="592"/>
                    </a:cubicBezTo>
                    <a:cubicBezTo>
                      <a:pt x="358" y="591"/>
                      <a:pt x="358" y="591"/>
                      <a:pt x="358" y="591"/>
                    </a:cubicBezTo>
                    <a:cubicBezTo>
                      <a:pt x="358" y="592"/>
                      <a:pt x="357" y="592"/>
                      <a:pt x="356" y="592"/>
                    </a:cubicBezTo>
                    <a:cubicBezTo>
                      <a:pt x="356" y="592"/>
                      <a:pt x="357" y="592"/>
                      <a:pt x="357" y="591"/>
                    </a:cubicBezTo>
                    <a:cubicBezTo>
                      <a:pt x="356" y="591"/>
                      <a:pt x="356" y="591"/>
                      <a:pt x="355" y="591"/>
                    </a:cubicBezTo>
                    <a:cubicBezTo>
                      <a:pt x="354" y="592"/>
                      <a:pt x="355" y="592"/>
                      <a:pt x="354" y="593"/>
                    </a:cubicBezTo>
                    <a:cubicBezTo>
                      <a:pt x="354" y="593"/>
                      <a:pt x="353" y="594"/>
                      <a:pt x="352" y="593"/>
                    </a:cubicBezTo>
                    <a:cubicBezTo>
                      <a:pt x="352" y="594"/>
                      <a:pt x="352" y="594"/>
                      <a:pt x="352" y="594"/>
                    </a:cubicBezTo>
                    <a:cubicBezTo>
                      <a:pt x="351" y="595"/>
                      <a:pt x="350" y="595"/>
                      <a:pt x="350" y="595"/>
                    </a:cubicBezTo>
                    <a:cubicBezTo>
                      <a:pt x="350" y="594"/>
                      <a:pt x="351" y="593"/>
                      <a:pt x="351" y="591"/>
                    </a:cubicBezTo>
                    <a:cubicBezTo>
                      <a:pt x="352" y="590"/>
                      <a:pt x="352" y="590"/>
                      <a:pt x="352" y="590"/>
                    </a:cubicBezTo>
                    <a:cubicBezTo>
                      <a:pt x="353" y="588"/>
                      <a:pt x="351" y="588"/>
                      <a:pt x="352" y="586"/>
                    </a:cubicBezTo>
                    <a:cubicBezTo>
                      <a:pt x="353" y="587"/>
                      <a:pt x="354" y="584"/>
                      <a:pt x="354" y="585"/>
                    </a:cubicBezTo>
                    <a:cubicBezTo>
                      <a:pt x="356" y="581"/>
                      <a:pt x="355" y="575"/>
                      <a:pt x="358" y="570"/>
                    </a:cubicBezTo>
                    <a:cubicBezTo>
                      <a:pt x="357" y="568"/>
                      <a:pt x="359" y="565"/>
                      <a:pt x="358" y="564"/>
                    </a:cubicBezTo>
                    <a:cubicBezTo>
                      <a:pt x="359" y="564"/>
                      <a:pt x="359" y="558"/>
                      <a:pt x="360" y="561"/>
                    </a:cubicBezTo>
                    <a:cubicBezTo>
                      <a:pt x="360" y="562"/>
                      <a:pt x="360" y="562"/>
                      <a:pt x="360" y="562"/>
                    </a:cubicBezTo>
                    <a:cubicBezTo>
                      <a:pt x="360" y="563"/>
                      <a:pt x="360" y="563"/>
                      <a:pt x="360" y="563"/>
                    </a:cubicBezTo>
                    <a:cubicBezTo>
                      <a:pt x="363" y="560"/>
                      <a:pt x="361" y="556"/>
                      <a:pt x="362" y="553"/>
                    </a:cubicBezTo>
                    <a:cubicBezTo>
                      <a:pt x="361" y="554"/>
                      <a:pt x="361" y="555"/>
                      <a:pt x="361" y="554"/>
                    </a:cubicBezTo>
                    <a:cubicBezTo>
                      <a:pt x="361" y="551"/>
                      <a:pt x="361" y="551"/>
                      <a:pt x="361" y="551"/>
                    </a:cubicBezTo>
                    <a:cubicBezTo>
                      <a:pt x="362" y="552"/>
                      <a:pt x="362" y="552"/>
                      <a:pt x="362" y="552"/>
                    </a:cubicBezTo>
                    <a:cubicBezTo>
                      <a:pt x="362" y="550"/>
                      <a:pt x="363" y="548"/>
                      <a:pt x="363" y="547"/>
                    </a:cubicBezTo>
                    <a:cubicBezTo>
                      <a:pt x="362" y="547"/>
                      <a:pt x="362" y="547"/>
                      <a:pt x="362" y="547"/>
                    </a:cubicBezTo>
                    <a:cubicBezTo>
                      <a:pt x="363" y="545"/>
                      <a:pt x="365" y="544"/>
                      <a:pt x="364" y="541"/>
                    </a:cubicBezTo>
                    <a:cubicBezTo>
                      <a:pt x="363" y="540"/>
                      <a:pt x="362" y="544"/>
                      <a:pt x="363" y="541"/>
                    </a:cubicBezTo>
                    <a:cubicBezTo>
                      <a:pt x="364" y="538"/>
                      <a:pt x="365" y="533"/>
                      <a:pt x="366" y="529"/>
                    </a:cubicBezTo>
                    <a:cubicBezTo>
                      <a:pt x="365" y="529"/>
                      <a:pt x="365" y="528"/>
                      <a:pt x="365" y="527"/>
                    </a:cubicBezTo>
                    <a:cubicBezTo>
                      <a:pt x="366" y="527"/>
                      <a:pt x="366" y="527"/>
                      <a:pt x="366" y="527"/>
                    </a:cubicBezTo>
                    <a:cubicBezTo>
                      <a:pt x="365" y="523"/>
                      <a:pt x="368" y="526"/>
                      <a:pt x="368" y="521"/>
                    </a:cubicBezTo>
                    <a:cubicBezTo>
                      <a:pt x="367" y="520"/>
                      <a:pt x="367" y="520"/>
                      <a:pt x="367" y="520"/>
                    </a:cubicBezTo>
                    <a:cubicBezTo>
                      <a:pt x="365" y="516"/>
                      <a:pt x="369" y="518"/>
                      <a:pt x="367" y="514"/>
                    </a:cubicBezTo>
                    <a:cubicBezTo>
                      <a:pt x="367" y="515"/>
                      <a:pt x="365" y="514"/>
                      <a:pt x="365" y="512"/>
                    </a:cubicBezTo>
                    <a:cubicBezTo>
                      <a:pt x="366" y="513"/>
                      <a:pt x="366" y="513"/>
                      <a:pt x="366" y="513"/>
                    </a:cubicBezTo>
                    <a:cubicBezTo>
                      <a:pt x="366" y="512"/>
                      <a:pt x="366" y="511"/>
                      <a:pt x="366" y="511"/>
                    </a:cubicBezTo>
                    <a:cubicBezTo>
                      <a:pt x="366" y="511"/>
                      <a:pt x="367" y="511"/>
                      <a:pt x="367" y="509"/>
                    </a:cubicBezTo>
                    <a:cubicBezTo>
                      <a:pt x="368" y="511"/>
                      <a:pt x="368" y="511"/>
                      <a:pt x="368" y="511"/>
                    </a:cubicBezTo>
                    <a:cubicBezTo>
                      <a:pt x="367" y="507"/>
                      <a:pt x="367" y="507"/>
                      <a:pt x="367" y="507"/>
                    </a:cubicBezTo>
                    <a:cubicBezTo>
                      <a:pt x="368" y="505"/>
                      <a:pt x="367" y="501"/>
                      <a:pt x="368" y="500"/>
                    </a:cubicBezTo>
                    <a:cubicBezTo>
                      <a:pt x="368" y="500"/>
                      <a:pt x="369" y="494"/>
                      <a:pt x="367" y="493"/>
                    </a:cubicBezTo>
                    <a:cubicBezTo>
                      <a:pt x="368" y="494"/>
                      <a:pt x="369" y="491"/>
                      <a:pt x="370" y="492"/>
                    </a:cubicBezTo>
                    <a:cubicBezTo>
                      <a:pt x="369" y="490"/>
                      <a:pt x="368" y="486"/>
                      <a:pt x="369" y="485"/>
                    </a:cubicBezTo>
                    <a:cubicBezTo>
                      <a:pt x="369" y="485"/>
                      <a:pt x="369" y="485"/>
                      <a:pt x="369" y="485"/>
                    </a:cubicBezTo>
                    <a:cubicBezTo>
                      <a:pt x="370" y="479"/>
                      <a:pt x="367" y="474"/>
                      <a:pt x="368" y="469"/>
                    </a:cubicBezTo>
                    <a:cubicBezTo>
                      <a:pt x="367" y="469"/>
                      <a:pt x="368" y="466"/>
                      <a:pt x="367" y="467"/>
                    </a:cubicBezTo>
                    <a:cubicBezTo>
                      <a:pt x="365" y="461"/>
                      <a:pt x="368" y="456"/>
                      <a:pt x="364" y="454"/>
                    </a:cubicBezTo>
                    <a:cubicBezTo>
                      <a:pt x="364" y="452"/>
                      <a:pt x="365" y="451"/>
                      <a:pt x="365" y="450"/>
                    </a:cubicBezTo>
                    <a:cubicBezTo>
                      <a:pt x="365" y="451"/>
                      <a:pt x="365" y="451"/>
                      <a:pt x="365" y="451"/>
                    </a:cubicBezTo>
                    <a:cubicBezTo>
                      <a:pt x="364" y="446"/>
                      <a:pt x="364" y="444"/>
                      <a:pt x="363" y="441"/>
                    </a:cubicBezTo>
                    <a:cubicBezTo>
                      <a:pt x="363" y="439"/>
                      <a:pt x="361" y="439"/>
                      <a:pt x="361" y="436"/>
                    </a:cubicBezTo>
                    <a:cubicBezTo>
                      <a:pt x="362" y="437"/>
                      <a:pt x="361" y="435"/>
                      <a:pt x="361" y="434"/>
                    </a:cubicBezTo>
                    <a:cubicBezTo>
                      <a:pt x="361" y="435"/>
                      <a:pt x="362" y="435"/>
                      <a:pt x="362" y="433"/>
                    </a:cubicBezTo>
                    <a:cubicBezTo>
                      <a:pt x="362" y="433"/>
                      <a:pt x="361" y="433"/>
                      <a:pt x="361" y="433"/>
                    </a:cubicBezTo>
                    <a:cubicBezTo>
                      <a:pt x="361" y="433"/>
                      <a:pt x="361" y="433"/>
                      <a:pt x="361" y="433"/>
                    </a:cubicBezTo>
                    <a:cubicBezTo>
                      <a:pt x="361" y="431"/>
                      <a:pt x="361" y="431"/>
                      <a:pt x="361" y="432"/>
                    </a:cubicBezTo>
                    <a:cubicBezTo>
                      <a:pt x="361" y="432"/>
                      <a:pt x="360" y="432"/>
                      <a:pt x="360" y="432"/>
                    </a:cubicBezTo>
                    <a:cubicBezTo>
                      <a:pt x="361" y="430"/>
                      <a:pt x="359" y="427"/>
                      <a:pt x="360" y="426"/>
                    </a:cubicBezTo>
                    <a:cubicBezTo>
                      <a:pt x="359" y="420"/>
                      <a:pt x="356" y="416"/>
                      <a:pt x="355" y="412"/>
                    </a:cubicBezTo>
                    <a:cubicBezTo>
                      <a:pt x="355" y="411"/>
                      <a:pt x="356" y="412"/>
                      <a:pt x="357" y="413"/>
                    </a:cubicBezTo>
                    <a:cubicBezTo>
                      <a:pt x="356" y="412"/>
                      <a:pt x="356" y="411"/>
                      <a:pt x="355" y="410"/>
                    </a:cubicBezTo>
                    <a:cubicBezTo>
                      <a:pt x="356" y="410"/>
                      <a:pt x="356" y="412"/>
                      <a:pt x="357" y="413"/>
                    </a:cubicBezTo>
                    <a:cubicBezTo>
                      <a:pt x="357" y="408"/>
                      <a:pt x="353" y="405"/>
                      <a:pt x="353" y="399"/>
                    </a:cubicBezTo>
                    <a:cubicBezTo>
                      <a:pt x="352" y="399"/>
                      <a:pt x="352" y="399"/>
                      <a:pt x="352" y="399"/>
                    </a:cubicBezTo>
                    <a:cubicBezTo>
                      <a:pt x="352" y="398"/>
                      <a:pt x="352" y="398"/>
                      <a:pt x="352" y="398"/>
                    </a:cubicBezTo>
                    <a:cubicBezTo>
                      <a:pt x="351" y="398"/>
                      <a:pt x="350" y="398"/>
                      <a:pt x="350" y="397"/>
                    </a:cubicBezTo>
                    <a:cubicBezTo>
                      <a:pt x="351" y="396"/>
                      <a:pt x="352" y="396"/>
                      <a:pt x="351" y="394"/>
                    </a:cubicBezTo>
                    <a:cubicBezTo>
                      <a:pt x="351" y="392"/>
                      <a:pt x="349" y="389"/>
                      <a:pt x="347" y="387"/>
                    </a:cubicBezTo>
                    <a:cubicBezTo>
                      <a:pt x="348" y="388"/>
                      <a:pt x="347" y="388"/>
                      <a:pt x="347" y="387"/>
                    </a:cubicBezTo>
                    <a:cubicBezTo>
                      <a:pt x="346" y="386"/>
                      <a:pt x="347" y="385"/>
                      <a:pt x="346" y="384"/>
                    </a:cubicBezTo>
                    <a:cubicBezTo>
                      <a:pt x="347" y="384"/>
                      <a:pt x="347" y="384"/>
                      <a:pt x="347" y="384"/>
                    </a:cubicBezTo>
                    <a:cubicBezTo>
                      <a:pt x="346" y="384"/>
                      <a:pt x="344" y="381"/>
                      <a:pt x="344" y="381"/>
                    </a:cubicBezTo>
                    <a:cubicBezTo>
                      <a:pt x="344" y="380"/>
                      <a:pt x="345" y="383"/>
                      <a:pt x="346" y="383"/>
                    </a:cubicBezTo>
                    <a:cubicBezTo>
                      <a:pt x="344" y="378"/>
                      <a:pt x="345" y="380"/>
                      <a:pt x="343" y="376"/>
                    </a:cubicBezTo>
                    <a:cubicBezTo>
                      <a:pt x="341" y="374"/>
                      <a:pt x="342" y="377"/>
                      <a:pt x="341" y="376"/>
                    </a:cubicBezTo>
                    <a:cubicBezTo>
                      <a:pt x="339" y="374"/>
                      <a:pt x="338" y="372"/>
                      <a:pt x="337" y="370"/>
                    </a:cubicBezTo>
                    <a:cubicBezTo>
                      <a:pt x="336" y="371"/>
                      <a:pt x="336" y="371"/>
                      <a:pt x="336" y="371"/>
                    </a:cubicBezTo>
                    <a:cubicBezTo>
                      <a:pt x="334" y="367"/>
                      <a:pt x="333" y="365"/>
                      <a:pt x="332" y="362"/>
                    </a:cubicBezTo>
                    <a:cubicBezTo>
                      <a:pt x="326" y="356"/>
                      <a:pt x="322" y="354"/>
                      <a:pt x="320" y="353"/>
                    </a:cubicBezTo>
                    <a:cubicBezTo>
                      <a:pt x="318" y="349"/>
                      <a:pt x="316" y="350"/>
                      <a:pt x="315" y="351"/>
                    </a:cubicBezTo>
                    <a:cubicBezTo>
                      <a:pt x="314" y="353"/>
                      <a:pt x="313" y="359"/>
                      <a:pt x="313" y="359"/>
                    </a:cubicBezTo>
                    <a:cubicBezTo>
                      <a:pt x="312" y="371"/>
                      <a:pt x="314" y="377"/>
                      <a:pt x="314" y="392"/>
                    </a:cubicBezTo>
                    <a:cubicBezTo>
                      <a:pt x="313" y="404"/>
                      <a:pt x="310" y="408"/>
                      <a:pt x="310" y="421"/>
                    </a:cubicBezTo>
                    <a:cubicBezTo>
                      <a:pt x="309" y="427"/>
                      <a:pt x="308" y="434"/>
                      <a:pt x="307" y="440"/>
                    </a:cubicBezTo>
                    <a:cubicBezTo>
                      <a:pt x="308" y="443"/>
                      <a:pt x="306" y="448"/>
                      <a:pt x="306" y="452"/>
                    </a:cubicBezTo>
                    <a:cubicBezTo>
                      <a:pt x="305" y="453"/>
                      <a:pt x="305" y="453"/>
                      <a:pt x="305" y="453"/>
                    </a:cubicBezTo>
                    <a:cubicBezTo>
                      <a:pt x="306" y="454"/>
                      <a:pt x="306" y="455"/>
                      <a:pt x="305" y="457"/>
                    </a:cubicBezTo>
                    <a:cubicBezTo>
                      <a:pt x="305" y="456"/>
                      <a:pt x="305" y="456"/>
                      <a:pt x="305" y="456"/>
                    </a:cubicBezTo>
                    <a:cubicBezTo>
                      <a:pt x="305" y="458"/>
                      <a:pt x="304" y="460"/>
                      <a:pt x="304" y="461"/>
                    </a:cubicBezTo>
                    <a:cubicBezTo>
                      <a:pt x="304" y="461"/>
                      <a:pt x="304" y="461"/>
                      <a:pt x="304" y="461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4" y="463"/>
                      <a:pt x="304" y="463"/>
                      <a:pt x="304" y="463"/>
                    </a:cubicBezTo>
                    <a:cubicBezTo>
                      <a:pt x="304" y="466"/>
                      <a:pt x="303" y="469"/>
                      <a:pt x="302" y="472"/>
                    </a:cubicBezTo>
                    <a:cubicBezTo>
                      <a:pt x="303" y="472"/>
                      <a:pt x="303" y="472"/>
                      <a:pt x="303" y="472"/>
                    </a:cubicBezTo>
                    <a:cubicBezTo>
                      <a:pt x="301" y="477"/>
                      <a:pt x="302" y="480"/>
                      <a:pt x="300" y="485"/>
                    </a:cubicBezTo>
                    <a:cubicBezTo>
                      <a:pt x="300" y="485"/>
                      <a:pt x="300" y="485"/>
                      <a:pt x="300" y="485"/>
                    </a:cubicBezTo>
                    <a:cubicBezTo>
                      <a:pt x="301" y="492"/>
                      <a:pt x="295" y="495"/>
                      <a:pt x="296" y="503"/>
                    </a:cubicBezTo>
                    <a:cubicBezTo>
                      <a:pt x="296" y="502"/>
                      <a:pt x="295" y="503"/>
                      <a:pt x="295" y="503"/>
                    </a:cubicBezTo>
                    <a:cubicBezTo>
                      <a:pt x="294" y="506"/>
                      <a:pt x="293" y="509"/>
                      <a:pt x="295" y="510"/>
                    </a:cubicBezTo>
                    <a:cubicBezTo>
                      <a:pt x="295" y="512"/>
                      <a:pt x="294" y="512"/>
                      <a:pt x="293" y="512"/>
                    </a:cubicBezTo>
                    <a:cubicBezTo>
                      <a:pt x="294" y="512"/>
                      <a:pt x="294" y="514"/>
                      <a:pt x="294" y="516"/>
                    </a:cubicBezTo>
                    <a:cubicBezTo>
                      <a:pt x="293" y="515"/>
                      <a:pt x="293" y="515"/>
                      <a:pt x="293" y="515"/>
                    </a:cubicBezTo>
                    <a:cubicBezTo>
                      <a:pt x="293" y="517"/>
                      <a:pt x="293" y="519"/>
                      <a:pt x="292" y="520"/>
                    </a:cubicBezTo>
                    <a:cubicBezTo>
                      <a:pt x="294" y="520"/>
                      <a:pt x="294" y="520"/>
                      <a:pt x="294" y="520"/>
                    </a:cubicBezTo>
                    <a:cubicBezTo>
                      <a:pt x="293" y="522"/>
                      <a:pt x="292" y="520"/>
                      <a:pt x="291" y="523"/>
                    </a:cubicBezTo>
                    <a:cubicBezTo>
                      <a:pt x="293" y="523"/>
                      <a:pt x="293" y="523"/>
                      <a:pt x="293" y="523"/>
                    </a:cubicBezTo>
                    <a:cubicBezTo>
                      <a:pt x="291" y="527"/>
                      <a:pt x="289" y="528"/>
                      <a:pt x="286" y="531"/>
                    </a:cubicBezTo>
                    <a:cubicBezTo>
                      <a:pt x="281" y="546"/>
                      <a:pt x="277" y="563"/>
                      <a:pt x="267" y="573"/>
                    </a:cubicBezTo>
                    <a:cubicBezTo>
                      <a:pt x="266" y="573"/>
                      <a:pt x="266" y="573"/>
                      <a:pt x="266" y="573"/>
                    </a:cubicBezTo>
                    <a:cubicBezTo>
                      <a:pt x="264" y="572"/>
                      <a:pt x="265" y="577"/>
                      <a:pt x="264" y="576"/>
                    </a:cubicBezTo>
                    <a:cubicBezTo>
                      <a:pt x="264" y="577"/>
                      <a:pt x="263" y="577"/>
                      <a:pt x="263" y="578"/>
                    </a:cubicBezTo>
                    <a:cubicBezTo>
                      <a:pt x="263" y="578"/>
                      <a:pt x="262" y="578"/>
                      <a:pt x="262" y="577"/>
                    </a:cubicBezTo>
                    <a:cubicBezTo>
                      <a:pt x="261" y="578"/>
                      <a:pt x="261" y="578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9"/>
                      <a:pt x="261" y="579"/>
                      <a:pt x="261" y="579"/>
                    </a:cubicBezTo>
                    <a:cubicBezTo>
                      <a:pt x="261" y="578"/>
                      <a:pt x="261" y="578"/>
                      <a:pt x="261" y="578"/>
                    </a:cubicBezTo>
                    <a:cubicBezTo>
                      <a:pt x="261" y="578"/>
                      <a:pt x="261" y="579"/>
                      <a:pt x="260" y="580"/>
                    </a:cubicBezTo>
                    <a:cubicBezTo>
                      <a:pt x="260" y="579"/>
                      <a:pt x="259" y="579"/>
                      <a:pt x="258" y="578"/>
                    </a:cubicBezTo>
                    <a:cubicBezTo>
                      <a:pt x="258" y="578"/>
                      <a:pt x="258" y="578"/>
                      <a:pt x="258" y="578"/>
                    </a:cubicBezTo>
                    <a:cubicBezTo>
                      <a:pt x="255" y="576"/>
                      <a:pt x="253" y="576"/>
                      <a:pt x="251" y="577"/>
                    </a:cubicBezTo>
                    <a:cubicBezTo>
                      <a:pt x="251" y="575"/>
                      <a:pt x="249" y="576"/>
                      <a:pt x="248" y="575"/>
                    </a:cubicBezTo>
                    <a:cubicBezTo>
                      <a:pt x="248" y="575"/>
                      <a:pt x="248" y="575"/>
                      <a:pt x="248" y="575"/>
                    </a:cubicBezTo>
                    <a:cubicBezTo>
                      <a:pt x="246" y="576"/>
                      <a:pt x="245" y="573"/>
                      <a:pt x="243" y="574"/>
                    </a:cubicBezTo>
                    <a:cubicBezTo>
                      <a:pt x="243" y="574"/>
                      <a:pt x="243" y="573"/>
                      <a:pt x="243" y="573"/>
                    </a:cubicBezTo>
                    <a:cubicBezTo>
                      <a:pt x="242" y="573"/>
                      <a:pt x="240" y="573"/>
                      <a:pt x="240" y="572"/>
                    </a:cubicBezTo>
                    <a:cubicBezTo>
                      <a:pt x="237" y="572"/>
                      <a:pt x="233" y="570"/>
                      <a:pt x="231" y="572"/>
                    </a:cubicBezTo>
                    <a:cubicBezTo>
                      <a:pt x="231" y="571"/>
                      <a:pt x="231" y="571"/>
                      <a:pt x="231" y="571"/>
                    </a:cubicBezTo>
                    <a:cubicBezTo>
                      <a:pt x="229" y="572"/>
                      <a:pt x="229" y="571"/>
                      <a:pt x="228" y="571"/>
                    </a:cubicBezTo>
                    <a:cubicBezTo>
                      <a:pt x="228" y="571"/>
                      <a:pt x="228" y="571"/>
                      <a:pt x="228" y="571"/>
                    </a:cubicBezTo>
                    <a:cubicBezTo>
                      <a:pt x="226" y="572"/>
                      <a:pt x="224" y="570"/>
                      <a:pt x="223" y="571"/>
                    </a:cubicBezTo>
                    <a:cubicBezTo>
                      <a:pt x="223" y="570"/>
                      <a:pt x="223" y="570"/>
                      <a:pt x="223" y="570"/>
                    </a:cubicBezTo>
                    <a:cubicBezTo>
                      <a:pt x="221" y="569"/>
                      <a:pt x="221" y="569"/>
                      <a:pt x="221" y="569"/>
                    </a:cubicBezTo>
                    <a:cubicBezTo>
                      <a:pt x="222" y="570"/>
                      <a:pt x="222" y="570"/>
                      <a:pt x="222" y="570"/>
                    </a:cubicBezTo>
                    <a:cubicBezTo>
                      <a:pt x="221" y="572"/>
                      <a:pt x="220" y="568"/>
                      <a:pt x="218" y="569"/>
                    </a:cubicBezTo>
                    <a:cubicBezTo>
                      <a:pt x="217" y="568"/>
                      <a:pt x="214" y="572"/>
                      <a:pt x="212" y="571"/>
                    </a:cubicBezTo>
                    <a:cubicBezTo>
                      <a:pt x="211" y="572"/>
                      <a:pt x="213" y="570"/>
                      <a:pt x="212" y="570"/>
                    </a:cubicBezTo>
                    <a:cubicBezTo>
                      <a:pt x="212" y="569"/>
                      <a:pt x="213" y="569"/>
                      <a:pt x="213" y="568"/>
                    </a:cubicBezTo>
                    <a:cubicBezTo>
                      <a:pt x="211" y="569"/>
                      <a:pt x="211" y="567"/>
                      <a:pt x="209" y="567"/>
                    </a:cubicBezTo>
                    <a:cubicBezTo>
                      <a:pt x="209" y="566"/>
                      <a:pt x="209" y="566"/>
                      <a:pt x="209" y="566"/>
                    </a:cubicBezTo>
                    <a:cubicBezTo>
                      <a:pt x="207" y="567"/>
                      <a:pt x="206" y="564"/>
                      <a:pt x="205" y="565"/>
                    </a:cubicBezTo>
                    <a:cubicBezTo>
                      <a:pt x="202" y="565"/>
                      <a:pt x="204" y="562"/>
                      <a:pt x="201" y="564"/>
                    </a:cubicBezTo>
                    <a:cubicBezTo>
                      <a:pt x="201" y="562"/>
                      <a:pt x="201" y="562"/>
                      <a:pt x="201" y="562"/>
                    </a:cubicBezTo>
                    <a:cubicBezTo>
                      <a:pt x="200" y="562"/>
                      <a:pt x="200" y="563"/>
                      <a:pt x="199" y="562"/>
                    </a:cubicBezTo>
                    <a:cubicBezTo>
                      <a:pt x="199" y="562"/>
                      <a:pt x="198" y="562"/>
                      <a:pt x="199" y="561"/>
                    </a:cubicBezTo>
                    <a:cubicBezTo>
                      <a:pt x="197" y="559"/>
                      <a:pt x="194" y="561"/>
                      <a:pt x="192" y="559"/>
                    </a:cubicBezTo>
                    <a:cubicBezTo>
                      <a:pt x="191" y="560"/>
                      <a:pt x="189" y="559"/>
                      <a:pt x="189" y="559"/>
                    </a:cubicBezTo>
                    <a:cubicBezTo>
                      <a:pt x="189" y="559"/>
                      <a:pt x="186" y="558"/>
                      <a:pt x="188" y="558"/>
                    </a:cubicBezTo>
                    <a:cubicBezTo>
                      <a:pt x="188" y="558"/>
                      <a:pt x="188" y="558"/>
                      <a:pt x="188" y="558"/>
                    </a:cubicBezTo>
                    <a:cubicBezTo>
                      <a:pt x="189" y="557"/>
                      <a:pt x="189" y="557"/>
                      <a:pt x="189" y="557"/>
                    </a:cubicBezTo>
                    <a:cubicBezTo>
                      <a:pt x="187" y="555"/>
                      <a:pt x="185" y="557"/>
                      <a:pt x="184" y="556"/>
                    </a:cubicBezTo>
                    <a:cubicBezTo>
                      <a:pt x="184" y="557"/>
                      <a:pt x="185" y="557"/>
                      <a:pt x="184" y="557"/>
                    </a:cubicBezTo>
                    <a:cubicBezTo>
                      <a:pt x="183" y="557"/>
                      <a:pt x="183" y="557"/>
                      <a:pt x="183" y="557"/>
                    </a:cubicBezTo>
                    <a:cubicBezTo>
                      <a:pt x="183" y="556"/>
                      <a:pt x="183" y="556"/>
                      <a:pt x="183" y="556"/>
                    </a:cubicBezTo>
                    <a:cubicBezTo>
                      <a:pt x="181" y="555"/>
                      <a:pt x="181" y="555"/>
                      <a:pt x="181" y="555"/>
                    </a:cubicBezTo>
                    <a:cubicBezTo>
                      <a:pt x="181" y="556"/>
                      <a:pt x="181" y="556"/>
                      <a:pt x="181" y="556"/>
                    </a:cubicBezTo>
                    <a:cubicBezTo>
                      <a:pt x="180" y="555"/>
                      <a:pt x="180" y="554"/>
                      <a:pt x="179" y="554"/>
                    </a:cubicBezTo>
                    <a:cubicBezTo>
                      <a:pt x="178" y="555"/>
                      <a:pt x="179" y="556"/>
                      <a:pt x="178" y="556"/>
                    </a:cubicBezTo>
                    <a:cubicBezTo>
                      <a:pt x="177" y="555"/>
                      <a:pt x="175" y="553"/>
                      <a:pt x="173" y="552"/>
                    </a:cubicBezTo>
                    <a:cubicBezTo>
                      <a:pt x="173" y="553"/>
                      <a:pt x="173" y="553"/>
                      <a:pt x="172" y="553"/>
                    </a:cubicBezTo>
                    <a:cubicBezTo>
                      <a:pt x="172" y="552"/>
                      <a:pt x="172" y="552"/>
                      <a:pt x="172" y="552"/>
                    </a:cubicBezTo>
                    <a:cubicBezTo>
                      <a:pt x="170" y="553"/>
                      <a:pt x="172" y="550"/>
                      <a:pt x="170" y="550"/>
                    </a:cubicBezTo>
                    <a:cubicBezTo>
                      <a:pt x="170" y="550"/>
                      <a:pt x="170" y="550"/>
                      <a:pt x="170" y="550"/>
                    </a:cubicBezTo>
                    <a:cubicBezTo>
                      <a:pt x="169" y="551"/>
                      <a:pt x="169" y="551"/>
                      <a:pt x="169" y="551"/>
                    </a:cubicBezTo>
                    <a:cubicBezTo>
                      <a:pt x="167" y="552"/>
                      <a:pt x="169" y="549"/>
                      <a:pt x="166" y="551"/>
                    </a:cubicBezTo>
                    <a:cubicBezTo>
                      <a:pt x="167" y="551"/>
                      <a:pt x="166" y="553"/>
                      <a:pt x="165" y="552"/>
                    </a:cubicBezTo>
                    <a:cubicBezTo>
                      <a:pt x="166" y="551"/>
                      <a:pt x="166" y="551"/>
                      <a:pt x="166" y="551"/>
                    </a:cubicBezTo>
                    <a:cubicBezTo>
                      <a:pt x="165" y="551"/>
                      <a:pt x="165" y="552"/>
                      <a:pt x="165" y="551"/>
                    </a:cubicBezTo>
                    <a:cubicBezTo>
                      <a:pt x="165" y="551"/>
                      <a:pt x="165" y="550"/>
                      <a:pt x="164" y="550"/>
                    </a:cubicBezTo>
                    <a:cubicBezTo>
                      <a:pt x="165" y="549"/>
                      <a:pt x="165" y="549"/>
                      <a:pt x="165" y="549"/>
                    </a:cubicBezTo>
                    <a:cubicBezTo>
                      <a:pt x="163" y="550"/>
                      <a:pt x="163" y="550"/>
                      <a:pt x="163" y="550"/>
                    </a:cubicBezTo>
                    <a:cubicBezTo>
                      <a:pt x="162" y="549"/>
                      <a:pt x="160" y="549"/>
                      <a:pt x="160" y="548"/>
                    </a:cubicBezTo>
                    <a:cubicBezTo>
                      <a:pt x="160" y="548"/>
                      <a:pt x="158" y="547"/>
                      <a:pt x="157" y="548"/>
                    </a:cubicBezTo>
                    <a:cubicBezTo>
                      <a:pt x="158" y="547"/>
                      <a:pt x="157" y="546"/>
                      <a:pt x="157" y="546"/>
                    </a:cubicBezTo>
                    <a:cubicBezTo>
                      <a:pt x="156" y="546"/>
                      <a:pt x="154" y="546"/>
                      <a:pt x="154" y="545"/>
                    </a:cubicBezTo>
                    <a:cubicBezTo>
                      <a:pt x="154" y="545"/>
                      <a:pt x="154" y="545"/>
                      <a:pt x="154" y="545"/>
                    </a:cubicBezTo>
                    <a:cubicBezTo>
                      <a:pt x="152" y="543"/>
                      <a:pt x="149" y="544"/>
                      <a:pt x="147" y="542"/>
                    </a:cubicBezTo>
                    <a:cubicBezTo>
                      <a:pt x="147" y="543"/>
                      <a:pt x="146" y="542"/>
                      <a:pt x="146" y="544"/>
                    </a:cubicBezTo>
                    <a:cubicBezTo>
                      <a:pt x="143" y="544"/>
                      <a:pt x="142" y="539"/>
                      <a:pt x="140" y="543"/>
                    </a:cubicBezTo>
                    <a:cubicBezTo>
                      <a:pt x="139" y="542"/>
                      <a:pt x="139" y="541"/>
                      <a:pt x="138" y="541"/>
                    </a:cubicBezTo>
                    <a:cubicBezTo>
                      <a:pt x="139" y="541"/>
                      <a:pt x="139" y="541"/>
                      <a:pt x="139" y="541"/>
                    </a:cubicBezTo>
                    <a:cubicBezTo>
                      <a:pt x="136" y="540"/>
                      <a:pt x="136" y="540"/>
                      <a:pt x="134" y="539"/>
                    </a:cubicBezTo>
                    <a:cubicBezTo>
                      <a:pt x="133" y="539"/>
                      <a:pt x="133" y="540"/>
                      <a:pt x="131" y="539"/>
                    </a:cubicBezTo>
                    <a:cubicBezTo>
                      <a:pt x="132" y="539"/>
                      <a:pt x="131" y="539"/>
                      <a:pt x="131" y="539"/>
                    </a:cubicBezTo>
                    <a:cubicBezTo>
                      <a:pt x="131" y="539"/>
                      <a:pt x="132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1" y="538"/>
                      <a:pt x="131" y="538"/>
                      <a:pt x="131" y="538"/>
                    </a:cubicBezTo>
                    <a:cubicBezTo>
                      <a:pt x="130" y="538"/>
                      <a:pt x="130" y="538"/>
                      <a:pt x="130" y="538"/>
                    </a:cubicBezTo>
                    <a:cubicBezTo>
                      <a:pt x="130" y="538"/>
                      <a:pt x="130" y="538"/>
                      <a:pt x="130" y="539"/>
                    </a:cubicBezTo>
                    <a:cubicBezTo>
                      <a:pt x="129" y="537"/>
                      <a:pt x="127" y="537"/>
                      <a:pt x="128" y="536"/>
                    </a:cubicBezTo>
                    <a:cubicBezTo>
                      <a:pt x="125" y="535"/>
                      <a:pt x="123" y="535"/>
                      <a:pt x="121" y="535"/>
                    </a:cubicBezTo>
                    <a:cubicBezTo>
                      <a:pt x="121" y="534"/>
                      <a:pt x="121" y="534"/>
                      <a:pt x="122" y="534"/>
                    </a:cubicBezTo>
                    <a:cubicBezTo>
                      <a:pt x="121" y="533"/>
                      <a:pt x="121" y="533"/>
                      <a:pt x="121" y="533"/>
                    </a:cubicBezTo>
                    <a:cubicBezTo>
                      <a:pt x="121" y="532"/>
                      <a:pt x="122" y="533"/>
                      <a:pt x="122" y="533"/>
                    </a:cubicBezTo>
                    <a:cubicBezTo>
                      <a:pt x="121" y="531"/>
                      <a:pt x="118" y="533"/>
                      <a:pt x="117" y="530"/>
                    </a:cubicBezTo>
                    <a:cubicBezTo>
                      <a:pt x="116" y="531"/>
                      <a:pt x="116" y="531"/>
                      <a:pt x="116" y="531"/>
                    </a:cubicBezTo>
                    <a:cubicBezTo>
                      <a:pt x="116" y="531"/>
                      <a:pt x="116" y="531"/>
                      <a:pt x="116" y="531"/>
                    </a:cubicBezTo>
                    <a:cubicBezTo>
                      <a:pt x="116" y="531"/>
                      <a:pt x="115" y="531"/>
                      <a:pt x="115" y="531"/>
                    </a:cubicBezTo>
                    <a:cubicBezTo>
                      <a:pt x="115" y="530"/>
                      <a:pt x="116" y="529"/>
                      <a:pt x="115" y="529"/>
                    </a:cubicBezTo>
                    <a:cubicBezTo>
                      <a:pt x="114" y="528"/>
                      <a:pt x="112" y="528"/>
                      <a:pt x="111" y="528"/>
                    </a:cubicBezTo>
                    <a:cubicBezTo>
                      <a:pt x="111" y="528"/>
                      <a:pt x="111" y="528"/>
                      <a:pt x="111" y="528"/>
                    </a:cubicBezTo>
                    <a:cubicBezTo>
                      <a:pt x="110" y="528"/>
                      <a:pt x="110" y="527"/>
                      <a:pt x="110" y="527"/>
                    </a:cubicBezTo>
                    <a:cubicBezTo>
                      <a:pt x="110" y="527"/>
                      <a:pt x="110" y="527"/>
                      <a:pt x="110" y="527"/>
                    </a:cubicBezTo>
                    <a:cubicBezTo>
                      <a:pt x="110" y="527"/>
                      <a:pt x="108" y="526"/>
                      <a:pt x="108" y="527"/>
                    </a:cubicBezTo>
                    <a:cubicBezTo>
                      <a:pt x="108" y="526"/>
                      <a:pt x="109" y="527"/>
                      <a:pt x="110" y="526"/>
                    </a:cubicBezTo>
                    <a:cubicBezTo>
                      <a:pt x="108" y="525"/>
                      <a:pt x="109" y="526"/>
                      <a:pt x="107" y="524"/>
                    </a:cubicBezTo>
                    <a:cubicBezTo>
                      <a:pt x="105" y="524"/>
                      <a:pt x="106" y="525"/>
                      <a:pt x="105" y="526"/>
                    </a:cubicBezTo>
                    <a:cubicBezTo>
                      <a:pt x="104" y="525"/>
                      <a:pt x="103" y="525"/>
                      <a:pt x="102" y="524"/>
                    </a:cubicBezTo>
                    <a:cubicBezTo>
                      <a:pt x="102" y="525"/>
                      <a:pt x="102" y="525"/>
                      <a:pt x="102" y="525"/>
                    </a:cubicBezTo>
                    <a:cubicBezTo>
                      <a:pt x="100" y="524"/>
                      <a:pt x="99" y="523"/>
                      <a:pt x="99" y="522"/>
                    </a:cubicBezTo>
                    <a:cubicBezTo>
                      <a:pt x="97" y="521"/>
                      <a:pt x="95" y="520"/>
                      <a:pt x="93" y="520"/>
                    </a:cubicBezTo>
                    <a:cubicBezTo>
                      <a:pt x="93" y="518"/>
                      <a:pt x="91" y="516"/>
                      <a:pt x="85" y="514"/>
                    </a:cubicBezTo>
                    <a:cubicBezTo>
                      <a:pt x="85" y="513"/>
                      <a:pt x="85" y="513"/>
                      <a:pt x="85" y="513"/>
                    </a:cubicBezTo>
                    <a:cubicBezTo>
                      <a:pt x="83" y="514"/>
                      <a:pt x="81" y="514"/>
                      <a:pt x="80" y="516"/>
                    </a:cubicBezTo>
                    <a:cubicBezTo>
                      <a:pt x="79" y="515"/>
                      <a:pt x="78" y="517"/>
                      <a:pt x="78" y="517"/>
                    </a:cubicBezTo>
                    <a:cubicBezTo>
                      <a:pt x="78" y="516"/>
                      <a:pt x="78" y="516"/>
                      <a:pt x="78" y="516"/>
                    </a:cubicBezTo>
                    <a:cubicBezTo>
                      <a:pt x="77" y="518"/>
                      <a:pt x="74" y="517"/>
                      <a:pt x="74" y="519"/>
                    </a:cubicBezTo>
                    <a:cubicBezTo>
                      <a:pt x="74" y="519"/>
                      <a:pt x="73" y="518"/>
                      <a:pt x="74" y="518"/>
                    </a:cubicBezTo>
                    <a:cubicBezTo>
                      <a:pt x="73" y="519"/>
                      <a:pt x="72" y="520"/>
                      <a:pt x="71" y="519"/>
                    </a:cubicBezTo>
                    <a:cubicBezTo>
                      <a:pt x="69" y="520"/>
                      <a:pt x="66" y="522"/>
                      <a:pt x="66" y="525"/>
                    </a:cubicBezTo>
                    <a:cubicBezTo>
                      <a:pt x="66" y="524"/>
                      <a:pt x="66" y="524"/>
                      <a:pt x="66" y="524"/>
                    </a:cubicBezTo>
                    <a:cubicBezTo>
                      <a:pt x="66" y="526"/>
                      <a:pt x="65" y="525"/>
                      <a:pt x="65" y="526"/>
                    </a:cubicBezTo>
                    <a:cubicBezTo>
                      <a:pt x="65" y="526"/>
                      <a:pt x="64" y="526"/>
                      <a:pt x="64" y="526"/>
                    </a:cubicBezTo>
                    <a:cubicBezTo>
                      <a:pt x="64" y="528"/>
                      <a:pt x="62" y="528"/>
                      <a:pt x="62" y="529"/>
                    </a:cubicBezTo>
                    <a:cubicBezTo>
                      <a:pt x="62" y="528"/>
                      <a:pt x="62" y="528"/>
                      <a:pt x="62" y="528"/>
                    </a:cubicBezTo>
                    <a:cubicBezTo>
                      <a:pt x="60" y="530"/>
                      <a:pt x="60" y="530"/>
                      <a:pt x="60" y="530"/>
                    </a:cubicBezTo>
                    <a:cubicBezTo>
                      <a:pt x="61" y="529"/>
                      <a:pt x="61" y="529"/>
                      <a:pt x="61" y="529"/>
                    </a:cubicBezTo>
                    <a:cubicBezTo>
                      <a:pt x="62" y="531"/>
                      <a:pt x="59" y="529"/>
                      <a:pt x="59" y="531"/>
                    </a:cubicBezTo>
                    <a:cubicBezTo>
                      <a:pt x="58" y="532"/>
                      <a:pt x="60" y="536"/>
                      <a:pt x="59" y="537"/>
                    </a:cubicBezTo>
                    <a:cubicBezTo>
                      <a:pt x="59" y="538"/>
                      <a:pt x="58" y="535"/>
                      <a:pt x="58" y="536"/>
                    </a:cubicBezTo>
                    <a:cubicBezTo>
                      <a:pt x="57" y="536"/>
                      <a:pt x="58" y="535"/>
                      <a:pt x="57" y="535"/>
                    </a:cubicBezTo>
                    <a:cubicBezTo>
                      <a:pt x="56" y="536"/>
                      <a:pt x="55" y="535"/>
                      <a:pt x="55" y="537"/>
                    </a:cubicBezTo>
                    <a:cubicBezTo>
                      <a:pt x="54" y="536"/>
                      <a:pt x="54" y="536"/>
                      <a:pt x="54" y="536"/>
                    </a:cubicBezTo>
                    <a:cubicBezTo>
                      <a:pt x="54" y="538"/>
                      <a:pt x="51" y="538"/>
                      <a:pt x="52" y="539"/>
                    </a:cubicBezTo>
                    <a:cubicBezTo>
                      <a:pt x="51" y="541"/>
                      <a:pt x="49" y="538"/>
                      <a:pt x="49" y="541"/>
                    </a:cubicBezTo>
                    <a:cubicBezTo>
                      <a:pt x="48" y="541"/>
                      <a:pt x="48" y="541"/>
                      <a:pt x="48" y="541"/>
                    </a:cubicBezTo>
                    <a:cubicBezTo>
                      <a:pt x="47" y="541"/>
                      <a:pt x="49" y="542"/>
                      <a:pt x="48" y="542"/>
                    </a:cubicBezTo>
                    <a:cubicBezTo>
                      <a:pt x="47" y="542"/>
                      <a:pt x="47" y="542"/>
                      <a:pt x="46" y="542"/>
                    </a:cubicBezTo>
                    <a:cubicBezTo>
                      <a:pt x="44" y="542"/>
                      <a:pt x="46" y="545"/>
                      <a:pt x="43" y="546"/>
                    </a:cubicBezTo>
                    <a:cubicBezTo>
                      <a:pt x="44" y="547"/>
                      <a:pt x="42" y="548"/>
                      <a:pt x="43" y="549"/>
                    </a:cubicBezTo>
                    <a:cubicBezTo>
                      <a:pt x="42" y="548"/>
                      <a:pt x="41" y="551"/>
                      <a:pt x="41" y="549"/>
                    </a:cubicBezTo>
                    <a:cubicBezTo>
                      <a:pt x="41" y="549"/>
                      <a:pt x="41" y="548"/>
                      <a:pt x="41" y="549"/>
                    </a:cubicBezTo>
                    <a:cubicBezTo>
                      <a:pt x="41" y="548"/>
                      <a:pt x="41" y="548"/>
                      <a:pt x="41" y="548"/>
                    </a:cubicBezTo>
                    <a:cubicBezTo>
                      <a:pt x="39" y="548"/>
                      <a:pt x="40" y="550"/>
                      <a:pt x="39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3"/>
                      <a:pt x="38" y="553"/>
                      <a:pt x="38" y="553"/>
                    </a:cubicBezTo>
                    <a:cubicBezTo>
                      <a:pt x="38" y="554"/>
                      <a:pt x="36" y="553"/>
                      <a:pt x="37" y="555"/>
                    </a:cubicBezTo>
                    <a:cubicBezTo>
                      <a:pt x="37" y="555"/>
                      <a:pt x="38" y="555"/>
                      <a:pt x="38" y="556"/>
                    </a:cubicBezTo>
                    <a:cubicBezTo>
                      <a:pt x="37" y="556"/>
                      <a:pt x="35" y="557"/>
                      <a:pt x="34" y="558"/>
                    </a:cubicBezTo>
                    <a:cubicBezTo>
                      <a:pt x="35" y="559"/>
                      <a:pt x="35" y="559"/>
                      <a:pt x="35" y="560"/>
                    </a:cubicBezTo>
                    <a:cubicBezTo>
                      <a:pt x="34" y="559"/>
                      <a:pt x="34" y="559"/>
                      <a:pt x="34" y="559"/>
                    </a:cubicBezTo>
                    <a:cubicBezTo>
                      <a:pt x="34" y="561"/>
                      <a:pt x="32" y="559"/>
                      <a:pt x="32" y="561"/>
                    </a:cubicBezTo>
                    <a:cubicBezTo>
                      <a:pt x="33" y="561"/>
                      <a:pt x="33" y="561"/>
                      <a:pt x="33" y="561"/>
                    </a:cubicBezTo>
                    <a:cubicBezTo>
                      <a:pt x="34" y="564"/>
                      <a:pt x="31" y="561"/>
                      <a:pt x="32" y="564"/>
                    </a:cubicBezTo>
                    <a:cubicBezTo>
                      <a:pt x="32" y="563"/>
                      <a:pt x="34" y="564"/>
                      <a:pt x="33" y="565"/>
                    </a:cubicBezTo>
                    <a:cubicBezTo>
                      <a:pt x="33" y="564"/>
                      <a:pt x="33" y="564"/>
                      <a:pt x="33" y="564"/>
                    </a:cubicBezTo>
                    <a:cubicBezTo>
                      <a:pt x="33" y="565"/>
                      <a:pt x="33" y="565"/>
                      <a:pt x="33" y="565"/>
                    </a:cubicBezTo>
                    <a:cubicBezTo>
                      <a:pt x="32" y="565"/>
                      <a:pt x="32" y="565"/>
                      <a:pt x="31" y="565"/>
                    </a:cubicBezTo>
                    <a:cubicBezTo>
                      <a:pt x="31" y="564"/>
                      <a:pt x="31" y="564"/>
                      <a:pt x="31" y="564"/>
                    </a:cubicBezTo>
                    <a:cubicBezTo>
                      <a:pt x="32" y="566"/>
                      <a:pt x="32" y="566"/>
                      <a:pt x="32" y="566"/>
                    </a:cubicBezTo>
                    <a:cubicBezTo>
                      <a:pt x="30" y="567"/>
                      <a:pt x="31" y="568"/>
                      <a:pt x="29" y="568"/>
                    </a:cubicBezTo>
                    <a:cubicBezTo>
                      <a:pt x="29" y="568"/>
                      <a:pt x="28" y="570"/>
                      <a:pt x="29" y="571"/>
                    </a:cubicBezTo>
                    <a:cubicBezTo>
                      <a:pt x="28" y="570"/>
                      <a:pt x="28" y="571"/>
                      <a:pt x="27" y="570"/>
                    </a:cubicBezTo>
                    <a:cubicBezTo>
                      <a:pt x="28" y="571"/>
                      <a:pt x="28" y="573"/>
                      <a:pt x="26" y="573"/>
                    </a:cubicBezTo>
                    <a:cubicBezTo>
                      <a:pt x="26" y="572"/>
                      <a:pt x="26" y="572"/>
                      <a:pt x="26" y="572"/>
                    </a:cubicBezTo>
                    <a:cubicBezTo>
                      <a:pt x="25" y="574"/>
                      <a:pt x="26" y="576"/>
                      <a:pt x="24" y="578"/>
                    </a:cubicBezTo>
                    <a:cubicBezTo>
                      <a:pt x="25" y="578"/>
                      <a:pt x="24" y="579"/>
                      <a:pt x="25" y="579"/>
                    </a:cubicBezTo>
                    <a:cubicBezTo>
                      <a:pt x="26" y="582"/>
                      <a:pt x="22" y="582"/>
                      <a:pt x="25" y="584"/>
                    </a:cubicBezTo>
                    <a:cubicBezTo>
                      <a:pt x="25" y="585"/>
                      <a:pt x="24" y="584"/>
                      <a:pt x="23" y="585"/>
                    </a:cubicBezTo>
                    <a:cubicBezTo>
                      <a:pt x="23" y="585"/>
                      <a:pt x="23" y="585"/>
                      <a:pt x="23" y="585"/>
                    </a:cubicBezTo>
                    <a:cubicBezTo>
                      <a:pt x="23" y="586"/>
                      <a:pt x="23" y="587"/>
                      <a:pt x="22" y="588"/>
                    </a:cubicBezTo>
                    <a:cubicBezTo>
                      <a:pt x="22" y="589"/>
                      <a:pt x="24" y="589"/>
                      <a:pt x="23" y="590"/>
                    </a:cubicBezTo>
                    <a:cubicBezTo>
                      <a:pt x="23" y="590"/>
                      <a:pt x="23" y="590"/>
                      <a:pt x="23" y="591"/>
                    </a:cubicBezTo>
                    <a:cubicBezTo>
                      <a:pt x="23" y="590"/>
                      <a:pt x="22" y="590"/>
                      <a:pt x="22" y="591"/>
                    </a:cubicBezTo>
                    <a:cubicBezTo>
                      <a:pt x="22" y="591"/>
                      <a:pt x="22" y="591"/>
                      <a:pt x="22" y="591"/>
                    </a:cubicBezTo>
                    <a:cubicBezTo>
                      <a:pt x="22" y="591"/>
                      <a:pt x="22" y="591"/>
                      <a:pt x="22" y="591"/>
                    </a:cubicBezTo>
                    <a:cubicBezTo>
                      <a:pt x="22" y="592"/>
                      <a:pt x="22" y="592"/>
                      <a:pt x="22" y="591"/>
                    </a:cubicBezTo>
                    <a:cubicBezTo>
                      <a:pt x="22" y="591"/>
                      <a:pt x="23" y="591"/>
                      <a:pt x="23" y="591"/>
                    </a:cubicBezTo>
                    <a:cubicBezTo>
                      <a:pt x="22" y="592"/>
                      <a:pt x="22" y="593"/>
                      <a:pt x="21" y="593"/>
                    </a:cubicBezTo>
                    <a:cubicBezTo>
                      <a:pt x="20" y="595"/>
                      <a:pt x="21" y="597"/>
                      <a:pt x="21" y="599"/>
                    </a:cubicBezTo>
                    <a:cubicBezTo>
                      <a:pt x="20" y="599"/>
                      <a:pt x="20" y="598"/>
                      <a:pt x="20" y="598"/>
                    </a:cubicBezTo>
                    <a:cubicBezTo>
                      <a:pt x="20" y="599"/>
                      <a:pt x="20" y="599"/>
                      <a:pt x="20" y="599"/>
                    </a:cubicBezTo>
                    <a:cubicBezTo>
                      <a:pt x="19" y="599"/>
                      <a:pt x="19" y="598"/>
                      <a:pt x="19" y="598"/>
                    </a:cubicBezTo>
                    <a:cubicBezTo>
                      <a:pt x="19" y="598"/>
                      <a:pt x="19" y="598"/>
                      <a:pt x="19" y="598"/>
                    </a:cubicBezTo>
                    <a:cubicBezTo>
                      <a:pt x="18" y="597"/>
                      <a:pt x="18" y="597"/>
                      <a:pt x="18" y="596"/>
                    </a:cubicBezTo>
                    <a:cubicBezTo>
                      <a:pt x="19" y="595"/>
                      <a:pt x="17" y="591"/>
                      <a:pt x="18" y="590"/>
                    </a:cubicBezTo>
                    <a:cubicBezTo>
                      <a:pt x="18" y="590"/>
                      <a:pt x="18" y="590"/>
                      <a:pt x="18" y="590"/>
                    </a:cubicBezTo>
                    <a:cubicBezTo>
                      <a:pt x="16" y="586"/>
                      <a:pt x="18" y="583"/>
                      <a:pt x="16" y="579"/>
                    </a:cubicBezTo>
                    <a:cubicBezTo>
                      <a:pt x="17" y="579"/>
                      <a:pt x="17" y="579"/>
                      <a:pt x="17" y="580"/>
                    </a:cubicBezTo>
                    <a:cubicBezTo>
                      <a:pt x="17" y="578"/>
                      <a:pt x="16" y="575"/>
                      <a:pt x="17" y="574"/>
                    </a:cubicBezTo>
                    <a:cubicBezTo>
                      <a:pt x="16" y="568"/>
                      <a:pt x="17" y="560"/>
                      <a:pt x="15" y="557"/>
                    </a:cubicBezTo>
                    <a:cubicBezTo>
                      <a:pt x="15" y="557"/>
                      <a:pt x="15" y="557"/>
                      <a:pt x="15" y="557"/>
                    </a:cubicBezTo>
                    <a:cubicBezTo>
                      <a:pt x="14" y="555"/>
                      <a:pt x="15" y="554"/>
                      <a:pt x="15" y="552"/>
                    </a:cubicBezTo>
                    <a:cubicBezTo>
                      <a:pt x="15" y="552"/>
                      <a:pt x="15" y="551"/>
                      <a:pt x="15" y="551"/>
                    </a:cubicBezTo>
                    <a:cubicBezTo>
                      <a:pt x="14" y="549"/>
                      <a:pt x="15" y="545"/>
                      <a:pt x="14" y="543"/>
                    </a:cubicBezTo>
                    <a:cubicBezTo>
                      <a:pt x="15" y="543"/>
                      <a:pt x="15" y="543"/>
                      <a:pt x="15" y="543"/>
                    </a:cubicBezTo>
                    <a:cubicBezTo>
                      <a:pt x="15" y="541"/>
                      <a:pt x="15" y="540"/>
                      <a:pt x="15" y="538"/>
                    </a:cubicBezTo>
                    <a:cubicBezTo>
                      <a:pt x="15" y="540"/>
                      <a:pt x="15" y="540"/>
                      <a:pt x="15" y="540"/>
                    </a:cubicBezTo>
                    <a:cubicBezTo>
                      <a:pt x="13" y="539"/>
                      <a:pt x="17" y="536"/>
                      <a:pt x="15" y="533"/>
                    </a:cubicBezTo>
                    <a:cubicBezTo>
                      <a:pt x="16" y="530"/>
                      <a:pt x="12" y="526"/>
                      <a:pt x="13" y="523"/>
                    </a:cubicBezTo>
                    <a:cubicBezTo>
                      <a:pt x="12" y="521"/>
                      <a:pt x="14" y="524"/>
                      <a:pt x="14" y="522"/>
                    </a:cubicBezTo>
                    <a:cubicBezTo>
                      <a:pt x="15" y="522"/>
                      <a:pt x="15" y="523"/>
                      <a:pt x="15" y="523"/>
                    </a:cubicBezTo>
                    <a:cubicBezTo>
                      <a:pt x="15" y="520"/>
                      <a:pt x="17" y="519"/>
                      <a:pt x="17" y="516"/>
                    </a:cubicBezTo>
                    <a:cubicBezTo>
                      <a:pt x="18" y="516"/>
                      <a:pt x="18" y="516"/>
                      <a:pt x="18" y="516"/>
                    </a:cubicBezTo>
                    <a:cubicBezTo>
                      <a:pt x="17" y="512"/>
                      <a:pt x="20" y="509"/>
                      <a:pt x="19" y="507"/>
                    </a:cubicBezTo>
                    <a:cubicBezTo>
                      <a:pt x="19" y="503"/>
                      <a:pt x="22" y="505"/>
                      <a:pt x="21" y="500"/>
                    </a:cubicBezTo>
                    <a:cubicBezTo>
                      <a:pt x="22" y="499"/>
                      <a:pt x="22" y="499"/>
                      <a:pt x="22" y="499"/>
                    </a:cubicBezTo>
                    <a:cubicBezTo>
                      <a:pt x="23" y="498"/>
                      <a:pt x="21" y="498"/>
                      <a:pt x="22" y="496"/>
                    </a:cubicBezTo>
                    <a:cubicBezTo>
                      <a:pt x="23" y="496"/>
                      <a:pt x="23" y="494"/>
                      <a:pt x="23" y="495"/>
                    </a:cubicBezTo>
                    <a:cubicBezTo>
                      <a:pt x="25" y="491"/>
                      <a:pt x="24" y="486"/>
                      <a:pt x="27" y="481"/>
                    </a:cubicBezTo>
                    <a:cubicBezTo>
                      <a:pt x="26" y="480"/>
                      <a:pt x="27" y="477"/>
                      <a:pt x="26" y="476"/>
                    </a:cubicBezTo>
                    <a:cubicBezTo>
                      <a:pt x="27" y="476"/>
                      <a:pt x="28" y="471"/>
                      <a:pt x="29" y="474"/>
                    </a:cubicBezTo>
                    <a:cubicBezTo>
                      <a:pt x="29" y="474"/>
                      <a:pt x="28" y="475"/>
                      <a:pt x="28" y="475"/>
                    </a:cubicBezTo>
                    <a:cubicBezTo>
                      <a:pt x="29" y="475"/>
                      <a:pt x="29" y="475"/>
                      <a:pt x="29" y="475"/>
                    </a:cubicBezTo>
                    <a:cubicBezTo>
                      <a:pt x="31" y="473"/>
                      <a:pt x="30" y="469"/>
                      <a:pt x="31" y="466"/>
                    </a:cubicBezTo>
                    <a:cubicBezTo>
                      <a:pt x="30" y="467"/>
                      <a:pt x="30" y="468"/>
                      <a:pt x="30" y="467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1" y="465"/>
                      <a:pt x="31" y="465"/>
                      <a:pt x="31" y="465"/>
                    </a:cubicBezTo>
                    <a:cubicBezTo>
                      <a:pt x="33" y="461"/>
                      <a:pt x="33" y="461"/>
                      <a:pt x="33" y="461"/>
                    </a:cubicBezTo>
                    <a:cubicBezTo>
                      <a:pt x="32" y="462"/>
                      <a:pt x="32" y="462"/>
                      <a:pt x="32" y="462"/>
                    </a:cubicBezTo>
                    <a:cubicBezTo>
                      <a:pt x="33" y="460"/>
                      <a:pt x="34" y="460"/>
                      <a:pt x="34" y="457"/>
                    </a:cubicBezTo>
                    <a:cubicBezTo>
                      <a:pt x="34" y="456"/>
                      <a:pt x="32" y="458"/>
                      <a:pt x="33" y="456"/>
                    </a:cubicBezTo>
                    <a:cubicBezTo>
                      <a:pt x="34" y="454"/>
                      <a:pt x="36" y="450"/>
                      <a:pt x="38" y="447"/>
                    </a:cubicBezTo>
                    <a:cubicBezTo>
                      <a:pt x="37" y="447"/>
                      <a:pt x="37" y="446"/>
                      <a:pt x="37" y="445"/>
                    </a:cubicBezTo>
                    <a:cubicBezTo>
                      <a:pt x="38" y="445"/>
                      <a:pt x="38" y="445"/>
                      <a:pt x="38" y="445"/>
                    </a:cubicBezTo>
                    <a:cubicBezTo>
                      <a:pt x="38" y="441"/>
                      <a:pt x="40" y="444"/>
                      <a:pt x="41" y="440"/>
                    </a:cubicBezTo>
                    <a:cubicBezTo>
                      <a:pt x="41" y="441"/>
                      <a:pt x="41" y="441"/>
                      <a:pt x="41" y="441"/>
                    </a:cubicBezTo>
                    <a:cubicBezTo>
                      <a:pt x="40" y="439"/>
                      <a:pt x="40" y="439"/>
                      <a:pt x="40" y="439"/>
                    </a:cubicBezTo>
                    <a:cubicBezTo>
                      <a:pt x="40" y="435"/>
                      <a:pt x="42" y="438"/>
                      <a:pt x="41" y="434"/>
                    </a:cubicBezTo>
                    <a:cubicBezTo>
                      <a:pt x="41" y="435"/>
                      <a:pt x="39" y="434"/>
                      <a:pt x="40" y="432"/>
                    </a:cubicBezTo>
                    <a:cubicBezTo>
                      <a:pt x="41" y="433"/>
                      <a:pt x="41" y="433"/>
                      <a:pt x="41" y="433"/>
                    </a:cubicBezTo>
                    <a:cubicBezTo>
                      <a:pt x="41" y="432"/>
                      <a:pt x="41" y="431"/>
                      <a:pt x="41" y="431"/>
                    </a:cubicBezTo>
                    <a:cubicBezTo>
                      <a:pt x="42" y="431"/>
                      <a:pt x="43" y="431"/>
                      <a:pt x="43" y="430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3" y="428"/>
                      <a:pt x="43" y="428"/>
                      <a:pt x="43" y="428"/>
                    </a:cubicBezTo>
                    <a:cubicBezTo>
                      <a:pt x="45" y="426"/>
                      <a:pt x="45" y="423"/>
                      <a:pt x="47" y="422"/>
                    </a:cubicBezTo>
                    <a:cubicBezTo>
                      <a:pt x="47" y="422"/>
                      <a:pt x="49" y="418"/>
                      <a:pt x="48" y="417"/>
                    </a:cubicBezTo>
                    <a:cubicBezTo>
                      <a:pt x="49" y="418"/>
                      <a:pt x="50" y="416"/>
                      <a:pt x="51" y="417"/>
                    </a:cubicBezTo>
                    <a:cubicBezTo>
                      <a:pt x="50" y="415"/>
                      <a:pt x="51" y="412"/>
                      <a:pt x="53" y="411"/>
                    </a:cubicBezTo>
                    <a:cubicBezTo>
                      <a:pt x="53" y="411"/>
                      <a:pt x="53" y="411"/>
                      <a:pt x="53" y="411"/>
                    </a:cubicBezTo>
                    <a:cubicBezTo>
                      <a:pt x="56" y="407"/>
                      <a:pt x="56" y="402"/>
                      <a:pt x="59" y="398"/>
                    </a:cubicBezTo>
                    <a:cubicBezTo>
                      <a:pt x="58" y="398"/>
                      <a:pt x="60" y="396"/>
                      <a:pt x="58" y="396"/>
                    </a:cubicBezTo>
                    <a:cubicBezTo>
                      <a:pt x="60" y="391"/>
                      <a:pt x="65" y="389"/>
                      <a:pt x="63" y="386"/>
                    </a:cubicBezTo>
                    <a:cubicBezTo>
                      <a:pt x="64" y="384"/>
                      <a:pt x="65" y="384"/>
                      <a:pt x="66" y="383"/>
                    </a:cubicBezTo>
                    <a:cubicBezTo>
                      <a:pt x="66" y="384"/>
                      <a:pt x="66" y="384"/>
                      <a:pt x="66" y="384"/>
                    </a:cubicBezTo>
                    <a:cubicBezTo>
                      <a:pt x="68" y="380"/>
                      <a:pt x="68" y="379"/>
                      <a:pt x="70" y="376"/>
                    </a:cubicBezTo>
                    <a:cubicBezTo>
                      <a:pt x="71" y="375"/>
                      <a:pt x="69" y="373"/>
                      <a:pt x="71" y="371"/>
                    </a:cubicBezTo>
                    <a:cubicBezTo>
                      <a:pt x="71" y="372"/>
                      <a:pt x="72" y="371"/>
                      <a:pt x="72" y="371"/>
                    </a:cubicBezTo>
                    <a:cubicBezTo>
                      <a:pt x="72" y="371"/>
                      <a:pt x="72" y="372"/>
                      <a:pt x="73" y="371"/>
                    </a:cubicBezTo>
                    <a:cubicBezTo>
                      <a:pt x="73" y="370"/>
                      <a:pt x="73" y="370"/>
                      <a:pt x="73" y="370"/>
                    </a:cubicBezTo>
                    <a:cubicBezTo>
                      <a:pt x="74" y="370"/>
                      <a:pt x="74" y="370"/>
                      <a:pt x="74" y="370"/>
                    </a:cubicBezTo>
                    <a:cubicBezTo>
                      <a:pt x="74" y="368"/>
                      <a:pt x="74" y="368"/>
                      <a:pt x="74" y="369"/>
                    </a:cubicBezTo>
                    <a:cubicBezTo>
                      <a:pt x="73" y="369"/>
                      <a:pt x="73" y="369"/>
                      <a:pt x="73" y="369"/>
                    </a:cubicBezTo>
                    <a:cubicBezTo>
                      <a:pt x="75" y="368"/>
                      <a:pt x="76" y="365"/>
                      <a:pt x="77" y="365"/>
                    </a:cubicBezTo>
                    <a:cubicBezTo>
                      <a:pt x="80" y="361"/>
                      <a:pt x="81" y="357"/>
                      <a:pt x="84" y="353"/>
                    </a:cubicBezTo>
                    <a:cubicBezTo>
                      <a:pt x="85" y="353"/>
                      <a:pt x="84" y="354"/>
                      <a:pt x="84" y="356"/>
                    </a:cubicBezTo>
                    <a:cubicBezTo>
                      <a:pt x="86" y="353"/>
                      <a:pt x="86" y="353"/>
                      <a:pt x="86" y="353"/>
                    </a:cubicBezTo>
                    <a:cubicBezTo>
                      <a:pt x="86" y="354"/>
                      <a:pt x="85" y="355"/>
                      <a:pt x="84" y="356"/>
                    </a:cubicBezTo>
                    <a:cubicBezTo>
                      <a:pt x="88" y="354"/>
                      <a:pt x="88" y="349"/>
                      <a:pt x="92" y="346"/>
                    </a:cubicBezTo>
                    <a:cubicBezTo>
                      <a:pt x="92" y="345"/>
                      <a:pt x="92" y="345"/>
                      <a:pt x="92" y="345"/>
                    </a:cubicBezTo>
                    <a:cubicBezTo>
                      <a:pt x="93" y="345"/>
                      <a:pt x="93" y="345"/>
                      <a:pt x="93" y="345"/>
                    </a:cubicBezTo>
                    <a:cubicBezTo>
                      <a:pt x="92" y="345"/>
                      <a:pt x="93" y="344"/>
                      <a:pt x="93" y="343"/>
                    </a:cubicBezTo>
                    <a:cubicBezTo>
                      <a:pt x="94" y="343"/>
                      <a:pt x="94" y="345"/>
                      <a:pt x="96" y="343"/>
                    </a:cubicBezTo>
                    <a:cubicBezTo>
                      <a:pt x="98" y="342"/>
                      <a:pt x="99" y="339"/>
                      <a:pt x="100" y="338"/>
                    </a:cubicBezTo>
                    <a:cubicBezTo>
                      <a:pt x="99" y="338"/>
                      <a:pt x="99" y="338"/>
                      <a:pt x="100" y="337"/>
                    </a:cubicBezTo>
                    <a:cubicBezTo>
                      <a:pt x="100" y="336"/>
                      <a:pt x="101" y="337"/>
                      <a:pt x="102" y="336"/>
                    </a:cubicBezTo>
                    <a:cubicBezTo>
                      <a:pt x="102" y="336"/>
                      <a:pt x="102" y="336"/>
                      <a:pt x="102" y="336"/>
                    </a:cubicBezTo>
                    <a:cubicBezTo>
                      <a:pt x="102" y="336"/>
                      <a:pt x="104" y="334"/>
                      <a:pt x="104" y="333"/>
                    </a:cubicBezTo>
                    <a:cubicBezTo>
                      <a:pt x="105" y="333"/>
                      <a:pt x="103" y="335"/>
                      <a:pt x="103" y="336"/>
                    </a:cubicBezTo>
                    <a:cubicBezTo>
                      <a:pt x="107" y="333"/>
                      <a:pt x="105" y="334"/>
                      <a:pt x="108" y="331"/>
                    </a:cubicBezTo>
                    <a:cubicBezTo>
                      <a:pt x="110" y="329"/>
                      <a:pt x="107" y="331"/>
                      <a:pt x="108" y="329"/>
                    </a:cubicBezTo>
                    <a:cubicBezTo>
                      <a:pt x="109" y="328"/>
                      <a:pt x="110" y="326"/>
                      <a:pt x="113" y="325"/>
                    </a:cubicBezTo>
                    <a:cubicBezTo>
                      <a:pt x="111" y="325"/>
                      <a:pt x="111" y="325"/>
                      <a:pt x="111" y="325"/>
                    </a:cubicBezTo>
                    <a:cubicBezTo>
                      <a:pt x="114" y="322"/>
                      <a:pt x="116" y="321"/>
                      <a:pt x="119" y="321"/>
                    </a:cubicBezTo>
                    <a:cubicBezTo>
                      <a:pt x="120" y="320"/>
                      <a:pt x="121" y="319"/>
                      <a:pt x="121" y="318"/>
                    </a:cubicBezTo>
                    <a:cubicBezTo>
                      <a:pt x="121" y="319"/>
                      <a:pt x="122" y="319"/>
                      <a:pt x="122" y="319"/>
                    </a:cubicBezTo>
                    <a:cubicBezTo>
                      <a:pt x="120" y="328"/>
                      <a:pt x="114" y="333"/>
                      <a:pt x="116" y="338"/>
                    </a:cubicBezTo>
                    <a:cubicBezTo>
                      <a:pt x="115" y="342"/>
                      <a:pt x="114" y="342"/>
                      <a:pt x="113" y="344"/>
                    </a:cubicBezTo>
                    <a:cubicBezTo>
                      <a:pt x="113" y="343"/>
                      <a:pt x="113" y="343"/>
                      <a:pt x="113" y="343"/>
                    </a:cubicBezTo>
                    <a:cubicBezTo>
                      <a:pt x="111" y="351"/>
                      <a:pt x="110" y="353"/>
                      <a:pt x="108" y="358"/>
                    </a:cubicBezTo>
                    <a:cubicBezTo>
                      <a:pt x="107" y="361"/>
                      <a:pt x="109" y="362"/>
                      <a:pt x="107" y="367"/>
                    </a:cubicBezTo>
                    <a:cubicBezTo>
                      <a:pt x="107" y="365"/>
                      <a:pt x="106" y="367"/>
                      <a:pt x="106" y="369"/>
                    </a:cubicBezTo>
                    <a:cubicBezTo>
                      <a:pt x="106" y="368"/>
                      <a:pt x="106" y="367"/>
                      <a:pt x="105" y="370"/>
                    </a:cubicBezTo>
                    <a:cubicBezTo>
                      <a:pt x="105" y="370"/>
                      <a:pt x="105" y="371"/>
                      <a:pt x="105" y="371"/>
                    </a:cubicBezTo>
                    <a:cubicBezTo>
                      <a:pt x="105" y="371"/>
                      <a:pt x="105" y="371"/>
                      <a:pt x="105" y="371"/>
                    </a:cubicBezTo>
                    <a:cubicBezTo>
                      <a:pt x="104" y="374"/>
                      <a:pt x="104" y="374"/>
                      <a:pt x="105" y="372"/>
                    </a:cubicBezTo>
                    <a:cubicBezTo>
                      <a:pt x="105" y="372"/>
                      <a:pt x="105" y="372"/>
                      <a:pt x="105" y="372"/>
                    </a:cubicBezTo>
                    <a:cubicBezTo>
                      <a:pt x="103" y="375"/>
                      <a:pt x="103" y="381"/>
                      <a:pt x="101" y="381"/>
                    </a:cubicBezTo>
                    <a:cubicBezTo>
                      <a:pt x="99" y="391"/>
                      <a:pt x="99" y="398"/>
                      <a:pt x="97" y="406"/>
                    </a:cubicBezTo>
                    <a:cubicBezTo>
                      <a:pt x="96" y="406"/>
                      <a:pt x="96" y="404"/>
                      <a:pt x="97" y="402"/>
                    </a:cubicBezTo>
                    <a:cubicBezTo>
                      <a:pt x="96" y="404"/>
                      <a:pt x="96" y="406"/>
                      <a:pt x="96" y="408"/>
                    </a:cubicBezTo>
                    <a:cubicBezTo>
                      <a:pt x="95" y="407"/>
                      <a:pt x="96" y="404"/>
                      <a:pt x="96" y="403"/>
                    </a:cubicBezTo>
                    <a:cubicBezTo>
                      <a:pt x="93" y="409"/>
                      <a:pt x="94" y="417"/>
                      <a:pt x="92" y="424"/>
                    </a:cubicBezTo>
                    <a:cubicBezTo>
                      <a:pt x="92" y="426"/>
                      <a:pt x="92" y="426"/>
                      <a:pt x="92" y="426"/>
                    </a:cubicBezTo>
                    <a:cubicBezTo>
                      <a:pt x="92" y="426"/>
                      <a:pt x="92" y="426"/>
                      <a:pt x="92" y="426"/>
                    </a:cubicBezTo>
                    <a:cubicBezTo>
                      <a:pt x="92" y="427"/>
                      <a:pt x="92" y="428"/>
                      <a:pt x="92" y="430"/>
                    </a:cubicBezTo>
                    <a:cubicBezTo>
                      <a:pt x="91" y="431"/>
                      <a:pt x="90" y="429"/>
                      <a:pt x="90" y="433"/>
                    </a:cubicBezTo>
                    <a:cubicBezTo>
                      <a:pt x="89" y="436"/>
                      <a:pt x="89" y="442"/>
                      <a:pt x="89" y="446"/>
                    </a:cubicBezTo>
                    <a:cubicBezTo>
                      <a:pt x="89" y="444"/>
                      <a:pt x="90" y="445"/>
                      <a:pt x="90" y="446"/>
                    </a:cubicBezTo>
                    <a:cubicBezTo>
                      <a:pt x="90" y="448"/>
                      <a:pt x="89" y="449"/>
                      <a:pt x="89" y="450"/>
                    </a:cubicBezTo>
                    <a:cubicBezTo>
                      <a:pt x="88" y="450"/>
                      <a:pt x="88" y="450"/>
                      <a:pt x="88" y="450"/>
                    </a:cubicBezTo>
                    <a:cubicBezTo>
                      <a:pt x="89" y="451"/>
                      <a:pt x="88" y="456"/>
                      <a:pt x="89" y="456"/>
                    </a:cubicBezTo>
                    <a:cubicBezTo>
                      <a:pt x="88" y="457"/>
                      <a:pt x="88" y="453"/>
                      <a:pt x="88" y="453"/>
                    </a:cubicBezTo>
                    <a:cubicBezTo>
                      <a:pt x="87" y="461"/>
                      <a:pt x="87" y="457"/>
                      <a:pt x="87" y="465"/>
                    </a:cubicBezTo>
                    <a:cubicBezTo>
                      <a:pt x="87" y="469"/>
                      <a:pt x="88" y="464"/>
                      <a:pt x="89" y="466"/>
                    </a:cubicBezTo>
                    <a:cubicBezTo>
                      <a:pt x="89" y="470"/>
                      <a:pt x="89" y="474"/>
                      <a:pt x="88" y="478"/>
                    </a:cubicBezTo>
                    <a:cubicBezTo>
                      <a:pt x="89" y="476"/>
                      <a:pt x="89" y="476"/>
                      <a:pt x="89" y="476"/>
                    </a:cubicBezTo>
                    <a:cubicBezTo>
                      <a:pt x="90" y="484"/>
                      <a:pt x="90" y="488"/>
                      <a:pt x="89" y="492"/>
                    </a:cubicBezTo>
                    <a:cubicBezTo>
                      <a:pt x="91" y="505"/>
                      <a:pt x="94" y="512"/>
                      <a:pt x="96" y="516"/>
                    </a:cubicBezTo>
                    <a:cubicBezTo>
                      <a:pt x="97" y="519"/>
                      <a:pt x="99" y="518"/>
                      <a:pt x="99" y="516"/>
                    </a:cubicBezTo>
                    <a:cubicBezTo>
                      <a:pt x="100" y="513"/>
                      <a:pt x="100" y="503"/>
                      <a:pt x="100" y="503"/>
                    </a:cubicBezTo>
                    <a:cubicBezTo>
                      <a:pt x="102" y="483"/>
                      <a:pt x="99" y="473"/>
                      <a:pt x="101" y="449"/>
                    </a:cubicBezTo>
                    <a:cubicBezTo>
                      <a:pt x="104" y="428"/>
                      <a:pt x="107" y="423"/>
                      <a:pt x="111" y="402"/>
                    </a:cubicBezTo>
                    <a:cubicBezTo>
                      <a:pt x="114" y="392"/>
                      <a:pt x="116" y="381"/>
                      <a:pt x="119" y="371"/>
                    </a:cubicBezTo>
                    <a:cubicBezTo>
                      <a:pt x="119" y="366"/>
                      <a:pt x="123" y="358"/>
                      <a:pt x="124" y="353"/>
                    </a:cubicBezTo>
                    <a:cubicBezTo>
                      <a:pt x="126" y="351"/>
                      <a:pt x="126" y="351"/>
                      <a:pt x="126" y="351"/>
                    </a:cubicBezTo>
                    <a:cubicBezTo>
                      <a:pt x="126" y="349"/>
                      <a:pt x="126" y="347"/>
                      <a:pt x="128" y="345"/>
                    </a:cubicBezTo>
                    <a:cubicBezTo>
                      <a:pt x="128" y="345"/>
                      <a:pt x="128" y="345"/>
                      <a:pt x="128" y="345"/>
                    </a:cubicBezTo>
                    <a:cubicBezTo>
                      <a:pt x="128" y="342"/>
                      <a:pt x="130" y="339"/>
                      <a:pt x="130" y="338"/>
                    </a:cubicBezTo>
                    <a:cubicBezTo>
                      <a:pt x="130" y="338"/>
                      <a:pt x="130" y="338"/>
                      <a:pt x="130" y="338"/>
                    </a:cubicBezTo>
                    <a:cubicBezTo>
                      <a:pt x="131" y="334"/>
                      <a:pt x="131" y="334"/>
                      <a:pt x="131" y="334"/>
                    </a:cubicBezTo>
                    <a:cubicBezTo>
                      <a:pt x="131" y="335"/>
                      <a:pt x="131" y="335"/>
                      <a:pt x="131" y="335"/>
                    </a:cubicBezTo>
                    <a:cubicBezTo>
                      <a:pt x="132" y="330"/>
                      <a:pt x="134" y="325"/>
                      <a:pt x="136" y="321"/>
                    </a:cubicBezTo>
                    <a:cubicBezTo>
                      <a:pt x="135" y="321"/>
                      <a:pt x="135" y="321"/>
                      <a:pt x="135" y="321"/>
                    </a:cubicBezTo>
                    <a:cubicBezTo>
                      <a:pt x="140" y="312"/>
                      <a:pt x="140" y="308"/>
                      <a:pt x="145" y="300"/>
                    </a:cubicBezTo>
                    <a:cubicBezTo>
                      <a:pt x="145" y="300"/>
                      <a:pt x="145" y="300"/>
                      <a:pt x="145" y="300"/>
                    </a:cubicBezTo>
                    <a:cubicBezTo>
                      <a:pt x="147" y="289"/>
                      <a:pt x="154" y="285"/>
                      <a:pt x="157" y="273"/>
                    </a:cubicBezTo>
                    <a:cubicBezTo>
                      <a:pt x="156" y="274"/>
                      <a:pt x="158" y="272"/>
                      <a:pt x="158" y="273"/>
                    </a:cubicBezTo>
                    <a:cubicBezTo>
                      <a:pt x="160" y="268"/>
                      <a:pt x="162" y="262"/>
                      <a:pt x="161" y="261"/>
                    </a:cubicBezTo>
                    <a:cubicBezTo>
                      <a:pt x="162" y="258"/>
                      <a:pt x="163" y="259"/>
                      <a:pt x="164" y="259"/>
                    </a:cubicBezTo>
                    <a:cubicBezTo>
                      <a:pt x="163" y="258"/>
                      <a:pt x="164" y="255"/>
                      <a:pt x="165" y="252"/>
                    </a:cubicBezTo>
                    <a:cubicBezTo>
                      <a:pt x="165" y="254"/>
                      <a:pt x="165" y="254"/>
                      <a:pt x="165" y="254"/>
                    </a:cubicBezTo>
                    <a:cubicBezTo>
                      <a:pt x="166" y="251"/>
                      <a:pt x="168" y="248"/>
                      <a:pt x="169" y="246"/>
                    </a:cubicBezTo>
                    <a:cubicBezTo>
                      <a:pt x="167" y="247"/>
                      <a:pt x="167" y="247"/>
                      <a:pt x="167" y="247"/>
                    </a:cubicBezTo>
                    <a:cubicBezTo>
                      <a:pt x="169" y="243"/>
                      <a:pt x="169" y="246"/>
                      <a:pt x="171" y="242"/>
                    </a:cubicBezTo>
                    <a:cubicBezTo>
                      <a:pt x="170" y="242"/>
                      <a:pt x="170" y="242"/>
                      <a:pt x="170" y="242"/>
                    </a:cubicBezTo>
                    <a:cubicBezTo>
                      <a:pt x="173" y="236"/>
                      <a:pt x="177" y="234"/>
                      <a:pt x="181" y="229"/>
                    </a:cubicBezTo>
                    <a:cubicBezTo>
                      <a:pt x="194" y="206"/>
                      <a:pt x="206" y="181"/>
                      <a:pt x="222" y="162"/>
                    </a:cubicBezTo>
                    <a:cubicBezTo>
                      <a:pt x="224" y="162"/>
                      <a:pt x="224" y="162"/>
                      <a:pt x="224" y="162"/>
                    </a:cubicBezTo>
                    <a:cubicBezTo>
                      <a:pt x="225" y="162"/>
                      <a:pt x="226" y="155"/>
                      <a:pt x="227" y="155"/>
                    </a:cubicBezTo>
                    <a:cubicBezTo>
                      <a:pt x="228" y="152"/>
                      <a:pt x="228" y="152"/>
                      <a:pt x="228" y="152"/>
                    </a:cubicBezTo>
                    <a:cubicBezTo>
                      <a:pt x="229" y="152"/>
                      <a:pt x="230" y="151"/>
                      <a:pt x="230" y="152"/>
                    </a:cubicBezTo>
                    <a:cubicBezTo>
                      <a:pt x="231" y="150"/>
                      <a:pt x="231" y="150"/>
                      <a:pt x="232" y="14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41" y="138"/>
                      <a:pt x="245" y="130"/>
                      <a:pt x="252" y="122"/>
                    </a:cubicBezTo>
                    <a:cubicBezTo>
                      <a:pt x="256" y="119"/>
                      <a:pt x="260" y="114"/>
                      <a:pt x="264" y="109"/>
                    </a:cubicBezTo>
                    <a:cubicBezTo>
                      <a:pt x="268" y="113"/>
                      <a:pt x="272" y="114"/>
                      <a:pt x="278" y="118"/>
                    </a:cubicBezTo>
                    <a:cubicBezTo>
                      <a:pt x="284" y="123"/>
                      <a:pt x="285" y="126"/>
                      <a:pt x="293" y="129"/>
                    </a:cubicBezTo>
                    <a:cubicBezTo>
                      <a:pt x="296" y="131"/>
                      <a:pt x="300" y="132"/>
                      <a:pt x="304" y="133"/>
                    </a:cubicBezTo>
                    <a:cubicBezTo>
                      <a:pt x="306" y="132"/>
                      <a:pt x="308" y="135"/>
                      <a:pt x="311" y="134"/>
                    </a:cubicBezTo>
                    <a:cubicBezTo>
                      <a:pt x="311" y="135"/>
                      <a:pt x="311" y="135"/>
                      <a:pt x="311" y="135"/>
                    </a:cubicBezTo>
                    <a:cubicBezTo>
                      <a:pt x="312" y="135"/>
                      <a:pt x="313" y="135"/>
                      <a:pt x="313" y="136"/>
                    </a:cubicBezTo>
                    <a:cubicBezTo>
                      <a:pt x="313" y="136"/>
                      <a:pt x="313" y="136"/>
                      <a:pt x="313" y="136"/>
                    </a:cubicBezTo>
                    <a:cubicBezTo>
                      <a:pt x="315" y="136"/>
                      <a:pt x="316" y="137"/>
                      <a:pt x="316" y="137"/>
                    </a:cubicBezTo>
                    <a:cubicBezTo>
                      <a:pt x="316" y="137"/>
                      <a:pt x="316" y="137"/>
                      <a:pt x="316" y="137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7" y="137"/>
                      <a:pt x="317" y="137"/>
                      <a:pt x="317" y="137"/>
                    </a:cubicBezTo>
                    <a:cubicBezTo>
                      <a:pt x="319" y="137"/>
                      <a:pt x="321" y="138"/>
                      <a:pt x="322" y="139"/>
                    </a:cubicBezTo>
                    <a:cubicBezTo>
                      <a:pt x="322" y="138"/>
                      <a:pt x="322" y="138"/>
                      <a:pt x="322" y="138"/>
                    </a:cubicBezTo>
                    <a:cubicBezTo>
                      <a:pt x="325" y="140"/>
                      <a:pt x="327" y="138"/>
                      <a:pt x="330" y="140"/>
                    </a:cubicBezTo>
                    <a:cubicBezTo>
                      <a:pt x="330" y="140"/>
                      <a:pt x="330" y="140"/>
                      <a:pt x="330" y="140"/>
                    </a:cubicBezTo>
                    <a:cubicBezTo>
                      <a:pt x="335" y="139"/>
                      <a:pt x="336" y="144"/>
                      <a:pt x="340" y="142"/>
                    </a:cubicBezTo>
                    <a:cubicBezTo>
                      <a:pt x="340" y="142"/>
                      <a:pt x="341" y="143"/>
                      <a:pt x="340" y="143"/>
                    </a:cubicBezTo>
                    <a:cubicBezTo>
                      <a:pt x="342" y="143"/>
                      <a:pt x="344" y="143"/>
                      <a:pt x="345" y="141"/>
                    </a:cubicBezTo>
                    <a:cubicBezTo>
                      <a:pt x="346" y="142"/>
                      <a:pt x="346" y="142"/>
                      <a:pt x="346" y="143"/>
                    </a:cubicBezTo>
                    <a:cubicBezTo>
                      <a:pt x="346" y="142"/>
                      <a:pt x="347" y="142"/>
                      <a:pt x="348" y="142"/>
                    </a:cubicBezTo>
                    <a:cubicBezTo>
                      <a:pt x="348" y="142"/>
                      <a:pt x="348" y="142"/>
                      <a:pt x="348" y="142"/>
                    </a:cubicBezTo>
                    <a:cubicBezTo>
                      <a:pt x="351" y="143"/>
                      <a:pt x="351" y="143"/>
                      <a:pt x="351" y="143"/>
                    </a:cubicBezTo>
                    <a:cubicBezTo>
                      <a:pt x="351" y="141"/>
                      <a:pt x="351" y="141"/>
                      <a:pt x="351" y="141"/>
                    </a:cubicBezTo>
                    <a:cubicBezTo>
                      <a:pt x="352" y="142"/>
                      <a:pt x="351" y="143"/>
                      <a:pt x="352" y="143"/>
                    </a:cubicBezTo>
                    <a:cubicBezTo>
                      <a:pt x="353" y="142"/>
                      <a:pt x="353" y="142"/>
                      <a:pt x="353" y="142"/>
                    </a:cubicBezTo>
                    <a:cubicBezTo>
                      <a:pt x="355" y="142"/>
                      <a:pt x="356" y="144"/>
                      <a:pt x="358" y="146"/>
                    </a:cubicBezTo>
                    <a:cubicBezTo>
                      <a:pt x="367" y="148"/>
                      <a:pt x="377" y="145"/>
                      <a:pt x="385" y="148"/>
                    </a:cubicBezTo>
                    <a:cubicBezTo>
                      <a:pt x="386" y="149"/>
                      <a:pt x="386" y="149"/>
                      <a:pt x="386" y="149"/>
                    </a:cubicBezTo>
                    <a:cubicBezTo>
                      <a:pt x="386" y="151"/>
                      <a:pt x="388" y="147"/>
                      <a:pt x="388" y="149"/>
                    </a:cubicBezTo>
                    <a:cubicBezTo>
                      <a:pt x="389" y="148"/>
                      <a:pt x="389" y="148"/>
                      <a:pt x="389" y="148"/>
                    </a:cubicBezTo>
                    <a:cubicBezTo>
                      <a:pt x="390" y="148"/>
                      <a:pt x="390" y="149"/>
                      <a:pt x="390" y="149"/>
                    </a:cubicBezTo>
                    <a:cubicBezTo>
                      <a:pt x="391" y="149"/>
                      <a:pt x="391" y="149"/>
                      <a:pt x="391" y="148"/>
                    </a:cubicBezTo>
                    <a:cubicBezTo>
                      <a:pt x="392" y="149"/>
                      <a:pt x="392" y="149"/>
                      <a:pt x="392" y="149"/>
                    </a:cubicBezTo>
                    <a:cubicBezTo>
                      <a:pt x="396" y="150"/>
                      <a:pt x="399" y="148"/>
                      <a:pt x="403" y="149"/>
                    </a:cubicBezTo>
                    <a:cubicBezTo>
                      <a:pt x="408" y="151"/>
                      <a:pt x="416" y="149"/>
                      <a:pt x="421" y="147"/>
                    </a:cubicBezTo>
                    <a:cubicBezTo>
                      <a:pt x="428" y="145"/>
                      <a:pt x="437" y="150"/>
                      <a:pt x="444" y="146"/>
                    </a:cubicBezTo>
                    <a:cubicBezTo>
                      <a:pt x="444" y="146"/>
                      <a:pt x="445" y="145"/>
                      <a:pt x="445" y="145"/>
                    </a:cubicBezTo>
                    <a:cubicBezTo>
                      <a:pt x="447" y="145"/>
                      <a:pt x="449" y="144"/>
                      <a:pt x="451" y="144"/>
                    </a:cubicBezTo>
                    <a:cubicBezTo>
                      <a:pt x="451" y="144"/>
                      <a:pt x="455" y="143"/>
                      <a:pt x="459" y="141"/>
                    </a:cubicBezTo>
                    <a:cubicBezTo>
                      <a:pt x="460" y="143"/>
                      <a:pt x="461" y="145"/>
                      <a:pt x="462" y="147"/>
                    </a:cubicBezTo>
                    <a:cubicBezTo>
                      <a:pt x="462" y="150"/>
                      <a:pt x="462" y="150"/>
                      <a:pt x="462" y="150"/>
                    </a:cubicBezTo>
                    <a:cubicBezTo>
                      <a:pt x="463" y="151"/>
                      <a:pt x="464" y="153"/>
                      <a:pt x="464" y="155"/>
                    </a:cubicBezTo>
                    <a:cubicBezTo>
                      <a:pt x="464" y="155"/>
                      <a:pt x="464" y="155"/>
                      <a:pt x="464" y="155"/>
                    </a:cubicBezTo>
                    <a:cubicBezTo>
                      <a:pt x="466" y="158"/>
                      <a:pt x="466" y="161"/>
                      <a:pt x="467" y="162"/>
                    </a:cubicBezTo>
                    <a:cubicBezTo>
                      <a:pt x="467" y="162"/>
                      <a:pt x="467" y="162"/>
                      <a:pt x="467" y="162"/>
                    </a:cubicBezTo>
                    <a:cubicBezTo>
                      <a:pt x="468" y="166"/>
                      <a:pt x="468" y="166"/>
                      <a:pt x="468" y="166"/>
                    </a:cubicBezTo>
                    <a:cubicBezTo>
                      <a:pt x="468" y="165"/>
                      <a:pt x="468" y="165"/>
                      <a:pt x="468" y="165"/>
                    </a:cubicBezTo>
                    <a:cubicBezTo>
                      <a:pt x="470" y="170"/>
                      <a:pt x="471" y="175"/>
                      <a:pt x="472" y="180"/>
                    </a:cubicBezTo>
                    <a:cubicBezTo>
                      <a:pt x="473" y="179"/>
                      <a:pt x="473" y="179"/>
                      <a:pt x="473" y="179"/>
                    </a:cubicBezTo>
                    <a:cubicBezTo>
                      <a:pt x="475" y="189"/>
                      <a:pt x="478" y="192"/>
                      <a:pt x="479" y="201"/>
                    </a:cubicBezTo>
                    <a:cubicBezTo>
                      <a:pt x="479" y="201"/>
                      <a:pt x="479" y="201"/>
                      <a:pt x="479" y="201"/>
                    </a:cubicBezTo>
                    <a:cubicBezTo>
                      <a:pt x="484" y="211"/>
                      <a:pt x="481" y="218"/>
                      <a:pt x="486" y="229"/>
                    </a:cubicBezTo>
                    <a:cubicBezTo>
                      <a:pt x="486" y="228"/>
                      <a:pt x="486" y="230"/>
                      <a:pt x="486" y="230"/>
                    </a:cubicBezTo>
                    <a:cubicBezTo>
                      <a:pt x="487" y="235"/>
                      <a:pt x="489" y="240"/>
                      <a:pt x="491" y="240"/>
                    </a:cubicBezTo>
                    <a:cubicBezTo>
                      <a:pt x="491" y="244"/>
                      <a:pt x="491" y="243"/>
                      <a:pt x="490" y="244"/>
                    </a:cubicBezTo>
                    <a:cubicBezTo>
                      <a:pt x="491" y="244"/>
                      <a:pt x="492" y="247"/>
                      <a:pt x="493" y="250"/>
                    </a:cubicBezTo>
                    <a:cubicBezTo>
                      <a:pt x="492" y="249"/>
                      <a:pt x="492" y="249"/>
                      <a:pt x="492" y="249"/>
                    </a:cubicBezTo>
                    <a:cubicBezTo>
                      <a:pt x="493" y="252"/>
                      <a:pt x="493" y="254"/>
                      <a:pt x="494" y="257"/>
                    </a:cubicBezTo>
                    <a:cubicBezTo>
                      <a:pt x="495" y="255"/>
                      <a:pt x="495" y="255"/>
                      <a:pt x="495" y="255"/>
                    </a:cubicBezTo>
                    <a:cubicBezTo>
                      <a:pt x="496" y="260"/>
                      <a:pt x="494" y="257"/>
                      <a:pt x="495" y="261"/>
                    </a:cubicBezTo>
                    <a:cubicBezTo>
                      <a:pt x="496" y="261"/>
                      <a:pt x="496" y="261"/>
                      <a:pt x="496" y="261"/>
                    </a:cubicBezTo>
                    <a:cubicBezTo>
                      <a:pt x="497" y="267"/>
                      <a:pt x="496" y="271"/>
                      <a:pt x="496" y="278"/>
                    </a:cubicBezTo>
                    <a:cubicBezTo>
                      <a:pt x="500" y="303"/>
                      <a:pt x="506" y="330"/>
                      <a:pt x="506" y="355"/>
                    </a:cubicBezTo>
                    <a:cubicBezTo>
                      <a:pt x="505" y="356"/>
                      <a:pt x="505" y="356"/>
                      <a:pt x="505" y="356"/>
                    </a:cubicBezTo>
                    <a:cubicBezTo>
                      <a:pt x="503" y="356"/>
                      <a:pt x="507" y="362"/>
                      <a:pt x="506" y="363"/>
                    </a:cubicBezTo>
                    <a:cubicBezTo>
                      <a:pt x="507" y="366"/>
                      <a:pt x="507" y="366"/>
                      <a:pt x="507" y="366"/>
                    </a:cubicBezTo>
                    <a:cubicBezTo>
                      <a:pt x="507" y="367"/>
                      <a:pt x="506" y="368"/>
                      <a:pt x="506" y="367"/>
                    </a:cubicBezTo>
                    <a:cubicBezTo>
                      <a:pt x="506" y="370"/>
                      <a:pt x="506" y="370"/>
                      <a:pt x="507" y="372"/>
                    </a:cubicBezTo>
                    <a:cubicBezTo>
                      <a:pt x="506" y="374"/>
                      <a:pt x="506" y="374"/>
                      <a:pt x="506" y="374"/>
                    </a:cubicBezTo>
                    <a:cubicBezTo>
                      <a:pt x="506" y="385"/>
                      <a:pt x="508" y="393"/>
                      <a:pt x="507" y="404"/>
                    </a:cubicBezTo>
                    <a:cubicBezTo>
                      <a:pt x="506" y="417"/>
                      <a:pt x="506" y="441"/>
                      <a:pt x="506" y="455"/>
                    </a:cubicBezTo>
                    <a:cubicBezTo>
                      <a:pt x="506" y="475"/>
                      <a:pt x="497" y="496"/>
                      <a:pt x="494" y="516"/>
                    </a:cubicBezTo>
                    <a:cubicBezTo>
                      <a:pt x="494" y="516"/>
                      <a:pt x="494" y="518"/>
                      <a:pt x="494" y="518"/>
                    </a:cubicBezTo>
                    <a:cubicBezTo>
                      <a:pt x="492" y="524"/>
                      <a:pt x="490" y="530"/>
                      <a:pt x="488" y="535"/>
                    </a:cubicBezTo>
                    <a:cubicBezTo>
                      <a:pt x="488" y="535"/>
                      <a:pt x="480" y="556"/>
                      <a:pt x="474" y="568"/>
                    </a:cubicBezTo>
                    <a:cubicBezTo>
                      <a:pt x="471" y="574"/>
                      <a:pt x="469" y="578"/>
                      <a:pt x="471" y="578"/>
                    </a:cubicBezTo>
                    <a:cubicBezTo>
                      <a:pt x="473" y="578"/>
                      <a:pt x="480" y="574"/>
                      <a:pt x="491" y="560"/>
                    </a:cubicBezTo>
                    <a:cubicBezTo>
                      <a:pt x="491" y="560"/>
                      <a:pt x="491" y="560"/>
                      <a:pt x="491" y="560"/>
                    </a:cubicBezTo>
                    <a:cubicBezTo>
                      <a:pt x="496" y="551"/>
                      <a:pt x="498" y="545"/>
                      <a:pt x="499" y="538"/>
                    </a:cubicBezTo>
                    <a:cubicBezTo>
                      <a:pt x="502" y="537"/>
                      <a:pt x="502" y="530"/>
                      <a:pt x="504" y="528"/>
                    </a:cubicBezTo>
                    <a:cubicBezTo>
                      <a:pt x="504" y="528"/>
                      <a:pt x="504" y="528"/>
                      <a:pt x="504" y="528"/>
                    </a:cubicBezTo>
                    <a:cubicBezTo>
                      <a:pt x="504" y="521"/>
                      <a:pt x="509" y="516"/>
                      <a:pt x="509" y="509"/>
                    </a:cubicBezTo>
                    <a:cubicBezTo>
                      <a:pt x="509" y="510"/>
                      <a:pt x="509" y="510"/>
                      <a:pt x="509" y="511"/>
                    </a:cubicBezTo>
                    <a:cubicBezTo>
                      <a:pt x="510" y="507"/>
                      <a:pt x="511" y="501"/>
                      <a:pt x="512" y="501"/>
                    </a:cubicBezTo>
                    <a:cubicBezTo>
                      <a:pt x="514" y="490"/>
                      <a:pt x="517" y="476"/>
                      <a:pt x="516" y="469"/>
                    </a:cubicBezTo>
                    <a:cubicBezTo>
                      <a:pt x="516" y="469"/>
                      <a:pt x="516" y="469"/>
                      <a:pt x="516" y="469"/>
                    </a:cubicBezTo>
                    <a:cubicBezTo>
                      <a:pt x="515" y="465"/>
                      <a:pt x="516" y="464"/>
                      <a:pt x="516" y="460"/>
                    </a:cubicBezTo>
                    <a:cubicBezTo>
                      <a:pt x="516" y="460"/>
                      <a:pt x="516" y="460"/>
                      <a:pt x="516" y="460"/>
                    </a:cubicBezTo>
                    <a:cubicBezTo>
                      <a:pt x="516" y="455"/>
                      <a:pt x="517" y="447"/>
                      <a:pt x="517" y="444"/>
                    </a:cubicBezTo>
                    <a:cubicBezTo>
                      <a:pt x="518" y="444"/>
                      <a:pt x="518" y="444"/>
                      <a:pt x="518" y="444"/>
                    </a:cubicBezTo>
                    <a:cubicBezTo>
                      <a:pt x="518" y="441"/>
                      <a:pt x="518" y="438"/>
                      <a:pt x="518" y="436"/>
                    </a:cubicBezTo>
                    <a:cubicBezTo>
                      <a:pt x="518" y="439"/>
                      <a:pt x="518" y="439"/>
                      <a:pt x="518" y="439"/>
                    </a:cubicBezTo>
                    <a:cubicBezTo>
                      <a:pt x="516" y="437"/>
                      <a:pt x="520" y="432"/>
                      <a:pt x="518" y="426"/>
                    </a:cubicBezTo>
                    <a:cubicBezTo>
                      <a:pt x="519" y="421"/>
                      <a:pt x="514" y="415"/>
                      <a:pt x="515" y="409"/>
                    </a:cubicBezTo>
                    <a:cubicBezTo>
                      <a:pt x="514" y="406"/>
                      <a:pt x="517" y="411"/>
                      <a:pt x="516" y="407"/>
                    </a:cubicBezTo>
                    <a:cubicBezTo>
                      <a:pt x="517" y="407"/>
                      <a:pt x="517" y="409"/>
                      <a:pt x="518" y="408"/>
                    </a:cubicBezTo>
                    <a:cubicBezTo>
                      <a:pt x="517" y="404"/>
                      <a:pt x="519" y="401"/>
                      <a:pt x="518" y="396"/>
                    </a:cubicBezTo>
                    <a:cubicBezTo>
                      <a:pt x="519" y="396"/>
                      <a:pt x="519" y="396"/>
                      <a:pt x="519" y="396"/>
                    </a:cubicBezTo>
                    <a:cubicBezTo>
                      <a:pt x="517" y="390"/>
                      <a:pt x="520" y="384"/>
                      <a:pt x="518" y="379"/>
                    </a:cubicBezTo>
                    <a:cubicBezTo>
                      <a:pt x="518" y="376"/>
                      <a:pt x="518" y="375"/>
                      <a:pt x="519" y="374"/>
                    </a:cubicBezTo>
                    <a:cubicBezTo>
                      <a:pt x="519" y="375"/>
                      <a:pt x="520" y="376"/>
                      <a:pt x="521" y="377"/>
                    </a:cubicBezTo>
                    <a:cubicBezTo>
                      <a:pt x="520" y="377"/>
                      <a:pt x="520" y="377"/>
                      <a:pt x="520" y="377"/>
                    </a:cubicBezTo>
                    <a:cubicBezTo>
                      <a:pt x="523" y="382"/>
                      <a:pt x="525" y="385"/>
                      <a:pt x="529" y="388"/>
                    </a:cubicBezTo>
                    <a:cubicBezTo>
                      <a:pt x="528" y="389"/>
                      <a:pt x="532" y="392"/>
                      <a:pt x="532" y="394"/>
                    </a:cubicBezTo>
                    <a:cubicBezTo>
                      <a:pt x="532" y="394"/>
                      <a:pt x="532" y="394"/>
                      <a:pt x="532" y="394"/>
                    </a:cubicBezTo>
                    <a:cubicBezTo>
                      <a:pt x="535" y="396"/>
                      <a:pt x="534" y="401"/>
                      <a:pt x="537" y="403"/>
                    </a:cubicBezTo>
                    <a:cubicBezTo>
                      <a:pt x="537" y="403"/>
                      <a:pt x="536" y="403"/>
                      <a:pt x="536" y="403"/>
                    </a:cubicBezTo>
                    <a:cubicBezTo>
                      <a:pt x="537" y="405"/>
                      <a:pt x="539" y="408"/>
                      <a:pt x="538" y="409"/>
                    </a:cubicBezTo>
                    <a:cubicBezTo>
                      <a:pt x="541" y="414"/>
                      <a:pt x="544" y="423"/>
                      <a:pt x="547" y="426"/>
                    </a:cubicBezTo>
                    <a:cubicBezTo>
                      <a:pt x="546" y="426"/>
                      <a:pt x="546" y="426"/>
                      <a:pt x="546" y="426"/>
                    </a:cubicBezTo>
                    <a:cubicBezTo>
                      <a:pt x="548" y="428"/>
                      <a:pt x="547" y="429"/>
                      <a:pt x="549" y="431"/>
                    </a:cubicBezTo>
                    <a:cubicBezTo>
                      <a:pt x="549" y="431"/>
                      <a:pt x="549" y="431"/>
                      <a:pt x="549" y="431"/>
                    </a:cubicBezTo>
                    <a:cubicBezTo>
                      <a:pt x="550" y="433"/>
                      <a:pt x="551" y="438"/>
                      <a:pt x="552" y="440"/>
                    </a:cubicBezTo>
                    <a:cubicBezTo>
                      <a:pt x="551" y="440"/>
                      <a:pt x="551" y="440"/>
                      <a:pt x="551" y="440"/>
                    </a:cubicBezTo>
                    <a:cubicBezTo>
                      <a:pt x="552" y="442"/>
                      <a:pt x="552" y="444"/>
                      <a:pt x="552" y="445"/>
                    </a:cubicBezTo>
                    <a:cubicBezTo>
                      <a:pt x="552" y="443"/>
                      <a:pt x="552" y="443"/>
                      <a:pt x="552" y="443"/>
                    </a:cubicBezTo>
                    <a:cubicBezTo>
                      <a:pt x="554" y="444"/>
                      <a:pt x="552" y="447"/>
                      <a:pt x="554" y="451"/>
                    </a:cubicBezTo>
                    <a:cubicBezTo>
                      <a:pt x="554" y="454"/>
                      <a:pt x="560" y="457"/>
                      <a:pt x="559" y="460"/>
                    </a:cubicBezTo>
                    <a:cubicBezTo>
                      <a:pt x="561" y="462"/>
                      <a:pt x="558" y="459"/>
                      <a:pt x="559" y="4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3343275" y="1955801"/>
                <a:ext cx="301625" cy="292100"/>
              </a:xfrm>
              <a:custGeom>
                <a:avLst/>
                <a:gdLst>
                  <a:gd name="T0" fmla="*/ 127 w 140"/>
                  <a:gd name="T1" fmla="*/ 27 h 136"/>
                  <a:gd name="T2" fmla="*/ 106 w 140"/>
                  <a:gd name="T3" fmla="*/ 9 h 136"/>
                  <a:gd name="T4" fmla="*/ 100 w 140"/>
                  <a:gd name="T5" fmla="*/ 6 h 136"/>
                  <a:gd name="T6" fmla="*/ 84 w 140"/>
                  <a:gd name="T7" fmla="*/ 1 h 136"/>
                  <a:gd name="T8" fmla="*/ 67 w 140"/>
                  <a:gd name="T9" fmla="*/ 4 h 136"/>
                  <a:gd name="T10" fmla="*/ 58 w 140"/>
                  <a:gd name="T11" fmla="*/ 2 h 136"/>
                  <a:gd name="T12" fmla="*/ 39 w 140"/>
                  <a:gd name="T13" fmla="*/ 8 h 136"/>
                  <a:gd name="T14" fmla="*/ 32 w 140"/>
                  <a:gd name="T15" fmla="*/ 10 h 136"/>
                  <a:gd name="T16" fmla="*/ 13 w 140"/>
                  <a:gd name="T17" fmla="*/ 30 h 136"/>
                  <a:gd name="T18" fmla="*/ 8 w 140"/>
                  <a:gd name="T19" fmla="*/ 39 h 136"/>
                  <a:gd name="T20" fmla="*/ 8 w 140"/>
                  <a:gd name="T21" fmla="*/ 40 h 136"/>
                  <a:gd name="T22" fmla="*/ 4 w 140"/>
                  <a:gd name="T23" fmla="*/ 51 h 136"/>
                  <a:gd name="T24" fmla="*/ 3 w 140"/>
                  <a:gd name="T25" fmla="*/ 67 h 136"/>
                  <a:gd name="T26" fmla="*/ 2 w 140"/>
                  <a:gd name="T27" fmla="*/ 74 h 136"/>
                  <a:gd name="T28" fmla="*/ 5 w 140"/>
                  <a:gd name="T29" fmla="*/ 82 h 136"/>
                  <a:gd name="T30" fmla="*/ 4 w 140"/>
                  <a:gd name="T31" fmla="*/ 85 h 136"/>
                  <a:gd name="T32" fmla="*/ 12 w 140"/>
                  <a:gd name="T33" fmla="*/ 103 h 136"/>
                  <a:gd name="T34" fmla="*/ 16 w 140"/>
                  <a:gd name="T35" fmla="*/ 111 h 136"/>
                  <a:gd name="T36" fmla="*/ 44 w 140"/>
                  <a:gd name="T37" fmla="*/ 129 h 136"/>
                  <a:gd name="T38" fmla="*/ 58 w 140"/>
                  <a:gd name="T39" fmla="*/ 135 h 136"/>
                  <a:gd name="T40" fmla="*/ 66 w 140"/>
                  <a:gd name="T41" fmla="*/ 136 h 136"/>
                  <a:gd name="T42" fmla="*/ 68 w 140"/>
                  <a:gd name="T43" fmla="*/ 135 h 136"/>
                  <a:gd name="T44" fmla="*/ 90 w 140"/>
                  <a:gd name="T45" fmla="*/ 131 h 136"/>
                  <a:gd name="T46" fmla="*/ 89 w 140"/>
                  <a:gd name="T47" fmla="*/ 133 h 136"/>
                  <a:gd name="T48" fmla="*/ 104 w 140"/>
                  <a:gd name="T49" fmla="*/ 127 h 136"/>
                  <a:gd name="T50" fmla="*/ 115 w 140"/>
                  <a:gd name="T51" fmla="*/ 119 h 136"/>
                  <a:gd name="T52" fmla="*/ 117 w 140"/>
                  <a:gd name="T53" fmla="*/ 118 h 136"/>
                  <a:gd name="T54" fmla="*/ 124 w 140"/>
                  <a:gd name="T55" fmla="*/ 111 h 136"/>
                  <a:gd name="T56" fmla="*/ 126 w 140"/>
                  <a:gd name="T57" fmla="*/ 102 h 136"/>
                  <a:gd name="T58" fmla="*/ 127 w 140"/>
                  <a:gd name="T59" fmla="*/ 77 h 136"/>
                  <a:gd name="T60" fmla="*/ 108 w 140"/>
                  <a:gd name="T61" fmla="*/ 109 h 136"/>
                  <a:gd name="T62" fmla="*/ 66 w 140"/>
                  <a:gd name="T63" fmla="*/ 121 h 136"/>
                  <a:gd name="T64" fmla="*/ 51 w 140"/>
                  <a:gd name="T65" fmla="*/ 118 h 136"/>
                  <a:gd name="T66" fmla="*/ 47 w 140"/>
                  <a:gd name="T67" fmla="*/ 116 h 136"/>
                  <a:gd name="T68" fmla="*/ 39 w 140"/>
                  <a:gd name="T69" fmla="*/ 111 h 136"/>
                  <a:gd name="T70" fmla="*/ 29 w 140"/>
                  <a:gd name="T71" fmla="*/ 103 h 136"/>
                  <a:gd name="T72" fmla="*/ 16 w 140"/>
                  <a:gd name="T73" fmla="*/ 83 h 136"/>
                  <a:gd name="T74" fmla="*/ 16 w 140"/>
                  <a:gd name="T75" fmla="*/ 77 h 136"/>
                  <a:gd name="T76" fmla="*/ 15 w 140"/>
                  <a:gd name="T77" fmla="*/ 70 h 136"/>
                  <a:gd name="T78" fmla="*/ 24 w 140"/>
                  <a:gd name="T79" fmla="*/ 39 h 136"/>
                  <a:gd name="T80" fmla="*/ 43 w 140"/>
                  <a:gd name="T81" fmla="*/ 20 h 136"/>
                  <a:gd name="T82" fmla="*/ 47 w 140"/>
                  <a:gd name="T83" fmla="*/ 18 h 136"/>
                  <a:gd name="T84" fmla="*/ 79 w 140"/>
                  <a:gd name="T85" fmla="*/ 13 h 136"/>
                  <a:gd name="T86" fmla="*/ 120 w 140"/>
                  <a:gd name="T87" fmla="*/ 39 h 136"/>
                  <a:gd name="T88" fmla="*/ 129 w 140"/>
                  <a:gd name="T89" fmla="*/ 71 h 136"/>
                  <a:gd name="T90" fmla="*/ 140 w 140"/>
                  <a:gd name="T91" fmla="*/ 6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0" h="136">
                    <a:moveTo>
                      <a:pt x="134" y="38"/>
                    </a:moveTo>
                    <a:cubicBezTo>
                      <a:pt x="134" y="38"/>
                      <a:pt x="134" y="38"/>
                      <a:pt x="134" y="38"/>
                    </a:cubicBezTo>
                    <a:cubicBezTo>
                      <a:pt x="131" y="35"/>
                      <a:pt x="131" y="30"/>
                      <a:pt x="127" y="27"/>
                    </a:cubicBezTo>
                    <a:cubicBezTo>
                      <a:pt x="127" y="27"/>
                      <a:pt x="128" y="27"/>
                      <a:pt x="128" y="28"/>
                    </a:cubicBezTo>
                    <a:cubicBezTo>
                      <a:pt x="126" y="25"/>
                      <a:pt x="123" y="22"/>
                      <a:pt x="124" y="22"/>
                    </a:cubicBezTo>
                    <a:cubicBezTo>
                      <a:pt x="119" y="16"/>
                      <a:pt x="111" y="9"/>
                      <a:pt x="106" y="9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4" y="9"/>
                      <a:pt x="103" y="7"/>
                      <a:pt x="100" y="7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7" y="6"/>
                      <a:pt x="92" y="3"/>
                      <a:pt x="90" y="3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88" y="2"/>
                      <a:pt x="86" y="2"/>
                      <a:pt x="84" y="1"/>
                    </a:cubicBezTo>
                    <a:cubicBezTo>
                      <a:pt x="85" y="1"/>
                      <a:pt x="86" y="2"/>
                      <a:pt x="87" y="2"/>
                    </a:cubicBezTo>
                    <a:cubicBezTo>
                      <a:pt x="85" y="4"/>
                      <a:pt x="83" y="0"/>
                      <a:pt x="78" y="1"/>
                    </a:cubicBezTo>
                    <a:cubicBezTo>
                      <a:pt x="74" y="0"/>
                      <a:pt x="70" y="5"/>
                      <a:pt x="67" y="4"/>
                    </a:cubicBezTo>
                    <a:cubicBezTo>
                      <a:pt x="65" y="5"/>
                      <a:pt x="68" y="2"/>
                      <a:pt x="66" y="3"/>
                    </a:cubicBezTo>
                    <a:cubicBezTo>
                      <a:pt x="65" y="2"/>
                      <a:pt x="67" y="2"/>
                      <a:pt x="66" y="2"/>
                    </a:cubicBezTo>
                    <a:cubicBezTo>
                      <a:pt x="63" y="2"/>
                      <a:pt x="61" y="1"/>
                      <a:pt x="58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4" y="4"/>
                      <a:pt x="49" y="3"/>
                      <a:pt x="47" y="5"/>
                    </a:cubicBezTo>
                    <a:cubicBezTo>
                      <a:pt x="43" y="8"/>
                      <a:pt x="43" y="4"/>
                      <a:pt x="39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5" y="9"/>
                      <a:pt x="36" y="10"/>
                      <a:pt x="34" y="11"/>
                    </a:cubicBezTo>
                    <a:cubicBezTo>
                      <a:pt x="34" y="10"/>
                      <a:pt x="31" y="12"/>
                      <a:pt x="32" y="10"/>
                    </a:cubicBezTo>
                    <a:cubicBezTo>
                      <a:pt x="27" y="13"/>
                      <a:pt x="25" y="18"/>
                      <a:pt x="19" y="22"/>
                    </a:cubicBezTo>
                    <a:cubicBezTo>
                      <a:pt x="19" y="24"/>
                      <a:pt x="16" y="27"/>
                      <a:pt x="16" y="28"/>
                    </a:cubicBezTo>
                    <a:cubicBezTo>
                      <a:pt x="15" y="28"/>
                      <a:pt x="12" y="34"/>
                      <a:pt x="13" y="30"/>
                    </a:cubicBezTo>
                    <a:cubicBezTo>
                      <a:pt x="13" y="30"/>
                      <a:pt x="14" y="29"/>
                      <a:pt x="14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0" y="31"/>
                      <a:pt x="10" y="35"/>
                      <a:pt x="8" y="39"/>
                    </a:cubicBezTo>
                    <a:cubicBezTo>
                      <a:pt x="9" y="38"/>
                      <a:pt x="10" y="36"/>
                      <a:pt x="10" y="38"/>
                    </a:cubicBezTo>
                    <a:cubicBezTo>
                      <a:pt x="9" y="39"/>
                      <a:pt x="9" y="40"/>
                      <a:pt x="8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41"/>
                      <a:pt x="6" y="43"/>
                      <a:pt x="5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7"/>
                      <a:pt x="3" y="47"/>
                      <a:pt x="4" y="51"/>
                    </a:cubicBezTo>
                    <a:cubicBezTo>
                      <a:pt x="4" y="52"/>
                      <a:pt x="6" y="49"/>
                      <a:pt x="5" y="51"/>
                    </a:cubicBezTo>
                    <a:cubicBezTo>
                      <a:pt x="4" y="55"/>
                      <a:pt x="2" y="60"/>
                      <a:pt x="1" y="65"/>
                    </a:cubicBezTo>
                    <a:cubicBezTo>
                      <a:pt x="3" y="64"/>
                      <a:pt x="2" y="65"/>
                      <a:pt x="3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3" y="72"/>
                      <a:pt x="0" y="69"/>
                      <a:pt x="1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5" y="78"/>
                      <a:pt x="1" y="77"/>
                      <a:pt x="4" y="81"/>
                    </a:cubicBezTo>
                    <a:cubicBezTo>
                      <a:pt x="3" y="80"/>
                      <a:pt x="6" y="80"/>
                      <a:pt x="6" y="83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5" y="83"/>
                      <a:pt x="6" y="84"/>
                      <a:pt x="6" y="85"/>
                    </a:cubicBezTo>
                    <a:cubicBezTo>
                      <a:pt x="5" y="84"/>
                      <a:pt x="4" y="84"/>
                      <a:pt x="5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5" y="87"/>
                      <a:pt x="6" y="88"/>
                    </a:cubicBezTo>
                    <a:cubicBezTo>
                      <a:pt x="6" y="91"/>
                      <a:pt x="9" y="95"/>
                      <a:pt x="8" y="97"/>
                    </a:cubicBezTo>
                    <a:cubicBezTo>
                      <a:pt x="8" y="97"/>
                      <a:pt x="10" y="102"/>
                      <a:pt x="12" y="103"/>
                    </a:cubicBezTo>
                    <a:cubicBezTo>
                      <a:pt x="11" y="103"/>
                      <a:pt x="12" y="105"/>
                      <a:pt x="11" y="105"/>
                    </a:cubicBezTo>
                    <a:cubicBezTo>
                      <a:pt x="13" y="106"/>
                      <a:pt x="16" y="109"/>
                      <a:pt x="16" y="111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20" y="117"/>
                      <a:pt x="25" y="119"/>
                      <a:pt x="29" y="124"/>
                    </a:cubicBezTo>
                    <a:cubicBezTo>
                      <a:pt x="29" y="123"/>
                      <a:pt x="32" y="125"/>
                      <a:pt x="32" y="124"/>
                    </a:cubicBezTo>
                    <a:cubicBezTo>
                      <a:pt x="38" y="126"/>
                      <a:pt x="41" y="132"/>
                      <a:pt x="44" y="129"/>
                    </a:cubicBezTo>
                    <a:cubicBezTo>
                      <a:pt x="47" y="130"/>
                      <a:pt x="47" y="131"/>
                      <a:pt x="48" y="132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53" y="134"/>
                      <a:pt x="54" y="134"/>
                      <a:pt x="58" y="135"/>
                    </a:cubicBezTo>
                    <a:cubicBezTo>
                      <a:pt x="60" y="135"/>
                      <a:pt x="61" y="133"/>
                      <a:pt x="64" y="134"/>
                    </a:cubicBezTo>
                    <a:cubicBezTo>
                      <a:pt x="63" y="135"/>
                      <a:pt x="64" y="135"/>
                      <a:pt x="66" y="135"/>
                    </a:cubicBezTo>
                    <a:cubicBezTo>
                      <a:pt x="65" y="135"/>
                      <a:pt x="64" y="135"/>
                      <a:pt x="66" y="136"/>
                    </a:cubicBezTo>
                    <a:cubicBezTo>
                      <a:pt x="66" y="135"/>
                      <a:pt x="67" y="135"/>
                      <a:pt x="67" y="135"/>
                    </a:cubicBezTo>
                    <a:cubicBezTo>
                      <a:pt x="67" y="135"/>
                      <a:pt x="67" y="135"/>
                      <a:pt x="67" y="135"/>
                    </a:cubicBezTo>
                    <a:cubicBezTo>
                      <a:pt x="69" y="135"/>
                      <a:pt x="69" y="135"/>
                      <a:pt x="68" y="135"/>
                    </a:cubicBezTo>
                    <a:cubicBezTo>
                      <a:pt x="68" y="135"/>
                      <a:pt x="68" y="135"/>
                      <a:pt x="68" y="134"/>
                    </a:cubicBezTo>
                    <a:cubicBezTo>
                      <a:pt x="70" y="136"/>
                      <a:pt x="74" y="134"/>
                      <a:pt x="74" y="136"/>
                    </a:cubicBezTo>
                    <a:cubicBezTo>
                      <a:pt x="81" y="135"/>
                      <a:pt x="85" y="133"/>
                      <a:pt x="90" y="131"/>
                    </a:cubicBezTo>
                    <a:cubicBezTo>
                      <a:pt x="91" y="131"/>
                      <a:pt x="90" y="132"/>
                      <a:pt x="89" y="133"/>
                    </a:cubicBezTo>
                    <a:cubicBezTo>
                      <a:pt x="90" y="133"/>
                      <a:pt x="91" y="132"/>
                      <a:pt x="92" y="132"/>
                    </a:cubicBezTo>
                    <a:cubicBezTo>
                      <a:pt x="92" y="133"/>
                      <a:pt x="90" y="133"/>
                      <a:pt x="89" y="133"/>
                    </a:cubicBezTo>
                    <a:cubicBezTo>
                      <a:pt x="94" y="134"/>
                      <a:pt x="98" y="129"/>
                      <a:pt x="103" y="128"/>
                    </a:cubicBezTo>
                    <a:cubicBezTo>
                      <a:pt x="103" y="128"/>
                      <a:pt x="103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6"/>
                      <a:pt x="105" y="125"/>
                      <a:pt x="105" y="125"/>
                    </a:cubicBezTo>
                    <a:cubicBezTo>
                      <a:pt x="106" y="125"/>
                      <a:pt x="106" y="127"/>
                      <a:pt x="108" y="125"/>
                    </a:cubicBezTo>
                    <a:cubicBezTo>
                      <a:pt x="111" y="125"/>
                      <a:pt x="113" y="121"/>
                      <a:pt x="115" y="119"/>
                    </a:cubicBezTo>
                    <a:cubicBezTo>
                      <a:pt x="114" y="120"/>
                      <a:pt x="114" y="119"/>
                      <a:pt x="114" y="119"/>
                    </a:cubicBezTo>
                    <a:cubicBezTo>
                      <a:pt x="115" y="118"/>
                      <a:pt x="116" y="118"/>
                      <a:pt x="117" y="117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7" y="117"/>
                      <a:pt x="119" y="115"/>
                      <a:pt x="119" y="114"/>
                    </a:cubicBezTo>
                    <a:cubicBezTo>
                      <a:pt x="120" y="114"/>
                      <a:pt x="118" y="116"/>
                      <a:pt x="119" y="117"/>
                    </a:cubicBezTo>
                    <a:cubicBezTo>
                      <a:pt x="122" y="113"/>
                      <a:pt x="121" y="115"/>
                      <a:pt x="124" y="111"/>
                    </a:cubicBezTo>
                    <a:cubicBezTo>
                      <a:pt x="125" y="108"/>
                      <a:pt x="123" y="110"/>
                      <a:pt x="123" y="109"/>
                    </a:cubicBezTo>
                    <a:cubicBezTo>
                      <a:pt x="124" y="107"/>
                      <a:pt x="125" y="104"/>
                      <a:pt x="127" y="102"/>
                    </a:cubicBezTo>
                    <a:cubicBezTo>
                      <a:pt x="126" y="102"/>
                      <a:pt x="126" y="102"/>
                      <a:pt x="126" y="102"/>
                    </a:cubicBezTo>
                    <a:cubicBezTo>
                      <a:pt x="128" y="98"/>
                      <a:pt x="129" y="96"/>
                      <a:pt x="131" y="94"/>
                    </a:cubicBezTo>
                    <a:cubicBezTo>
                      <a:pt x="132" y="85"/>
                      <a:pt x="131" y="80"/>
                      <a:pt x="130" y="78"/>
                    </a:cubicBezTo>
                    <a:cubicBezTo>
                      <a:pt x="129" y="76"/>
                      <a:pt x="128" y="76"/>
                      <a:pt x="127" y="77"/>
                    </a:cubicBezTo>
                    <a:cubicBezTo>
                      <a:pt x="125" y="79"/>
                      <a:pt x="123" y="84"/>
                      <a:pt x="123" y="84"/>
                    </a:cubicBezTo>
                    <a:cubicBezTo>
                      <a:pt x="120" y="89"/>
                      <a:pt x="119" y="92"/>
                      <a:pt x="117" y="96"/>
                    </a:cubicBezTo>
                    <a:cubicBezTo>
                      <a:pt x="115" y="100"/>
                      <a:pt x="113" y="105"/>
                      <a:pt x="108" y="109"/>
                    </a:cubicBezTo>
                    <a:cubicBezTo>
                      <a:pt x="103" y="113"/>
                      <a:pt x="99" y="114"/>
                      <a:pt x="96" y="116"/>
                    </a:cubicBezTo>
                    <a:cubicBezTo>
                      <a:pt x="92" y="117"/>
                      <a:pt x="89" y="118"/>
                      <a:pt x="83" y="120"/>
                    </a:cubicBezTo>
                    <a:cubicBezTo>
                      <a:pt x="78" y="121"/>
                      <a:pt x="72" y="121"/>
                      <a:pt x="66" y="121"/>
                    </a:cubicBezTo>
                    <a:cubicBezTo>
                      <a:pt x="63" y="122"/>
                      <a:pt x="59" y="120"/>
                      <a:pt x="55" y="120"/>
                    </a:cubicBezTo>
                    <a:cubicBezTo>
                      <a:pt x="55" y="120"/>
                      <a:pt x="55" y="119"/>
                      <a:pt x="54" y="119"/>
                    </a:cubicBezTo>
                    <a:cubicBezTo>
                      <a:pt x="53" y="119"/>
                      <a:pt x="52" y="119"/>
                      <a:pt x="51" y="11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49" y="118"/>
                      <a:pt x="48" y="116"/>
                      <a:pt x="47" y="116"/>
                    </a:cubicBezTo>
                    <a:cubicBezTo>
                      <a:pt x="47" y="116"/>
                      <a:pt x="47" y="116"/>
                      <a:pt x="47" y="116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43" y="114"/>
                      <a:pt x="40" y="113"/>
                      <a:pt x="39" y="111"/>
                    </a:cubicBezTo>
                    <a:cubicBezTo>
                      <a:pt x="38" y="112"/>
                      <a:pt x="38" y="112"/>
                      <a:pt x="38" y="112"/>
                    </a:cubicBezTo>
                    <a:cubicBezTo>
                      <a:pt x="34" y="108"/>
                      <a:pt x="32" y="108"/>
                      <a:pt x="29" y="103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23" y="99"/>
                      <a:pt x="25" y="93"/>
                      <a:pt x="20" y="89"/>
                    </a:cubicBezTo>
                    <a:cubicBezTo>
                      <a:pt x="21" y="89"/>
                      <a:pt x="21" y="88"/>
                      <a:pt x="21" y="88"/>
                    </a:cubicBezTo>
                    <a:cubicBezTo>
                      <a:pt x="19" y="85"/>
                      <a:pt x="18" y="82"/>
                      <a:pt x="16" y="83"/>
                    </a:cubicBezTo>
                    <a:cubicBezTo>
                      <a:pt x="16" y="80"/>
                      <a:pt x="17" y="81"/>
                      <a:pt x="17" y="80"/>
                    </a:cubicBezTo>
                    <a:cubicBezTo>
                      <a:pt x="16" y="80"/>
                      <a:pt x="16" y="78"/>
                      <a:pt x="15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5" y="76"/>
                      <a:pt x="15" y="74"/>
                      <a:pt x="15" y="72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14" y="71"/>
                      <a:pt x="15" y="73"/>
                      <a:pt x="15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3" y="66"/>
                      <a:pt x="16" y="64"/>
                      <a:pt x="17" y="61"/>
                    </a:cubicBezTo>
                    <a:cubicBezTo>
                      <a:pt x="18" y="53"/>
                      <a:pt x="20" y="46"/>
                      <a:pt x="24" y="39"/>
                    </a:cubicBezTo>
                    <a:cubicBezTo>
                      <a:pt x="27" y="32"/>
                      <a:pt x="32" y="26"/>
                      <a:pt x="38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5"/>
                      <a:pt x="41" y="20"/>
                      <a:pt x="43" y="2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5" y="19"/>
                      <a:pt x="45" y="19"/>
                    </a:cubicBezTo>
                    <a:cubicBezTo>
                      <a:pt x="46" y="19"/>
                      <a:pt x="46" y="19"/>
                      <a:pt x="4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4" y="16"/>
                      <a:pt x="58" y="13"/>
                      <a:pt x="64" y="12"/>
                    </a:cubicBezTo>
                    <a:cubicBezTo>
                      <a:pt x="68" y="13"/>
                      <a:pt x="73" y="13"/>
                      <a:pt x="79" y="13"/>
                    </a:cubicBezTo>
                    <a:cubicBezTo>
                      <a:pt x="84" y="13"/>
                      <a:pt x="90" y="14"/>
                      <a:pt x="94" y="15"/>
                    </a:cubicBezTo>
                    <a:cubicBezTo>
                      <a:pt x="99" y="16"/>
                      <a:pt x="105" y="21"/>
                      <a:pt x="109" y="25"/>
                    </a:cubicBezTo>
                    <a:cubicBezTo>
                      <a:pt x="113" y="30"/>
                      <a:pt x="116" y="35"/>
                      <a:pt x="120" y="39"/>
                    </a:cubicBezTo>
                    <a:cubicBezTo>
                      <a:pt x="120" y="40"/>
                      <a:pt x="121" y="40"/>
                      <a:pt x="121" y="40"/>
                    </a:cubicBezTo>
                    <a:cubicBezTo>
                      <a:pt x="123" y="44"/>
                      <a:pt x="124" y="47"/>
                      <a:pt x="125" y="50"/>
                    </a:cubicBezTo>
                    <a:cubicBezTo>
                      <a:pt x="125" y="50"/>
                      <a:pt x="128" y="62"/>
                      <a:pt x="129" y="71"/>
                    </a:cubicBezTo>
                    <a:cubicBezTo>
                      <a:pt x="129" y="75"/>
                      <a:pt x="130" y="78"/>
                      <a:pt x="132" y="77"/>
                    </a:cubicBezTo>
                    <a:cubicBezTo>
                      <a:pt x="133" y="77"/>
                      <a:pt x="137" y="73"/>
                      <a:pt x="139" y="61"/>
                    </a:cubicBezTo>
                    <a:cubicBezTo>
                      <a:pt x="140" y="61"/>
                      <a:pt x="140" y="61"/>
                      <a:pt x="140" y="61"/>
                    </a:cubicBezTo>
                    <a:cubicBezTo>
                      <a:pt x="140" y="54"/>
                      <a:pt x="139" y="50"/>
                      <a:pt x="136" y="46"/>
                    </a:cubicBezTo>
                    <a:cubicBezTo>
                      <a:pt x="137" y="44"/>
                      <a:pt x="134" y="40"/>
                      <a:pt x="13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59" name="Freeform 14"/>
              <p:cNvSpPr>
                <a:spLocks noEditPoints="1"/>
              </p:cNvSpPr>
              <p:nvPr/>
            </p:nvSpPr>
            <p:spPr bwMode="auto">
              <a:xfrm>
                <a:off x="3392488" y="1993901"/>
                <a:ext cx="203200" cy="209550"/>
              </a:xfrm>
              <a:custGeom>
                <a:avLst/>
                <a:gdLst>
                  <a:gd name="T0" fmla="*/ 57 w 94"/>
                  <a:gd name="T1" fmla="*/ 70 h 97"/>
                  <a:gd name="T2" fmla="*/ 60 w 94"/>
                  <a:gd name="T3" fmla="*/ 64 h 97"/>
                  <a:gd name="T4" fmla="*/ 65 w 94"/>
                  <a:gd name="T5" fmla="*/ 56 h 97"/>
                  <a:gd name="T6" fmla="*/ 66 w 94"/>
                  <a:gd name="T7" fmla="*/ 55 h 97"/>
                  <a:gd name="T8" fmla="*/ 79 w 94"/>
                  <a:gd name="T9" fmla="*/ 34 h 97"/>
                  <a:gd name="T10" fmla="*/ 86 w 94"/>
                  <a:gd name="T11" fmla="*/ 24 h 97"/>
                  <a:gd name="T12" fmla="*/ 87 w 94"/>
                  <a:gd name="T13" fmla="*/ 23 h 97"/>
                  <a:gd name="T14" fmla="*/ 87 w 94"/>
                  <a:gd name="T15" fmla="*/ 22 h 97"/>
                  <a:gd name="T16" fmla="*/ 79 w 94"/>
                  <a:gd name="T17" fmla="*/ 15 h 97"/>
                  <a:gd name="T18" fmla="*/ 78 w 94"/>
                  <a:gd name="T19" fmla="*/ 16 h 97"/>
                  <a:gd name="T20" fmla="*/ 76 w 94"/>
                  <a:gd name="T21" fmla="*/ 18 h 97"/>
                  <a:gd name="T22" fmla="*/ 68 w 94"/>
                  <a:gd name="T23" fmla="*/ 24 h 97"/>
                  <a:gd name="T24" fmla="*/ 61 w 94"/>
                  <a:gd name="T25" fmla="*/ 30 h 97"/>
                  <a:gd name="T26" fmla="*/ 59 w 94"/>
                  <a:gd name="T27" fmla="*/ 32 h 97"/>
                  <a:gd name="T28" fmla="*/ 47 w 94"/>
                  <a:gd name="T29" fmla="*/ 25 h 97"/>
                  <a:gd name="T30" fmla="*/ 60 w 94"/>
                  <a:gd name="T31" fmla="*/ 9 h 97"/>
                  <a:gd name="T32" fmla="*/ 60 w 94"/>
                  <a:gd name="T33" fmla="*/ 9 h 97"/>
                  <a:gd name="T34" fmla="*/ 62 w 94"/>
                  <a:gd name="T35" fmla="*/ 8 h 97"/>
                  <a:gd name="T36" fmla="*/ 55 w 94"/>
                  <a:gd name="T37" fmla="*/ 0 h 97"/>
                  <a:gd name="T38" fmla="*/ 54 w 94"/>
                  <a:gd name="T39" fmla="*/ 1 h 97"/>
                  <a:gd name="T40" fmla="*/ 40 w 94"/>
                  <a:gd name="T41" fmla="*/ 10 h 97"/>
                  <a:gd name="T42" fmla="*/ 9 w 94"/>
                  <a:gd name="T43" fmla="*/ 29 h 97"/>
                  <a:gd name="T44" fmla="*/ 21 w 94"/>
                  <a:gd name="T45" fmla="*/ 32 h 97"/>
                  <a:gd name="T46" fmla="*/ 40 w 94"/>
                  <a:gd name="T47" fmla="*/ 21 h 97"/>
                  <a:gd name="T48" fmla="*/ 36 w 94"/>
                  <a:gd name="T49" fmla="*/ 27 h 97"/>
                  <a:gd name="T50" fmla="*/ 29 w 94"/>
                  <a:gd name="T51" fmla="*/ 36 h 97"/>
                  <a:gd name="T52" fmla="*/ 22 w 94"/>
                  <a:gd name="T53" fmla="*/ 45 h 97"/>
                  <a:gd name="T54" fmla="*/ 10 w 94"/>
                  <a:gd name="T55" fmla="*/ 60 h 97"/>
                  <a:gd name="T56" fmla="*/ 4 w 94"/>
                  <a:gd name="T57" fmla="*/ 66 h 97"/>
                  <a:gd name="T58" fmla="*/ 3 w 94"/>
                  <a:gd name="T59" fmla="*/ 67 h 97"/>
                  <a:gd name="T60" fmla="*/ 3 w 94"/>
                  <a:gd name="T61" fmla="*/ 68 h 97"/>
                  <a:gd name="T62" fmla="*/ 3 w 94"/>
                  <a:gd name="T63" fmla="*/ 68 h 97"/>
                  <a:gd name="T64" fmla="*/ 2 w 94"/>
                  <a:gd name="T65" fmla="*/ 69 h 97"/>
                  <a:gd name="T66" fmla="*/ 2 w 94"/>
                  <a:gd name="T67" fmla="*/ 68 h 97"/>
                  <a:gd name="T68" fmla="*/ 9 w 94"/>
                  <a:gd name="T69" fmla="*/ 75 h 97"/>
                  <a:gd name="T70" fmla="*/ 10 w 94"/>
                  <a:gd name="T71" fmla="*/ 74 h 97"/>
                  <a:gd name="T72" fmla="*/ 28 w 94"/>
                  <a:gd name="T73" fmla="*/ 61 h 97"/>
                  <a:gd name="T74" fmla="*/ 30 w 94"/>
                  <a:gd name="T75" fmla="*/ 61 h 97"/>
                  <a:gd name="T76" fmla="*/ 40 w 94"/>
                  <a:gd name="T77" fmla="*/ 54 h 97"/>
                  <a:gd name="T78" fmla="*/ 43 w 94"/>
                  <a:gd name="T79" fmla="*/ 52 h 97"/>
                  <a:gd name="T80" fmla="*/ 59 w 94"/>
                  <a:gd name="T81" fmla="*/ 42 h 97"/>
                  <a:gd name="T82" fmla="*/ 61 w 94"/>
                  <a:gd name="T83" fmla="*/ 41 h 97"/>
                  <a:gd name="T84" fmla="*/ 52 w 94"/>
                  <a:gd name="T85" fmla="*/ 57 h 97"/>
                  <a:gd name="T86" fmla="*/ 44 w 94"/>
                  <a:gd name="T87" fmla="*/ 70 h 97"/>
                  <a:gd name="T88" fmla="*/ 42 w 94"/>
                  <a:gd name="T89" fmla="*/ 72 h 97"/>
                  <a:gd name="T90" fmla="*/ 42 w 94"/>
                  <a:gd name="T91" fmla="*/ 72 h 97"/>
                  <a:gd name="T92" fmla="*/ 34 w 94"/>
                  <a:gd name="T93" fmla="*/ 83 h 97"/>
                  <a:gd name="T94" fmla="*/ 33 w 94"/>
                  <a:gd name="T95" fmla="*/ 83 h 97"/>
                  <a:gd name="T96" fmla="*/ 34 w 94"/>
                  <a:gd name="T97" fmla="*/ 85 h 97"/>
                  <a:gd name="T98" fmla="*/ 32 w 94"/>
                  <a:gd name="T99" fmla="*/ 88 h 97"/>
                  <a:gd name="T100" fmla="*/ 32 w 94"/>
                  <a:gd name="T101" fmla="*/ 88 h 97"/>
                  <a:gd name="T102" fmla="*/ 35 w 94"/>
                  <a:gd name="T103" fmla="*/ 93 h 97"/>
                  <a:gd name="T104" fmla="*/ 38 w 94"/>
                  <a:gd name="T105" fmla="*/ 92 h 97"/>
                  <a:gd name="T106" fmla="*/ 39 w 94"/>
                  <a:gd name="T107" fmla="*/ 93 h 97"/>
                  <a:gd name="T108" fmla="*/ 40 w 94"/>
                  <a:gd name="T109" fmla="*/ 94 h 97"/>
                  <a:gd name="T110" fmla="*/ 41 w 94"/>
                  <a:gd name="T111" fmla="*/ 93 h 97"/>
                  <a:gd name="T112" fmla="*/ 51 w 94"/>
                  <a:gd name="T113" fmla="*/ 86 h 97"/>
                  <a:gd name="T114" fmla="*/ 55 w 94"/>
                  <a:gd name="T115" fmla="*/ 84 h 97"/>
                  <a:gd name="T116" fmla="*/ 64 w 94"/>
                  <a:gd name="T117" fmla="*/ 76 h 97"/>
                  <a:gd name="T118" fmla="*/ 65 w 94"/>
                  <a:gd name="T119" fmla="*/ 76 h 97"/>
                  <a:gd name="T120" fmla="*/ 76 w 94"/>
                  <a:gd name="T121" fmla="*/ 64 h 97"/>
                  <a:gd name="T122" fmla="*/ 92 w 94"/>
                  <a:gd name="T123" fmla="*/ 43 h 97"/>
                  <a:gd name="T124" fmla="*/ 66 w 94"/>
                  <a:gd name="T125" fmla="*/ 3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97">
                    <a:moveTo>
                      <a:pt x="92" y="43"/>
                    </a:moveTo>
                    <a:cubicBezTo>
                      <a:pt x="89" y="43"/>
                      <a:pt x="83" y="47"/>
                      <a:pt x="83" y="47"/>
                    </a:cubicBezTo>
                    <a:cubicBezTo>
                      <a:pt x="72" y="54"/>
                      <a:pt x="69" y="61"/>
                      <a:pt x="57" y="70"/>
                    </a:cubicBezTo>
                    <a:cubicBezTo>
                      <a:pt x="56" y="71"/>
                      <a:pt x="55" y="72"/>
                      <a:pt x="53" y="73"/>
                    </a:cubicBezTo>
                    <a:cubicBezTo>
                      <a:pt x="55" y="70"/>
                      <a:pt x="58" y="67"/>
                      <a:pt x="59" y="65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60" y="62"/>
                      <a:pt x="61" y="61"/>
                      <a:pt x="62" y="60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3" y="59"/>
                      <a:pt x="64" y="57"/>
                      <a:pt x="65" y="56"/>
                    </a:cubicBezTo>
                    <a:cubicBezTo>
                      <a:pt x="65" y="56"/>
                      <a:pt x="65" y="56"/>
                      <a:pt x="65" y="56"/>
                    </a:cubicBezTo>
                    <a:cubicBezTo>
                      <a:pt x="66" y="54"/>
                      <a:pt x="66" y="54"/>
                      <a:pt x="66" y="54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7" y="52"/>
                      <a:pt x="69" y="49"/>
                      <a:pt x="71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5" y="41"/>
                      <a:pt x="75" y="38"/>
                      <a:pt x="79" y="34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80" y="31"/>
                      <a:pt x="82" y="28"/>
                      <a:pt x="84" y="26"/>
                    </a:cubicBezTo>
                    <a:cubicBezTo>
                      <a:pt x="85" y="26"/>
                      <a:pt x="85" y="25"/>
                      <a:pt x="86" y="24"/>
                    </a:cubicBezTo>
                    <a:cubicBezTo>
                      <a:pt x="89" y="27"/>
                      <a:pt x="88" y="26"/>
                      <a:pt x="86" y="24"/>
                    </a:cubicBezTo>
                    <a:cubicBezTo>
                      <a:pt x="86" y="24"/>
                      <a:pt x="87" y="23"/>
                      <a:pt x="87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9" y="24"/>
                      <a:pt x="72" y="8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6" y="17"/>
                      <a:pt x="75" y="18"/>
                      <a:pt x="75" y="18"/>
                    </a:cubicBezTo>
                    <a:cubicBezTo>
                      <a:pt x="72" y="20"/>
                      <a:pt x="69" y="22"/>
                      <a:pt x="70" y="23"/>
                    </a:cubicBezTo>
                    <a:cubicBezTo>
                      <a:pt x="68" y="25"/>
                      <a:pt x="68" y="24"/>
                      <a:pt x="68" y="24"/>
                    </a:cubicBezTo>
                    <a:cubicBezTo>
                      <a:pt x="68" y="24"/>
                      <a:pt x="66" y="26"/>
                      <a:pt x="65" y="27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59" y="31"/>
                      <a:pt x="61" y="29"/>
                      <a:pt x="58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34"/>
                      <a:pt x="52" y="34"/>
                      <a:pt x="49" y="35"/>
                    </a:cubicBezTo>
                    <a:cubicBezTo>
                      <a:pt x="43" y="39"/>
                      <a:pt x="37" y="43"/>
                      <a:pt x="32" y="47"/>
                    </a:cubicBezTo>
                    <a:cubicBezTo>
                      <a:pt x="37" y="40"/>
                      <a:pt x="43" y="31"/>
                      <a:pt x="47" y="25"/>
                    </a:cubicBezTo>
                    <a:cubicBezTo>
                      <a:pt x="50" y="20"/>
                      <a:pt x="55" y="15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3" y="12"/>
                      <a:pt x="62" y="11"/>
                      <a:pt x="60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59" y="4"/>
                      <a:pt x="68" y="15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1" y="2"/>
                      <a:pt x="50" y="3"/>
                      <a:pt x="48" y="4"/>
                    </a:cubicBezTo>
                    <a:cubicBezTo>
                      <a:pt x="45" y="5"/>
                      <a:pt x="42" y="7"/>
                      <a:pt x="40" y="10"/>
                    </a:cubicBezTo>
                    <a:cubicBezTo>
                      <a:pt x="39" y="10"/>
                      <a:pt x="38" y="11"/>
                      <a:pt x="38" y="11"/>
                    </a:cubicBezTo>
                    <a:cubicBezTo>
                      <a:pt x="35" y="13"/>
                      <a:pt x="32" y="15"/>
                      <a:pt x="28" y="17"/>
                    </a:cubicBezTo>
                    <a:cubicBezTo>
                      <a:pt x="28" y="17"/>
                      <a:pt x="16" y="25"/>
                      <a:pt x="9" y="29"/>
                    </a:cubicBezTo>
                    <a:cubicBezTo>
                      <a:pt x="5" y="31"/>
                      <a:pt x="2" y="33"/>
                      <a:pt x="3" y="34"/>
                    </a:cubicBezTo>
                    <a:cubicBezTo>
                      <a:pt x="4" y="35"/>
                      <a:pt x="10" y="35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7" y="29"/>
                      <a:pt x="30" y="27"/>
                      <a:pt x="34" y="24"/>
                    </a:cubicBezTo>
                    <a:cubicBezTo>
                      <a:pt x="35" y="25"/>
                      <a:pt x="38" y="21"/>
                      <a:pt x="40" y="21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0"/>
                      <a:pt x="41" y="20"/>
                      <a:pt x="41" y="19"/>
                    </a:cubicBezTo>
                    <a:cubicBezTo>
                      <a:pt x="40" y="22"/>
                      <a:pt x="37" y="25"/>
                      <a:pt x="36" y="27"/>
                    </a:cubicBezTo>
                    <a:cubicBezTo>
                      <a:pt x="36" y="27"/>
                      <a:pt x="36" y="27"/>
                      <a:pt x="36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5" y="31"/>
                      <a:pt x="30" y="32"/>
                      <a:pt x="29" y="36"/>
                    </a:cubicBezTo>
                    <a:cubicBezTo>
                      <a:pt x="26" y="38"/>
                      <a:pt x="27" y="44"/>
                      <a:pt x="24" y="46"/>
                    </a:cubicBezTo>
                    <a:cubicBezTo>
                      <a:pt x="24" y="48"/>
                      <a:pt x="24" y="44"/>
                      <a:pt x="23" y="46"/>
                    </a:cubicBezTo>
                    <a:cubicBezTo>
                      <a:pt x="22" y="46"/>
                      <a:pt x="23" y="45"/>
                      <a:pt x="22" y="45"/>
                    </a:cubicBezTo>
                    <a:cubicBezTo>
                      <a:pt x="21" y="48"/>
                      <a:pt x="19" y="48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5" y="55"/>
                      <a:pt x="11" y="57"/>
                      <a:pt x="10" y="60"/>
                    </a:cubicBezTo>
                    <a:cubicBezTo>
                      <a:pt x="8" y="63"/>
                      <a:pt x="7" y="61"/>
                      <a:pt x="6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5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0" y="65"/>
                      <a:pt x="1" y="66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3" y="69"/>
                      <a:pt x="14" y="80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4"/>
                      <a:pt x="9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1" y="74"/>
                      <a:pt x="12" y="73"/>
                      <a:pt x="11" y="74"/>
                    </a:cubicBezTo>
                    <a:cubicBezTo>
                      <a:pt x="15" y="72"/>
                      <a:pt x="18" y="67"/>
                      <a:pt x="24" y="65"/>
                    </a:cubicBezTo>
                    <a:cubicBezTo>
                      <a:pt x="25" y="63"/>
                      <a:pt x="28" y="62"/>
                      <a:pt x="28" y="61"/>
                    </a:cubicBezTo>
                    <a:cubicBezTo>
                      <a:pt x="29" y="61"/>
                      <a:pt x="34" y="57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4" y="60"/>
                      <a:pt x="36" y="57"/>
                      <a:pt x="39" y="55"/>
                    </a:cubicBezTo>
                    <a:cubicBezTo>
                      <a:pt x="38" y="55"/>
                      <a:pt x="37" y="56"/>
                      <a:pt x="37" y="55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0" y="54"/>
                      <a:pt x="40" y="54"/>
                      <a:pt x="40" y="54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5" y="51"/>
                      <a:pt x="47" y="51"/>
                      <a:pt x="48" y="49"/>
                    </a:cubicBezTo>
                    <a:cubicBezTo>
                      <a:pt x="49" y="48"/>
                      <a:pt x="46" y="49"/>
                      <a:pt x="48" y="48"/>
                    </a:cubicBezTo>
                    <a:cubicBezTo>
                      <a:pt x="51" y="46"/>
                      <a:pt x="56" y="44"/>
                      <a:pt x="59" y="42"/>
                    </a:cubicBezTo>
                    <a:cubicBezTo>
                      <a:pt x="59" y="42"/>
                      <a:pt x="59" y="41"/>
                      <a:pt x="60" y="40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0" y="42"/>
                      <a:pt x="61" y="42"/>
                    </a:cubicBezTo>
                    <a:cubicBezTo>
                      <a:pt x="59" y="48"/>
                      <a:pt x="54" y="50"/>
                      <a:pt x="55" y="53"/>
                    </a:cubicBezTo>
                    <a:cubicBezTo>
                      <a:pt x="54" y="56"/>
                      <a:pt x="53" y="55"/>
                      <a:pt x="52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60"/>
                      <a:pt x="49" y="61"/>
                      <a:pt x="46" y="64"/>
                    </a:cubicBezTo>
                    <a:cubicBezTo>
                      <a:pt x="46" y="66"/>
                      <a:pt x="47" y="67"/>
                      <a:pt x="44" y="70"/>
                    </a:cubicBezTo>
                    <a:cubicBezTo>
                      <a:pt x="45" y="68"/>
                      <a:pt x="44" y="70"/>
                      <a:pt x="43" y="71"/>
                    </a:cubicBezTo>
                    <a:cubicBezTo>
                      <a:pt x="44" y="70"/>
                      <a:pt x="44" y="70"/>
                      <a:pt x="42" y="71"/>
                    </a:cubicBezTo>
                    <a:cubicBezTo>
                      <a:pt x="42" y="71"/>
                      <a:pt x="42" y="71"/>
                      <a:pt x="42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3"/>
                      <a:pt x="41" y="73"/>
                      <a:pt x="42" y="72"/>
                    </a:cubicBezTo>
                    <a:cubicBezTo>
                      <a:pt x="42" y="73"/>
                      <a:pt x="42" y="73"/>
                      <a:pt x="42" y="72"/>
                    </a:cubicBezTo>
                    <a:cubicBezTo>
                      <a:pt x="41" y="74"/>
                      <a:pt x="39" y="77"/>
                      <a:pt x="38" y="77"/>
                    </a:cubicBezTo>
                    <a:cubicBezTo>
                      <a:pt x="37" y="79"/>
                      <a:pt x="36" y="81"/>
                      <a:pt x="35" y="82"/>
                    </a:cubicBezTo>
                    <a:cubicBezTo>
                      <a:pt x="35" y="82"/>
                      <a:pt x="34" y="83"/>
                      <a:pt x="34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0" y="79"/>
                      <a:pt x="31" y="81"/>
                      <a:pt x="34" y="85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1" y="87"/>
                      <a:pt x="38" y="97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36" y="92"/>
                      <a:pt x="36" y="92"/>
                      <a:pt x="36" y="92"/>
                    </a:cubicBezTo>
                    <a:cubicBezTo>
                      <a:pt x="37" y="92"/>
                      <a:pt x="38" y="92"/>
                      <a:pt x="38" y="92"/>
                    </a:cubicBezTo>
                    <a:cubicBezTo>
                      <a:pt x="39" y="92"/>
                      <a:pt x="38" y="93"/>
                      <a:pt x="36" y="93"/>
                    </a:cubicBezTo>
                    <a:cubicBezTo>
                      <a:pt x="37" y="93"/>
                      <a:pt x="38" y="93"/>
                      <a:pt x="39" y="92"/>
                    </a:cubicBezTo>
                    <a:cubicBezTo>
                      <a:pt x="39" y="92"/>
                      <a:pt x="39" y="92"/>
                      <a:pt x="39" y="93"/>
                    </a:cubicBezTo>
                    <a:cubicBezTo>
                      <a:pt x="39" y="93"/>
                      <a:pt x="38" y="93"/>
                      <a:pt x="37" y="94"/>
                    </a:cubicBezTo>
                    <a:cubicBezTo>
                      <a:pt x="38" y="93"/>
                      <a:pt x="39" y="93"/>
                      <a:pt x="40" y="93"/>
                    </a:cubicBezTo>
                    <a:cubicBezTo>
                      <a:pt x="40" y="94"/>
                      <a:pt x="41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0" y="94"/>
                      <a:pt x="40" y="94"/>
                      <a:pt x="40" y="94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4" y="91"/>
                      <a:pt x="47" y="88"/>
                      <a:pt x="50" y="87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6"/>
                      <a:pt x="52" y="85"/>
                      <a:pt x="53" y="84"/>
                    </a:cubicBezTo>
                    <a:cubicBezTo>
                      <a:pt x="53" y="84"/>
                      <a:pt x="53" y="85"/>
                      <a:pt x="55" y="84"/>
                    </a:cubicBezTo>
                    <a:cubicBezTo>
                      <a:pt x="57" y="83"/>
                      <a:pt x="60" y="80"/>
                      <a:pt x="62" y="78"/>
                    </a:cubicBezTo>
                    <a:cubicBezTo>
                      <a:pt x="61" y="79"/>
                      <a:pt x="61" y="79"/>
                      <a:pt x="61" y="78"/>
                    </a:cubicBezTo>
                    <a:cubicBezTo>
                      <a:pt x="62" y="77"/>
                      <a:pt x="63" y="77"/>
                      <a:pt x="64" y="76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76"/>
                      <a:pt x="66" y="74"/>
                      <a:pt x="67" y="74"/>
                    </a:cubicBezTo>
                    <a:cubicBezTo>
                      <a:pt x="68" y="74"/>
                      <a:pt x="65" y="75"/>
                      <a:pt x="65" y="76"/>
                    </a:cubicBezTo>
                    <a:cubicBezTo>
                      <a:pt x="69" y="73"/>
                      <a:pt x="67" y="74"/>
                      <a:pt x="71" y="71"/>
                    </a:cubicBezTo>
                    <a:cubicBezTo>
                      <a:pt x="73" y="69"/>
                      <a:pt x="70" y="71"/>
                      <a:pt x="71" y="69"/>
                    </a:cubicBezTo>
                    <a:cubicBezTo>
                      <a:pt x="73" y="68"/>
                      <a:pt x="74" y="66"/>
                      <a:pt x="76" y="64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8" y="61"/>
                      <a:pt x="80" y="59"/>
                      <a:pt x="83" y="58"/>
                    </a:cubicBezTo>
                    <a:cubicBezTo>
                      <a:pt x="94" y="45"/>
                      <a:pt x="94" y="42"/>
                      <a:pt x="92" y="43"/>
                    </a:cubicBezTo>
                    <a:close/>
                    <a:moveTo>
                      <a:pt x="66" y="39"/>
                    </a:move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38"/>
                      <a:pt x="66" y="38"/>
                      <a:pt x="66" y="38"/>
                    </a:cubicBezTo>
                    <a:lnTo>
                      <a:pt x="6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</p:grpSp>
        <p:grpSp>
          <p:nvGrpSpPr>
            <p:cNvPr id="35" name="组合 21"/>
            <p:cNvGrpSpPr/>
            <p:nvPr/>
          </p:nvGrpSpPr>
          <p:grpSpPr>
            <a:xfrm>
              <a:off x="2028910" y="1025526"/>
              <a:ext cx="1973263" cy="1025525"/>
              <a:chOff x="2571750" y="1025526"/>
              <a:chExt cx="1973263" cy="1025525"/>
            </a:xfrm>
            <a:solidFill>
              <a:schemeClr val="accent2"/>
            </a:solidFill>
          </p:grpSpPr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2571750" y="1427163"/>
                <a:ext cx="322263" cy="265113"/>
              </a:xfrm>
              <a:custGeom>
                <a:avLst/>
                <a:gdLst>
                  <a:gd name="T0" fmla="*/ 129 w 150"/>
                  <a:gd name="T1" fmla="*/ 91 h 123"/>
                  <a:gd name="T2" fmla="*/ 93 w 150"/>
                  <a:gd name="T3" fmla="*/ 56 h 123"/>
                  <a:gd name="T4" fmla="*/ 92 w 150"/>
                  <a:gd name="T5" fmla="*/ 54 h 123"/>
                  <a:gd name="T6" fmla="*/ 84 w 150"/>
                  <a:gd name="T7" fmla="*/ 45 h 123"/>
                  <a:gd name="T8" fmla="*/ 50 w 150"/>
                  <a:gd name="T9" fmla="*/ 19 h 123"/>
                  <a:gd name="T10" fmla="*/ 32 w 150"/>
                  <a:gd name="T11" fmla="*/ 11 h 123"/>
                  <a:gd name="T12" fmla="*/ 25 w 150"/>
                  <a:gd name="T13" fmla="*/ 6 h 123"/>
                  <a:gd name="T14" fmla="*/ 7 w 150"/>
                  <a:gd name="T15" fmla="*/ 4 h 123"/>
                  <a:gd name="T16" fmla="*/ 8 w 150"/>
                  <a:gd name="T17" fmla="*/ 1 h 123"/>
                  <a:gd name="T18" fmla="*/ 4 w 150"/>
                  <a:gd name="T19" fmla="*/ 1 h 123"/>
                  <a:gd name="T20" fmla="*/ 3 w 150"/>
                  <a:gd name="T21" fmla="*/ 1 h 123"/>
                  <a:gd name="T22" fmla="*/ 5 w 150"/>
                  <a:gd name="T23" fmla="*/ 3 h 123"/>
                  <a:gd name="T24" fmla="*/ 7 w 150"/>
                  <a:gd name="T25" fmla="*/ 6 h 123"/>
                  <a:gd name="T26" fmla="*/ 13 w 150"/>
                  <a:gd name="T27" fmla="*/ 8 h 123"/>
                  <a:gd name="T28" fmla="*/ 15 w 150"/>
                  <a:gd name="T29" fmla="*/ 13 h 123"/>
                  <a:gd name="T30" fmla="*/ 15 w 150"/>
                  <a:gd name="T31" fmla="*/ 14 h 123"/>
                  <a:gd name="T32" fmla="*/ 18 w 150"/>
                  <a:gd name="T33" fmla="*/ 14 h 123"/>
                  <a:gd name="T34" fmla="*/ 19 w 150"/>
                  <a:gd name="T35" fmla="*/ 16 h 123"/>
                  <a:gd name="T36" fmla="*/ 18 w 150"/>
                  <a:gd name="T37" fmla="*/ 18 h 123"/>
                  <a:gd name="T38" fmla="*/ 19 w 150"/>
                  <a:gd name="T39" fmla="*/ 19 h 123"/>
                  <a:gd name="T40" fmla="*/ 22 w 150"/>
                  <a:gd name="T41" fmla="*/ 19 h 123"/>
                  <a:gd name="T42" fmla="*/ 24 w 150"/>
                  <a:gd name="T43" fmla="*/ 21 h 123"/>
                  <a:gd name="T44" fmla="*/ 24 w 150"/>
                  <a:gd name="T45" fmla="*/ 21 h 123"/>
                  <a:gd name="T46" fmla="*/ 25 w 150"/>
                  <a:gd name="T47" fmla="*/ 21 h 123"/>
                  <a:gd name="T48" fmla="*/ 27 w 150"/>
                  <a:gd name="T49" fmla="*/ 21 h 123"/>
                  <a:gd name="T50" fmla="*/ 29 w 150"/>
                  <a:gd name="T51" fmla="*/ 22 h 123"/>
                  <a:gd name="T52" fmla="*/ 30 w 150"/>
                  <a:gd name="T53" fmla="*/ 22 h 123"/>
                  <a:gd name="T54" fmla="*/ 32 w 150"/>
                  <a:gd name="T55" fmla="*/ 22 h 123"/>
                  <a:gd name="T56" fmla="*/ 33 w 150"/>
                  <a:gd name="T57" fmla="*/ 21 h 123"/>
                  <a:gd name="T58" fmla="*/ 34 w 150"/>
                  <a:gd name="T59" fmla="*/ 22 h 123"/>
                  <a:gd name="T60" fmla="*/ 35 w 150"/>
                  <a:gd name="T61" fmla="*/ 22 h 123"/>
                  <a:gd name="T62" fmla="*/ 39 w 150"/>
                  <a:gd name="T63" fmla="*/ 19 h 123"/>
                  <a:gd name="T64" fmla="*/ 36 w 150"/>
                  <a:gd name="T65" fmla="*/ 26 h 123"/>
                  <a:gd name="T66" fmla="*/ 44 w 150"/>
                  <a:gd name="T67" fmla="*/ 27 h 123"/>
                  <a:gd name="T68" fmla="*/ 46 w 150"/>
                  <a:gd name="T69" fmla="*/ 30 h 123"/>
                  <a:gd name="T70" fmla="*/ 50 w 150"/>
                  <a:gd name="T71" fmla="*/ 33 h 123"/>
                  <a:gd name="T72" fmla="*/ 58 w 150"/>
                  <a:gd name="T73" fmla="*/ 36 h 123"/>
                  <a:gd name="T74" fmla="*/ 61 w 150"/>
                  <a:gd name="T75" fmla="*/ 40 h 123"/>
                  <a:gd name="T76" fmla="*/ 62 w 150"/>
                  <a:gd name="T77" fmla="*/ 40 h 123"/>
                  <a:gd name="T78" fmla="*/ 61 w 150"/>
                  <a:gd name="T79" fmla="*/ 41 h 123"/>
                  <a:gd name="T80" fmla="*/ 64 w 150"/>
                  <a:gd name="T81" fmla="*/ 41 h 123"/>
                  <a:gd name="T82" fmla="*/ 64 w 150"/>
                  <a:gd name="T83" fmla="*/ 44 h 123"/>
                  <a:gd name="T84" fmla="*/ 67 w 150"/>
                  <a:gd name="T85" fmla="*/ 46 h 123"/>
                  <a:gd name="T86" fmla="*/ 71 w 150"/>
                  <a:gd name="T87" fmla="*/ 50 h 123"/>
                  <a:gd name="T88" fmla="*/ 73 w 150"/>
                  <a:gd name="T89" fmla="*/ 51 h 123"/>
                  <a:gd name="T90" fmla="*/ 76 w 150"/>
                  <a:gd name="T91" fmla="*/ 50 h 123"/>
                  <a:gd name="T92" fmla="*/ 80 w 150"/>
                  <a:gd name="T93" fmla="*/ 58 h 123"/>
                  <a:gd name="T94" fmla="*/ 83 w 150"/>
                  <a:gd name="T95" fmla="*/ 59 h 123"/>
                  <a:gd name="T96" fmla="*/ 87 w 150"/>
                  <a:gd name="T97" fmla="*/ 64 h 123"/>
                  <a:gd name="T98" fmla="*/ 93 w 150"/>
                  <a:gd name="T99" fmla="*/ 67 h 123"/>
                  <a:gd name="T100" fmla="*/ 94 w 150"/>
                  <a:gd name="T101" fmla="*/ 69 h 123"/>
                  <a:gd name="T102" fmla="*/ 99 w 150"/>
                  <a:gd name="T103" fmla="*/ 68 h 123"/>
                  <a:gd name="T104" fmla="*/ 102 w 150"/>
                  <a:gd name="T105" fmla="*/ 70 h 123"/>
                  <a:gd name="T106" fmla="*/ 103 w 150"/>
                  <a:gd name="T107" fmla="*/ 73 h 123"/>
                  <a:gd name="T108" fmla="*/ 118 w 150"/>
                  <a:gd name="T109" fmla="*/ 90 h 123"/>
                  <a:gd name="T110" fmla="*/ 118 w 150"/>
                  <a:gd name="T111" fmla="*/ 95 h 123"/>
                  <a:gd name="T112" fmla="*/ 132 w 150"/>
                  <a:gd name="T113" fmla="*/ 103 h 123"/>
                  <a:gd name="T114" fmla="*/ 134 w 150"/>
                  <a:gd name="T115" fmla="*/ 106 h 123"/>
                  <a:gd name="T116" fmla="*/ 144 w 150"/>
                  <a:gd name="T117" fmla="*/ 108 h 123"/>
                  <a:gd name="T118" fmla="*/ 7 w 150"/>
                  <a:gd name="T119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0" h="123">
                    <a:moveTo>
                      <a:pt x="144" y="108"/>
                    </a:moveTo>
                    <a:cubicBezTo>
                      <a:pt x="138" y="104"/>
                      <a:pt x="135" y="90"/>
                      <a:pt x="129" y="91"/>
                    </a:cubicBezTo>
                    <a:cubicBezTo>
                      <a:pt x="129" y="90"/>
                      <a:pt x="126" y="83"/>
                      <a:pt x="124" y="85"/>
                    </a:cubicBezTo>
                    <a:cubicBezTo>
                      <a:pt x="123" y="78"/>
                      <a:pt x="103" y="53"/>
                      <a:pt x="93" y="56"/>
                    </a:cubicBezTo>
                    <a:cubicBezTo>
                      <a:pt x="93" y="55"/>
                      <a:pt x="93" y="55"/>
                      <a:pt x="93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1" y="51"/>
                      <a:pt x="90" y="52"/>
                    </a:cubicBezTo>
                    <a:cubicBezTo>
                      <a:pt x="93" y="48"/>
                      <a:pt x="85" y="46"/>
                      <a:pt x="84" y="45"/>
                    </a:cubicBezTo>
                    <a:cubicBezTo>
                      <a:pt x="86" y="43"/>
                      <a:pt x="68" y="27"/>
                      <a:pt x="65" y="27"/>
                    </a:cubicBezTo>
                    <a:cubicBezTo>
                      <a:pt x="64" y="26"/>
                      <a:pt x="49" y="18"/>
                      <a:pt x="50" y="19"/>
                    </a:cubicBezTo>
                    <a:cubicBezTo>
                      <a:pt x="50" y="18"/>
                      <a:pt x="50" y="18"/>
                      <a:pt x="51" y="17"/>
                    </a:cubicBezTo>
                    <a:cubicBezTo>
                      <a:pt x="45" y="17"/>
                      <a:pt x="37" y="6"/>
                      <a:pt x="32" y="11"/>
                    </a:cubicBezTo>
                    <a:cubicBezTo>
                      <a:pt x="33" y="11"/>
                      <a:pt x="25" y="3"/>
                      <a:pt x="25" y="8"/>
                    </a:cubicBezTo>
                    <a:cubicBezTo>
                      <a:pt x="24" y="8"/>
                      <a:pt x="25" y="7"/>
                      <a:pt x="25" y="6"/>
                    </a:cubicBezTo>
                    <a:cubicBezTo>
                      <a:pt x="24" y="6"/>
                      <a:pt x="15" y="2"/>
                      <a:pt x="13" y="4"/>
                    </a:cubicBezTo>
                    <a:cubicBezTo>
                      <a:pt x="11" y="0"/>
                      <a:pt x="9" y="1"/>
                      <a:pt x="7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8" y="2"/>
                      <a:pt x="8" y="1"/>
                    </a:cubicBezTo>
                    <a:cubicBezTo>
                      <a:pt x="8" y="1"/>
                      <a:pt x="5" y="1"/>
                      <a:pt x="5" y="2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3" y="2"/>
                      <a:pt x="4" y="3"/>
                    </a:cubicBezTo>
                    <a:cubicBezTo>
                      <a:pt x="2" y="6"/>
                      <a:pt x="3" y="0"/>
                      <a:pt x="3" y="1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4"/>
                      <a:pt x="4" y="4"/>
                      <a:pt x="5" y="3"/>
                    </a:cubicBezTo>
                    <a:cubicBezTo>
                      <a:pt x="6" y="3"/>
                      <a:pt x="5" y="6"/>
                      <a:pt x="5" y="7"/>
                    </a:cubicBezTo>
                    <a:cubicBezTo>
                      <a:pt x="6" y="4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9" y="9"/>
                      <a:pt x="11" y="9"/>
                      <a:pt x="13" y="8"/>
                    </a:cubicBezTo>
                    <a:cubicBezTo>
                      <a:pt x="13" y="8"/>
                      <a:pt x="12" y="11"/>
                      <a:pt x="12" y="11"/>
                    </a:cubicBezTo>
                    <a:cubicBezTo>
                      <a:pt x="14" y="8"/>
                      <a:pt x="15" y="11"/>
                      <a:pt x="15" y="13"/>
                    </a:cubicBezTo>
                    <a:cubicBezTo>
                      <a:pt x="15" y="13"/>
                      <a:pt x="17" y="12"/>
                      <a:pt x="18" y="11"/>
                    </a:cubicBezTo>
                    <a:cubicBezTo>
                      <a:pt x="17" y="13"/>
                      <a:pt x="15" y="16"/>
                      <a:pt x="15" y="14"/>
                    </a:cubicBezTo>
                    <a:cubicBezTo>
                      <a:pt x="15" y="14"/>
                      <a:pt x="15" y="15"/>
                      <a:pt x="15" y="16"/>
                    </a:cubicBezTo>
                    <a:cubicBezTo>
                      <a:pt x="16" y="16"/>
                      <a:pt x="18" y="14"/>
                      <a:pt x="18" y="14"/>
                    </a:cubicBezTo>
                    <a:cubicBezTo>
                      <a:pt x="19" y="15"/>
                      <a:pt x="18" y="15"/>
                      <a:pt x="17" y="16"/>
                    </a:cubicBezTo>
                    <a:cubicBezTo>
                      <a:pt x="18" y="16"/>
                      <a:pt x="18" y="16"/>
                      <a:pt x="19" y="16"/>
                    </a:cubicBezTo>
                    <a:cubicBezTo>
                      <a:pt x="19" y="16"/>
                      <a:pt x="17" y="18"/>
                      <a:pt x="17" y="18"/>
                    </a:cubicBezTo>
                    <a:cubicBezTo>
                      <a:pt x="18" y="19"/>
                      <a:pt x="17" y="17"/>
                      <a:pt x="18" y="18"/>
                    </a:cubicBezTo>
                    <a:cubicBezTo>
                      <a:pt x="19" y="17"/>
                      <a:pt x="20" y="14"/>
                      <a:pt x="22" y="14"/>
                    </a:cubicBezTo>
                    <a:cubicBezTo>
                      <a:pt x="22" y="14"/>
                      <a:pt x="20" y="18"/>
                      <a:pt x="19" y="19"/>
                    </a:cubicBezTo>
                    <a:cubicBezTo>
                      <a:pt x="20" y="19"/>
                      <a:pt x="22" y="16"/>
                      <a:pt x="22" y="16"/>
                    </a:cubicBezTo>
                    <a:cubicBezTo>
                      <a:pt x="22" y="17"/>
                      <a:pt x="22" y="18"/>
                      <a:pt x="22" y="19"/>
                    </a:cubicBezTo>
                    <a:cubicBezTo>
                      <a:pt x="22" y="18"/>
                      <a:pt x="25" y="13"/>
                      <a:pt x="26" y="14"/>
                    </a:cubicBezTo>
                    <a:cubicBezTo>
                      <a:pt x="24" y="16"/>
                      <a:pt x="24" y="18"/>
                      <a:pt x="24" y="2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5" y="20"/>
                      <a:pt x="25" y="19"/>
                      <a:pt x="26" y="19"/>
                    </a:cubicBezTo>
                    <a:cubicBezTo>
                      <a:pt x="27" y="19"/>
                      <a:pt x="25" y="21"/>
                      <a:pt x="25" y="21"/>
                    </a:cubicBezTo>
                    <a:cubicBezTo>
                      <a:pt x="27" y="19"/>
                      <a:pt x="26" y="23"/>
                      <a:pt x="27" y="19"/>
                    </a:cubicBezTo>
                    <a:cubicBezTo>
                      <a:pt x="27" y="19"/>
                      <a:pt x="27" y="24"/>
                      <a:pt x="27" y="21"/>
                    </a:cubicBezTo>
                    <a:cubicBezTo>
                      <a:pt x="27" y="22"/>
                      <a:pt x="27" y="22"/>
                      <a:pt x="28" y="22"/>
                    </a:cubicBezTo>
                    <a:cubicBezTo>
                      <a:pt x="28" y="21"/>
                      <a:pt x="29" y="21"/>
                      <a:pt x="29" y="22"/>
                    </a:cubicBezTo>
                    <a:cubicBezTo>
                      <a:pt x="29" y="21"/>
                      <a:pt x="28" y="21"/>
                      <a:pt x="30" y="20"/>
                    </a:cubicBezTo>
                    <a:cubicBezTo>
                      <a:pt x="29" y="22"/>
                      <a:pt x="31" y="20"/>
                      <a:pt x="30" y="22"/>
                    </a:cubicBezTo>
                    <a:cubicBezTo>
                      <a:pt x="30" y="22"/>
                      <a:pt x="31" y="22"/>
                      <a:pt x="31" y="21"/>
                    </a:cubicBezTo>
                    <a:cubicBezTo>
                      <a:pt x="30" y="24"/>
                      <a:pt x="32" y="21"/>
                      <a:pt x="32" y="22"/>
                    </a:cubicBezTo>
                    <a:cubicBezTo>
                      <a:pt x="32" y="22"/>
                      <a:pt x="31" y="23"/>
                      <a:pt x="31" y="23"/>
                    </a:cubicBezTo>
                    <a:cubicBezTo>
                      <a:pt x="32" y="22"/>
                      <a:pt x="33" y="22"/>
                      <a:pt x="33" y="21"/>
                    </a:cubicBezTo>
                    <a:cubicBezTo>
                      <a:pt x="33" y="22"/>
                      <a:pt x="32" y="23"/>
                      <a:pt x="31" y="24"/>
                    </a:cubicBezTo>
                    <a:cubicBezTo>
                      <a:pt x="32" y="23"/>
                      <a:pt x="32" y="24"/>
                      <a:pt x="34" y="22"/>
                    </a:cubicBezTo>
                    <a:cubicBezTo>
                      <a:pt x="34" y="23"/>
                      <a:pt x="34" y="23"/>
                      <a:pt x="33" y="24"/>
                    </a:cubicBezTo>
                    <a:cubicBezTo>
                      <a:pt x="34" y="24"/>
                      <a:pt x="34" y="22"/>
                      <a:pt x="35" y="22"/>
                    </a:cubicBezTo>
                    <a:cubicBezTo>
                      <a:pt x="37" y="22"/>
                      <a:pt x="35" y="24"/>
                      <a:pt x="35" y="23"/>
                    </a:cubicBezTo>
                    <a:cubicBezTo>
                      <a:pt x="35" y="24"/>
                      <a:pt x="39" y="19"/>
                      <a:pt x="39" y="19"/>
                    </a:cubicBezTo>
                    <a:cubicBezTo>
                      <a:pt x="40" y="20"/>
                      <a:pt x="35" y="25"/>
                      <a:pt x="35" y="26"/>
                    </a:cubicBezTo>
                    <a:cubicBezTo>
                      <a:pt x="36" y="25"/>
                      <a:pt x="36" y="25"/>
                      <a:pt x="36" y="26"/>
                    </a:cubicBezTo>
                    <a:cubicBezTo>
                      <a:pt x="37" y="25"/>
                      <a:pt x="38" y="23"/>
                      <a:pt x="38" y="24"/>
                    </a:cubicBezTo>
                    <a:cubicBezTo>
                      <a:pt x="35" y="27"/>
                      <a:pt x="40" y="29"/>
                      <a:pt x="44" y="27"/>
                    </a:cubicBezTo>
                    <a:cubicBezTo>
                      <a:pt x="43" y="28"/>
                      <a:pt x="43" y="29"/>
                      <a:pt x="44" y="30"/>
                    </a:cubicBezTo>
                    <a:cubicBezTo>
                      <a:pt x="44" y="28"/>
                      <a:pt x="45" y="31"/>
                      <a:pt x="46" y="30"/>
                    </a:cubicBezTo>
                    <a:cubicBezTo>
                      <a:pt x="47" y="30"/>
                      <a:pt x="48" y="31"/>
                      <a:pt x="47" y="32"/>
                    </a:cubicBezTo>
                    <a:cubicBezTo>
                      <a:pt x="50" y="31"/>
                      <a:pt x="47" y="33"/>
                      <a:pt x="50" y="33"/>
                    </a:cubicBezTo>
                    <a:cubicBezTo>
                      <a:pt x="50" y="32"/>
                      <a:pt x="50" y="31"/>
                      <a:pt x="51" y="31"/>
                    </a:cubicBezTo>
                    <a:cubicBezTo>
                      <a:pt x="51" y="34"/>
                      <a:pt x="56" y="39"/>
                      <a:pt x="58" y="36"/>
                    </a:cubicBezTo>
                    <a:cubicBezTo>
                      <a:pt x="58" y="36"/>
                      <a:pt x="57" y="37"/>
                      <a:pt x="57" y="38"/>
                    </a:cubicBezTo>
                    <a:cubicBezTo>
                      <a:pt x="58" y="37"/>
                      <a:pt x="61" y="40"/>
                      <a:pt x="61" y="40"/>
                    </a:cubicBezTo>
                    <a:cubicBezTo>
                      <a:pt x="63" y="38"/>
                      <a:pt x="61" y="40"/>
                      <a:pt x="60" y="40"/>
                    </a:cubicBezTo>
                    <a:cubicBezTo>
                      <a:pt x="61" y="41"/>
                      <a:pt x="63" y="39"/>
                      <a:pt x="62" y="40"/>
                    </a:cubicBezTo>
                    <a:cubicBezTo>
                      <a:pt x="62" y="42"/>
                      <a:pt x="62" y="40"/>
                      <a:pt x="62" y="40"/>
                    </a:cubicBezTo>
                    <a:cubicBezTo>
                      <a:pt x="61" y="40"/>
                      <a:pt x="61" y="41"/>
                      <a:pt x="61" y="41"/>
                    </a:cubicBezTo>
                    <a:cubicBezTo>
                      <a:pt x="61" y="41"/>
                      <a:pt x="64" y="40"/>
                      <a:pt x="62" y="42"/>
                    </a:cubicBezTo>
                    <a:cubicBezTo>
                      <a:pt x="63" y="41"/>
                      <a:pt x="65" y="40"/>
                      <a:pt x="64" y="41"/>
                    </a:cubicBezTo>
                    <a:cubicBezTo>
                      <a:pt x="66" y="40"/>
                      <a:pt x="64" y="41"/>
                      <a:pt x="66" y="42"/>
                    </a:cubicBezTo>
                    <a:cubicBezTo>
                      <a:pt x="65" y="42"/>
                      <a:pt x="65" y="43"/>
                      <a:pt x="64" y="44"/>
                    </a:cubicBezTo>
                    <a:cubicBezTo>
                      <a:pt x="64" y="44"/>
                      <a:pt x="67" y="44"/>
                      <a:pt x="68" y="44"/>
                    </a:cubicBezTo>
                    <a:cubicBezTo>
                      <a:pt x="68" y="44"/>
                      <a:pt x="67" y="45"/>
                      <a:pt x="67" y="46"/>
                    </a:cubicBezTo>
                    <a:cubicBezTo>
                      <a:pt x="68" y="45"/>
                      <a:pt x="67" y="45"/>
                      <a:pt x="69" y="45"/>
                    </a:cubicBezTo>
                    <a:cubicBezTo>
                      <a:pt x="67" y="48"/>
                      <a:pt x="72" y="48"/>
                      <a:pt x="71" y="50"/>
                    </a:cubicBezTo>
                    <a:cubicBezTo>
                      <a:pt x="73" y="48"/>
                      <a:pt x="72" y="48"/>
                      <a:pt x="74" y="48"/>
                    </a:cubicBezTo>
                    <a:cubicBezTo>
                      <a:pt x="75" y="48"/>
                      <a:pt x="72" y="51"/>
                      <a:pt x="73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1"/>
                      <a:pt x="74" y="50"/>
                      <a:pt x="76" y="50"/>
                    </a:cubicBezTo>
                    <a:cubicBezTo>
                      <a:pt x="74" y="56"/>
                      <a:pt x="79" y="54"/>
                      <a:pt x="81" y="55"/>
                    </a:cubicBezTo>
                    <a:cubicBezTo>
                      <a:pt x="81" y="55"/>
                      <a:pt x="80" y="58"/>
                      <a:pt x="80" y="58"/>
                    </a:cubicBezTo>
                    <a:cubicBezTo>
                      <a:pt x="80" y="57"/>
                      <a:pt x="82" y="57"/>
                      <a:pt x="83" y="57"/>
                    </a:cubicBezTo>
                    <a:cubicBezTo>
                      <a:pt x="83" y="57"/>
                      <a:pt x="80" y="59"/>
                      <a:pt x="83" y="59"/>
                    </a:cubicBezTo>
                    <a:cubicBezTo>
                      <a:pt x="82" y="59"/>
                      <a:pt x="83" y="59"/>
                      <a:pt x="82" y="60"/>
                    </a:cubicBezTo>
                    <a:cubicBezTo>
                      <a:pt x="83" y="62"/>
                      <a:pt x="86" y="62"/>
                      <a:pt x="87" y="64"/>
                    </a:cubicBezTo>
                    <a:cubicBezTo>
                      <a:pt x="88" y="63"/>
                      <a:pt x="91" y="65"/>
                      <a:pt x="89" y="66"/>
                    </a:cubicBezTo>
                    <a:cubicBezTo>
                      <a:pt x="92" y="66"/>
                      <a:pt x="92" y="66"/>
                      <a:pt x="93" y="67"/>
                    </a:cubicBezTo>
                    <a:cubicBezTo>
                      <a:pt x="93" y="65"/>
                      <a:pt x="95" y="66"/>
                      <a:pt x="95" y="67"/>
                    </a:cubicBezTo>
                    <a:cubicBezTo>
                      <a:pt x="95" y="67"/>
                      <a:pt x="93" y="67"/>
                      <a:pt x="94" y="69"/>
                    </a:cubicBezTo>
                    <a:cubicBezTo>
                      <a:pt x="94" y="68"/>
                      <a:pt x="95" y="69"/>
                      <a:pt x="95" y="70"/>
                    </a:cubicBezTo>
                    <a:cubicBezTo>
                      <a:pt x="96" y="69"/>
                      <a:pt x="98" y="69"/>
                      <a:pt x="99" y="68"/>
                    </a:cubicBezTo>
                    <a:cubicBezTo>
                      <a:pt x="98" y="69"/>
                      <a:pt x="98" y="69"/>
                      <a:pt x="97" y="70"/>
                    </a:cubicBezTo>
                    <a:cubicBezTo>
                      <a:pt x="99" y="71"/>
                      <a:pt x="100" y="68"/>
                      <a:pt x="102" y="70"/>
                    </a:cubicBezTo>
                    <a:cubicBezTo>
                      <a:pt x="102" y="70"/>
                      <a:pt x="100" y="72"/>
                      <a:pt x="99" y="72"/>
                    </a:cubicBezTo>
                    <a:cubicBezTo>
                      <a:pt x="101" y="72"/>
                      <a:pt x="100" y="76"/>
                      <a:pt x="103" y="73"/>
                    </a:cubicBezTo>
                    <a:cubicBezTo>
                      <a:pt x="105" y="74"/>
                      <a:pt x="107" y="82"/>
                      <a:pt x="110" y="81"/>
                    </a:cubicBezTo>
                    <a:cubicBezTo>
                      <a:pt x="109" y="82"/>
                      <a:pt x="113" y="88"/>
                      <a:pt x="118" y="90"/>
                    </a:cubicBezTo>
                    <a:cubicBezTo>
                      <a:pt x="117" y="91"/>
                      <a:pt x="117" y="91"/>
                      <a:pt x="116" y="92"/>
                    </a:cubicBezTo>
                    <a:cubicBezTo>
                      <a:pt x="118" y="90"/>
                      <a:pt x="119" y="95"/>
                      <a:pt x="118" y="95"/>
                    </a:cubicBezTo>
                    <a:cubicBezTo>
                      <a:pt x="120" y="94"/>
                      <a:pt x="121" y="98"/>
                      <a:pt x="123" y="96"/>
                    </a:cubicBezTo>
                    <a:cubicBezTo>
                      <a:pt x="121" y="99"/>
                      <a:pt x="129" y="103"/>
                      <a:pt x="132" y="103"/>
                    </a:cubicBezTo>
                    <a:cubicBezTo>
                      <a:pt x="131" y="106"/>
                      <a:pt x="133" y="105"/>
                      <a:pt x="132" y="106"/>
                    </a:cubicBezTo>
                    <a:cubicBezTo>
                      <a:pt x="133" y="106"/>
                      <a:pt x="133" y="106"/>
                      <a:pt x="134" y="106"/>
                    </a:cubicBezTo>
                    <a:cubicBezTo>
                      <a:pt x="132" y="112"/>
                      <a:pt x="142" y="123"/>
                      <a:pt x="150" y="119"/>
                    </a:cubicBezTo>
                    <a:cubicBezTo>
                      <a:pt x="146" y="116"/>
                      <a:pt x="145" y="112"/>
                      <a:pt x="144" y="108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6" name="Freeform 16"/>
              <p:cNvSpPr/>
              <p:nvPr/>
            </p:nvSpPr>
            <p:spPr bwMode="auto">
              <a:xfrm>
                <a:off x="2971800" y="1036638"/>
                <a:ext cx="204788" cy="339725"/>
              </a:xfrm>
              <a:custGeom>
                <a:avLst/>
                <a:gdLst>
                  <a:gd name="T0" fmla="*/ 84 w 95"/>
                  <a:gd name="T1" fmla="*/ 124 h 158"/>
                  <a:gd name="T2" fmla="*/ 63 w 95"/>
                  <a:gd name="T3" fmla="*/ 82 h 158"/>
                  <a:gd name="T4" fmla="*/ 62 w 95"/>
                  <a:gd name="T5" fmla="*/ 80 h 158"/>
                  <a:gd name="T6" fmla="*/ 58 w 95"/>
                  <a:gd name="T7" fmla="*/ 70 h 158"/>
                  <a:gd name="T8" fmla="*/ 37 w 95"/>
                  <a:gd name="T9" fmla="*/ 34 h 158"/>
                  <a:gd name="T10" fmla="*/ 24 w 95"/>
                  <a:gd name="T11" fmla="*/ 21 h 158"/>
                  <a:gd name="T12" fmla="*/ 20 w 95"/>
                  <a:gd name="T13" fmla="*/ 14 h 158"/>
                  <a:gd name="T14" fmla="*/ 5 w 95"/>
                  <a:gd name="T15" fmla="*/ 5 h 158"/>
                  <a:gd name="T16" fmla="*/ 8 w 95"/>
                  <a:gd name="T17" fmla="*/ 3 h 158"/>
                  <a:gd name="T18" fmla="*/ 4 w 95"/>
                  <a:gd name="T19" fmla="*/ 0 h 158"/>
                  <a:gd name="T20" fmla="*/ 4 w 95"/>
                  <a:gd name="T21" fmla="*/ 0 h 158"/>
                  <a:gd name="T22" fmla="*/ 4 w 95"/>
                  <a:gd name="T23" fmla="*/ 3 h 158"/>
                  <a:gd name="T24" fmla="*/ 4 w 95"/>
                  <a:gd name="T25" fmla="*/ 7 h 158"/>
                  <a:gd name="T26" fmla="*/ 8 w 95"/>
                  <a:gd name="T27" fmla="*/ 11 h 158"/>
                  <a:gd name="T28" fmla="*/ 8 w 95"/>
                  <a:gd name="T29" fmla="*/ 16 h 158"/>
                  <a:gd name="T30" fmla="*/ 8 w 95"/>
                  <a:gd name="T31" fmla="*/ 17 h 158"/>
                  <a:gd name="T32" fmla="*/ 11 w 95"/>
                  <a:gd name="T33" fmla="*/ 18 h 158"/>
                  <a:gd name="T34" fmla="*/ 10 w 95"/>
                  <a:gd name="T35" fmla="*/ 20 h 158"/>
                  <a:gd name="T36" fmla="*/ 9 w 95"/>
                  <a:gd name="T37" fmla="*/ 22 h 158"/>
                  <a:gd name="T38" fmla="*/ 10 w 95"/>
                  <a:gd name="T39" fmla="*/ 23 h 158"/>
                  <a:gd name="T40" fmla="*/ 12 w 95"/>
                  <a:gd name="T41" fmla="*/ 24 h 158"/>
                  <a:gd name="T42" fmla="*/ 13 w 95"/>
                  <a:gd name="T43" fmla="*/ 26 h 158"/>
                  <a:gd name="T44" fmla="*/ 13 w 95"/>
                  <a:gd name="T45" fmla="*/ 27 h 158"/>
                  <a:gd name="T46" fmla="*/ 13 w 95"/>
                  <a:gd name="T47" fmla="*/ 27 h 158"/>
                  <a:gd name="T48" fmla="*/ 15 w 95"/>
                  <a:gd name="T49" fmla="*/ 29 h 158"/>
                  <a:gd name="T50" fmla="*/ 16 w 95"/>
                  <a:gd name="T51" fmla="*/ 30 h 158"/>
                  <a:gd name="T52" fmla="*/ 18 w 95"/>
                  <a:gd name="T53" fmla="*/ 30 h 158"/>
                  <a:gd name="T54" fmla="*/ 19 w 95"/>
                  <a:gd name="T55" fmla="*/ 31 h 158"/>
                  <a:gd name="T56" fmla="*/ 21 w 95"/>
                  <a:gd name="T57" fmla="*/ 30 h 158"/>
                  <a:gd name="T58" fmla="*/ 21 w 95"/>
                  <a:gd name="T59" fmla="*/ 32 h 158"/>
                  <a:gd name="T60" fmla="*/ 22 w 95"/>
                  <a:gd name="T61" fmla="*/ 32 h 158"/>
                  <a:gd name="T62" fmla="*/ 27 w 95"/>
                  <a:gd name="T63" fmla="*/ 30 h 158"/>
                  <a:gd name="T64" fmla="*/ 22 w 95"/>
                  <a:gd name="T65" fmla="*/ 36 h 158"/>
                  <a:gd name="T66" fmla="*/ 28 w 95"/>
                  <a:gd name="T67" fmla="*/ 39 h 158"/>
                  <a:gd name="T68" fmla="*/ 29 w 95"/>
                  <a:gd name="T69" fmla="*/ 43 h 158"/>
                  <a:gd name="T70" fmla="*/ 31 w 95"/>
                  <a:gd name="T71" fmla="*/ 47 h 158"/>
                  <a:gd name="T72" fmla="*/ 38 w 95"/>
                  <a:gd name="T73" fmla="*/ 52 h 158"/>
                  <a:gd name="T74" fmla="*/ 39 w 95"/>
                  <a:gd name="T75" fmla="*/ 57 h 158"/>
                  <a:gd name="T76" fmla="*/ 40 w 95"/>
                  <a:gd name="T77" fmla="*/ 57 h 158"/>
                  <a:gd name="T78" fmla="*/ 39 w 95"/>
                  <a:gd name="T79" fmla="*/ 58 h 158"/>
                  <a:gd name="T80" fmla="*/ 41 w 95"/>
                  <a:gd name="T81" fmla="*/ 59 h 158"/>
                  <a:gd name="T82" fmla="*/ 40 w 95"/>
                  <a:gd name="T83" fmla="*/ 62 h 158"/>
                  <a:gd name="T84" fmla="*/ 42 w 95"/>
                  <a:gd name="T85" fmla="*/ 64 h 158"/>
                  <a:gd name="T86" fmla="*/ 45 w 95"/>
                  <a:gd name="T87" fmla="*/ 69 h 158"/>
                  <a:gd name="T88" fmla="*/ 46 w 95"/>
                  <a:gd name="T89" fmla="*/ 71 h 158"/>
                  <a:gd name="T90" fmla="*/ 49 w 95"/>
                  <a:gd name="T91" fmla="*/ 71 h 158"/>
                  <a:gd name="T92" fmla="*/ 50 w 95"/>
                  <a:gd name="T93" fmla="*/ 79 h 158"/>
                  <a:gd name="T94" fmla="*/ 52 w 95"/>
                  <a:gd name="T95" fmla="*/ 81 h 158"/>
                  <a:gd name="T96" fmla="*/ 54 w 95"/>
                  <a:gd name="T97" fmla="*/ 87 h 158"/>
                  <a:gd name="T98" fmla="*/ 58 w 95"/>
                  <a:gd name="T99" fmla="*/ 92 h 158"/>
                  <a:gd name="T100" fmla="*/ 59 w 95"/>
                  <a:gd name="T101" fmla="*/ 94 h 158"/>
                  <a:gd name="T102" fmla="*/ 64 w 95"/>
                  <a:gd name="T103" fmla="*/ 95 h 158"/>
                  <a:gd name="T104" fmla="*/ 66 w 95"/>
                  <a:gd name="T105" fmla="*/ 97 h 158"/>
                  <a:gd name="T106" fmla="*/ 63 w 95"/>
                  <a:gd name="T107" fmla="*/ 101 h 158"/>
                  <a:gd name="T108" fmla="*/ 70 w 95"/>
                  <a:gd name="T109" fmla="*/ 110 h 158"/>
                  <a:gd name="T110" fmla="*/ 72 w 95"/>
                  <a:gd name="T111" fmla="*/ 121 h 158"/>
                  <a:gd name="T112" fmla="*/ 77 w 95"/>
                  <a:gd name="T113" fmla="*/ 128 h 158"/>
                  <a:gd name="T114" fmla="*/ 83 w 95"/>
                  <a:gd name="T115" fmla="*/ 138 h 158"/>
                  <a:gd name="T116" fmla="*/ 95 w 95"/>
                  <a:gd name="T117" fmla="*/ 15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5" h="158">
                    <a:moveTo>
                      <a:pt x="93" y="144"/>
                    </a:moveTo>
                    <a:cubicBezTo>
                      <a:pt x="89" y="138"/>
                      <a:pt x="90" y="125"/>
                      <a:pt x="84" y="124"/>
                    </a:cubicBezTo>
                    <a:cubicBezTo>
                      <a:pt x="85" y="124"/>
                      <a:pt x="84" y="117"/>
                      <a:pt x="81" y="118"/>
                    </a:cubicBezTo>
                    <a:cubicBezTo>
                      <a:pt x="83" y="112"/>
                      <a:pt x="72" y="83"/>
                      <a:pt x="63" y="82"/>
                    </a:cubicBezTo>
                    <a:cubicBezTo>
                      <a:pt x="63" y="81"/>
                      <a:pt x="63" y="81"/>
                      <a:pt x="63" y="79"/>
                    </a:cubicBezTo>
                    <a:cubicBezTo>
                      <a:pt x="63" y="79"/>
                      <a:pt x="62" y="80"/>
                      <a:pt x="62" y="80"/>
                    </a:cubicBezTo>
                    <a:cubicBezTo>
                      <a:pt x="63" y="80"/>
                      <a:pt x="62" y="77"/>
                      <a:pt x="61" y="78"/>
                    </a:cubicBezTo>
                    <a:cubicBezTo>
                      <a:pt x="66" y="75"/>
                      <a:pt x="59" y="71"/>
                      <a:pt x="58" y="70"/>
                    </a:cubicBezTo>
                    <a:cubicBezTo>
                      <a:pt x="60" y="68"/>
                      <a:pt x="50" y="48"/>
                      <a:pt x="47" y="47"/>
                    </a:cubicBezTo>
                    <a:cubicBezTo>
                      <a:pt x="47" y="46"/>
                      <a:pt x="37" y="33"/>
                      <a:pt x="37" y="34"/>
                    </a:cubicBezTo>
                    <a:cubicBezTo>
                      <a:pt x="37" y="34"/>
                      <a:pt x="38" y="33"/>
                      <a:pt x="38" y="33"/>
                    </a:cubicBezTo>
                    <a:cubicBezTo>
                      <a:pt x="34" y="31"/>
                      <a:pt x="30" y="19"/>
                      <a:pt x="24" y="21"/>
                    </a:cubicBezTo>
                    <a:cubicBezTo>
                      <a:pt x="25" y="21"/>
                      <a:pt x="22" y="11"/>
                      <a:pt x="19" y="16"/>
                    </a:cubicBezTo>
                    <a:cubicBezTo>
                      <a:pt x="18" y="15"/>
                      <a:pt x="20" y="14"/>
                      <a:pt x="20" y="14"/>
                    </a:cubicBezTo>
                    <a:cubicBezTo>
                      <a:pt x="20" y="13"/>
                      <a:pt x="13" y="6"/>
                      <a:pt x="11" y="7"/>
                    </a:cubicBezTo>
                    <a:cubicBezTo>
                      <a:pt x="10" y="3"/>
                      <a:pt x="8" y="3"/>
                      <a:pt x="5" y="5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6" y="4"/>
                      <a:pt x="7" y="3"/>
                      <a:pt x="8" y="3"/>
                    </a:cubicBezTo>
                    <a:cubicBezTo>
                      <a:pt x="8" y="2"/>
                      <a:pt x="5" y="1"/>
                      <a:pt x="5" y="2"/>
                    </a:cubicBezTo>
                    <a:cubicBezTo>
                      <a:pt x="6" y="1"/>
                      <a:pt x="6" y="0"/>
                      <a:pt x="4" y="0"/>
                    </a:cubicBezTo>
                    <a:cubicBezTo>
                      <a:pt x="5" y="1"/>
                      <a:pt x="3" y="1"/>
                      <a:pt x="3" y="2"/>
                    </a:cubicBezTo>
                    <a:cubicBezTo>
                      <a:pt x="1" y="4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3"/>
                      <a:pt x="4" y="3"/>
                    </a:cubicBezTo>
                    <a:cubicBezTo>
                      <a:pt x="5" y="3"/>
                      <a:pt x="3" y="6"/>
                      <a:pt x="2" y="6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5" y="10"/>
                      <a:pt x="6" y="11"/>
                      <a:pt x="8" y="11"/>
                    </a:cubicBezTo>
                    <a:cubicBezTo>
                      <a:pt x="9" y="11"/>
                      <a:pt x="7" y="13"/>
                      <a:pt x="7" y="13"/>
                    </a:cubicBezTo>
                    <a:cubicBezTo>
                      <a:pt x="9" y="11"/>
                      <a:pt x="9" y="14"/>
                      <a:pt x="8" y="16"/>
                    </a:cubicBezTo>
                    <a:cubicBezTo>
                      <a:pt x="8" y="16"/>
                      <a:pt x="11" y="16"/>
                      <a:pt x="12" y="15"/>
                    </a:cubicBezTo>
                    <a:cubicBezTo>
                      <a:pt x="10" y="17"/>
                      <a:pt x="7" y="19"/>
                      <a:pt x="8" y="17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9"/>
                      <a:pt x="11" y="18"/>
                      <a:pt x="11" y="18"/>
                    </a:cubicBezTo>
                    <a:cubicBezTo>
                      <a:pt x="11" y="19"/>
                      <a:pt x="10" y="19"/>
                      <a:pt x="9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8" y="21"/>
                      <a:pt x="8" y="21"/>
                    </a:cubicBezTo>
                    <a:cubicBezTo>
                      <a:pt x="8" y="23"/>
                      <a:pt x="8" y="20"/>
                      <a:pt x="9" y="22"/>
                    </a:cubicBezTo>
                    <a:cubicBezTo>
                      <a:pt x="10" y="21"/>
                      <a:pt x="13" y="19"/>
                      <a:pt x="14" y="19"/>
                    </a:cubicBezTo>
                    <a:cubicBezTo>
                      <a:pt x="14" y="20"/>
                      <a:pt x="10" y="22"/>
                      <a:pt x="10" y="23"/>
                    </a:cubicBezTo>
                    <a:cubicBezTo>
                      <a:pt x="10" y="23"/>
                      <a:pt x="13" y="21"/>
                      <a:pt x="13" y="21"/>
                    </a:cubicBezTo>
                    <a:cubicBezTo>
                      <a:pt x="13" y="22"/>
                      <a:pt x="12" y="23"/>
                      <a:pt x="12" y="24"/>
                    </a:cubicBezTo>
                    <a:cubicBezTo>
                      <a:pt x="12" y="24"/>
                      <a:pt x="17" y="20"/>
                      <a:pt x="17" y="21"/>
                    </a:cubicBezTo>
                    <a:cubicBezTo>
                      <a:pt x="15" y="22"/>
                      <a:pt x="14" y="24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7"/>
                    </a:cubicBezTo>
                    <a:cubicBezTo>
                      <a:pt x="14" y="26"/>
                      <a:pt x="14" y="25"/>
                      <a:pt x="15" y="25"/>
                    </a:cubicBezTo>
                    <a:cubicBezTo>
                      <a:pt x="16" y="26"/>
                      <a:pt x="14" y="27"/>
                      <a:pt x="13" y="27"/>
                    </a:cubicBezTo>
                    <a:cubicBezTo>
                      <a:pt x="14" y="27"/>
                      <a:pt x="14" y="28"/>
                      <a:pt x="14" y="28"/>
                    </a:cubicBezTo>
                    <a:cubicBezTo>
                      <a:pt x="18" y="25"/>
                      <a:pt x="16" y="28"/>
                      <a:pt x="15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7" y="29"/>
                      <a:pt x="16" y="29"/>
                      <a:pt x="18" y="28"/>
                    </a:cubicBezTo>
                    <a:cubicBezTo>
                      <a:pt x="17" y="29"/>
                      <a:pt x="19" y="28"/>
                      <a:pt x="18" y="30"/>
                    </a:cubicBezTo>
                    <a:cubicBezTo>
                      <a:pt x="18" y="30"/>
                      <a:pt x="18" y="30"/>
                      <a:pt x="19" y="30"/>
                    </a:cubicBezTo>
                    <a:cubicBezTo>
                      <a:pt x="16" y="32"/>
                      <a:pt x="20" y="30"/>
                      <a:pt x="19" y="31"/>
                    </a:cubicBezTo>
                    <a:cubicBezTo>
                      <a:pt x="19" y="31"/>
                      <a:pt x="19" y="31"/>
                      <a:pt x="18" y="31"/>
                    </a:cubicBezTo>
                    <a:cubicBezTo>
                      <a:pt x="19" y="31"/>
                      <a:pt x="20" y="31"/>
                      <a:pt x="21" y="30"/>
                    </a:cubicBezTo>
                    <a:cubicBezTo>
                      <a:pt x="20" y="31"/>
                      <a:pt x="19" y="32"/>
                      <a:pt x="18" y="33"/>
                    </a:cubicBezTo>
                    <a:cubicBezTo>
                      <a:pt x="19" y="32"/>
                      <a:pt x="19" y="33"/>
                      <a:pt x="21" y="32"/>
                    </a:cubicBezTo>
                    <a:cubicBezTo>
                      <a:pt x="21" y="32"/>
                      <a:pt x="20" y="33"/>
                      <a:pt x="20" y="33"/>
                    </a:cubicBezTo>
                    <a:cubicBezTo>
                      <a:pt x="21" y="33"/>
                      <a:pt x="21" y="32"/>
                      <a:pt x="22" y="32"/>
                    </a:cubicBezTo>
                    <a:cubicBezTo>
                      <a:pt x="24" y="32"/>
                      <a:pt x="21" y="33"/>
                      <a:pt x="21" y="33"/>
                    </a:cubicBezTo>
                    <a:cubicBezTo>
                      <a:pt x="22" y="34"/>
                      <a:pt x="27" y="30"/>
                      <a:pt x="27" y="30"/>
                    </a:cubicBezTo>
                    <a:cubicBezTo>
                      <a:pt x="28" y="32"/>
                      <a:pt x="21" y="35"/>
                      <a:pt x="21" y="35"/>
                    </a:cubicBezTo>
                    <a:cubicBezTo>
                      <a:pt x="21" y="35"/>
                      <a:pt x="22" y="35"/>
                      <a:pt x="22" y="36"/>
                    </a:cubicBezTo>
                    <a:cubicBezTo>
                      <a:pt x="22" y="35"/>
                      <a:pt x="24" y="34"/>
                      <a:pt x="24" y="35"/>
                    </a:cubicBezTo>
                    <a:cubicBezTo>
                      <a:pt x="21" y="36"/>
                      <a:pt x="24" y="40"/>
                      <a:pt x="28" y="39"/>
                    </a:cubicBezTo>
                    <a:cubicBezTo>
                      <a:pt x="27" y="40"/>
                      <a:pt x="27" y="41"/>
                      <a:pt x="27" y="42"/>
                    </a:cubicBezTo>
                    <a:cubicBezTo>
                      <a:pt x="27" y="41"/>
                      <a:pt x="27" y="43"/>
                      <a:pt x="29" y="43"/>
                    </a:cubicBezTo>
                    <a:cubicBezTo>
                      <a:pt x="29" y="44"/>
                      <a:pt x="31" y="45"/>
                      <a:pt x="29" y="45"/>
                    </a:cubicBezTo>
                    <a:cubicBezTo>
                      <a:pt x="32" y="45"/>
                      <a:pt x="29" y="46"/>
                      <a:pt x="31" y="47"/>
                    </a:cubicBezTo>
                    <a:cubicBezTo>
                      <a:pt x="32" y="46"/>
                      <a:pt x="32" y="46"/>
                      <a:pt x="33" y="46"/>
                    </a:cubicBezTo>
                    <a:cubicBezTo>
                      <a:pt x="31" y="48"/>
                      <a:pt x="35" y="55"/>
                      <a:pt x="38" y="52"/>
                    </a:cubicBezTo>
                    <a:cubicBezTo>
                      <a:pt x="37" y="53"/>
                      <a:pt x="36" y="53"/>
                      <a:pt x="36" y="54"/>
                    </a:cubicBezTo>
                    <a:cubicBezTo>
                      <a:pt x="37" y="54"/>
                      <a:pt x="39" y="57"/>
                      <a:pt x="39" y="57"/>
                    </a:cubicBezTo>
                    <a:cubicBezTo>
                      <a:pt x="41" y="56"/>
                      <a:pt x="39" y="57"/>
                      <a:pt x="38" y="57"/>
                    </a:cubicBezTo>
                    <a:cubicBezTo>
                      <a:pt x="38" y="58"/>
                      <a:pt x="41" y="57"/>
                      <a:pt x="40" y="57"/>
                    </a:cubicBezTo>
                    <a:cubicBezTo>
                      <a:pt x="39" y="59"/>
                      <a:pt x="40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1" y="58"/>
                      <a:pt x="39" y="59"/>
                    </a:cubicBezTo>
                    <a:cubicBezTo>
                      <a:pt x="40" y="59"/>
                      <a:pt x="41" y="59"/>
                      <a:pt x="41" y="59"/>
                    </a:cubicBezTo>
                    <a:cubicBezTo>
                      <a:pt x="43" y="59"/>
                      <a:pt x="41" y="59"/>
                      <a:pt x="43" y="60"/>
                    </a:cubicBezTo>
                    <a:cubicBezTo>
                      <a:pt x="42" y="61"/>
                      <a:pt x="41" y="61"/>
                      <a:pt x="40" y="62"/>
                    </a:cubicBezTo>
                    <a:cubicBezTo>
                      <a:pt x="40" y="62"/>
                      <a:pt x="43" y="63"/>
                      <a:pt x="44" y="63"/>
                    </a:cubicBezTo>
                    <a:cubicBezTo>
                      <a:pt x="43" y="63"/>
                      <a:pt x="43" y="64"/>
                      <a:pt x="42" y="64"/>
                    </a:cubicBezTo>
                    <a:cubicBezTo>
                      <a:pt x="43" y="64"/>
                      <a:pt x="43" y="64"/>
                      <a:pt x="44" y="64"/>
                    </a:cubicBezTo>
                    <a:cubicBezTo>
                      <a:pt x="41" y="67"/>
                      <a:pt x="46" y="68"/>
                      <a:pt x="45" y="69"/>
                    </a:cubicBezTo>
                    <a:cubicBezTo>
                      <a:pt x="46" y="69"/>
                      <a:pt x="46" y="69"/>
                      <a:pt x="48" y="69"/>
                    </a:cubicBezTo>
                    <a:cubicBezTo>
                      <a:pt x="48" y="69"/>
                      <a:pt x="45" y="70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6" y="71"/>
                      <a:pt x="47" y="71"/>
                      <a:pt x="49" y="71"/>
                    </a:cubicBezTo>
                    <a:cubicBezTo>
                      <a:pt x="45" y="76"/>
                      <a:pt x="50" y="76"/>
                      <a:pt x="52" y="78"/>
                    </a:cubicBezTo>
                    <a:cubicBezTo>
                      <a:pt x="52" y="78"/>
                      <a:pt x="50" y="80"/>
                      <a:pt x="50" y="79"/>
                    </a:cubicBezTo>
                    <a:cubicBezTo>
                      <a:pt x="50" y="79"/>
                      <a:pt x="52" y="79"/>
                      <a:pt x="53" y="80"/>
                    </a:cubicBezTo>
                    <a:cubicBezTo>
                      <a:pt x="53" y="80"/>
                      <a:pt x="50" y="81"/>
                      <a:pt x="52" y="81"/>
                    </a:cubicBezTo>
                    <a:cubicBezTo>
                      <a:pt x="52" y="81"/>
                      <a:pt x="52" y="82"/>
                      <a:pt x="51" y="83"/>
                    </a:cubicBezTo>
                    <a:cubicBezTo>
                      <a:pt x="51" y="84"/>
                      <a:pt x="54" y="85"/>
                      <a:pt x="54" y="87"/>
                    </a:cubicBezTo>
                    <a:cubicBezTo>
                      <a:pt x="56" y="86"/>
                      <a:pt x="57" y="89"/>
                      <a:pt x="55" y="90"/>
                    </a:cubicBezTo>
                    <a:cubicBezTo>
                      <a:pt x="58" y="91"/>
                      <a:pt x="58" y="91"/>
                      <a:pt x="58" y="92"/>
                    </a:cubicBezTo>
                    <a:cubicBezTo>
                      <a:pt x="59" y="91"/>
                      <a:pt x="61" y="92"/>
                      <a:pt x="61" y="92"/>
                    </a:cubicBezTo>
                    <a:cubicBezTo>
                      <a:pt x="61" y="93"/>
                      <a:pt x="59" y="92"/>
                      <a:pt x="59" y="94"/>
                    </a:cubicBezTo>
                    <a:cubicBezTo>
                      <a:pt x="59" y="94"/>
                      <a:pt x="60" y="95"/>
                      <a:pt x="60" y="95"/>
                    </a:cubicBezTo>
                    <a:cubicBezTo>
                      <a:pt x="61" y="95"/>
                      <a:pt x="62" y="95"/>
                      <a:pt x="64" y="95"/>
                    </a:cubicBezTo>
                    <a:cubicBezTo>
                      <a:pt x="63" y="95"/>
                      <a:pt x="62" y="95"/>
                      <a:pt x="61" y="96"/>
                    </a:cubicBezTo>
                    <a:cubicBezTo>
                      <a:pt x="63" y="97"/>
                      <a:pt x="65" y="95"/>
                      <a:pt x="66" y="97"/>
                    </a:cubicBezTo>
                    <a:cubicBezTo>
                      <a:pt x="66" y="98"/>
                      <a:pt x="63" y="99"/>
                      <a:pt x="62" y="99"/>
                    </a:cubicBezTo>
                    <a:cubicBezTo>
                      <a:pt x="63" y="99"/>
                      <a:pt x="63" y="100"/>
                      <a:pt x="63" y="101"/>
                    </a:cubicBezTo>
                    <a:cubicBezTo>
                      <a:pt x="64" y="101"/>
                      <a:pt x="65" y="101"/>
                      <a:pt x="66" y="101"/>
                    </a:cubicBezTo>
                    <a:cubicBezTo>
                      <a:pt x="67" y="102"/>
                      <a:pt x="66" y="110"/>
                      <a:pt x="70" y="110"/>
                    </a:cubicBezTo>
                    <a:cubicBezTo>
                      <a:pt x="69" y="110"/>
                      <a:pt x="70" y="117"/>
                      <a:pt x="74" y="121"/>
                    </a:cubicBezTo>
                    <a:cubicBezTo>
                      <a:pt x="73" y="121"/>
                      <a:pt x="73" y="121"/>
                      <a:pt x="72" y="121"/>
                    </a:cubicBezTo>
                    <a:cubicBezTo>
                      <a:pt x="74" y="120"/>
                      <a:pt x="73" y="126"/>
                      <a:pt x="73" y="125"/>
                    </a:cubicBezTo>
                    <a:cubicBezTo>
                      <a:pt x="75" y="125"/>
                      <a:pt x="74" y="129"/>
                      <a:pt x="77" y="128"/>
                    </a:cubicBezTo>
                    <a:cubicBezTo>
                      <a:pt x="74" y="130"/>
                      <a:pt x="81" y="136"/>
                      <a:pt x="83" y="136"/>
                    </a:cubicBezTo>
                    <a:cubicBezTo>
                      <a:pt x="81" y="139"/>
                      <a:pt x="84" y="138"/>
                      <a:pt x="83" y="138"/>
                    </a:cubicBezTo>
                    <a:cubicBezTo>
                      <a:pt x="83" y="139"/>
                      <a:pt x="84" y="139"/>
                      <a:pt x="84" y="140"/>
                    </a:cubicBezTo>
                    <a:cubicBezTo>
                      <a:pt x="81" y="145"/>
                      <a:pt x="87" y="158"/>
                      <a:pt x="95" y="155"/>
                    </a:cubicBezTo>
                    <a:cubicBezTo>
                      <a:pt x="92" y="152"/>
                      <a:pt x="93" y="148"/>
                      <a:pt x="93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7" name="Freeform 17"/>
              <p:cNvSpPr/>
              <p:nvPr/>
            </p:nvSpPr>
            <p:spPr bwMode="auto">
              <a:xfrm>
                <a:off x="3663950" y="1025526"/>
                <a:ext cx="66675" cy="254000"/>
              </a:xfrm>
              <a:custGeom>
                <a:avLst/>
                <a:gdLst>
                  <a:gd name="T0" fmla="*/ 29 w 31"/>
                  <a:gd name="T1" fmla="*/ 8 h 118"/>
                  <a:gd name="T2" fmla="*/ 30 w 31"/>
                  <a:gd name="T3" fmla="*/ 5 h 118"/>
                  <a:gd name="T4" fmla="*/ 27 w 31"/>
                  <a:gd name="T5" fmla="*/ 2 h 118"/>
                  <a:gd name="T6" fmla="*/ 27 w 31"/>
                  <a:gd name="T7" fmla="*/ 3 h 118"/>
                  <a:gd name="T8" fmla="*/ 23 w 31"/>
                  <a:gd name="T9" fmla="*/ 5 h 118"/>
                  <a:gd name="T10" fmla="*/ 20 w 31"/>
                  <a:gd name="T11" fmla="*/ 10 h 118"/>
                  <a:gd name="T12" fmla="*/ 17 w 31"/>
                  <a:gd name="T13" fmla="*/ 10 h 118"/>
                  <a:gd name="T14" fmla="*/ 19 w 31"/>
                  <a:gd name="T15" fmla="*/ 13 h 118"/>
                  <a:gd name="T16" fmla="*/ 21 w 31"/>
                  <a:gd name="T17" fmla="*/ 15 h 118"/>
                  <a:gd name="T18" fmla="*/ 17 w 31"/>
                  <a:gd name="T19" fmla="*/ 15 h 118"/>
                  <a:gd name="T20" fmla="*/ 16 w 31"/>
                  <a:gd name="T21" fmla="*/ 17 h 118"/>
                  <a:gd name="T22" fmla="*/ 15 w 31"/>
                  <a:gd name="T23" fmla="*/ 18 h 118"/>
                  <a:gd name="T24" fmla="*/ 16 w 31"/>
                  <a:gd name="T25" fmla="*/ 20 h 118"/>
                  <a:gd name="T26" fmla="*/ 18 w 31"/>
                  <a:gd name="T27" fmla="*/ 21 h 118"/>
                  <a:gd name="T28" fmla="*/ 19 w 31"/>
                  <a:gd name="T29" fmla="*/ 23 h 118"/>
                  <a:gd name="T30" fmla="*/ 16 w 31"/>
                  <a:gd name="T31" fmla="*/ 23 h 118"/>
                  <a:gd name="T32" fmla="*/ 23 w 31"/>
                  <a:gd name="T33" fmla="*/ 26 h 118"/>
                  <a:gd name="T34" fmla="*/ 18 w 31"/>
                  <a:gd name="T35" fmla="*/ 27 h 118"/>
                  <a:gd name="T36" fmla="*/ 16 w 31"/>
                  <a:gd name="T37" fmla="*/ 34 h 118"/>
                  <a:gd name="T38" fmla="*/ 17 w 31"/>
                  <a:gd name="T39" fmla="*/ 41 h 118"/>
                  <a:gd name="T40" fmla="*/ 15 w 31"/>
                  <a:gd name="T41" fmla="*/ 43 h 118"/>
                  <a:gd name="T42" fmla="*/ 14 w 31"/>
                  <a:gd name="T43" fmla="*/ 44 h 118"/>
                  <a:gd name="T44" fmla="*/ 15 w 31"/>
                  <a:gd name="T45" fmla="*/ 47 h 118"/>
                  <a:gd name="T46" fmla="*/ 13 w 31"/>
                  <a:gd name="T47" fmla="*/ 49 h 118"/>
                  <a:gd name="T48" fmla="*/ 12 w 31"/>
                  <a:gd name="T49" fmla="*/ 52 h 118"/>
                  <a:gd name="T50" fmla="*/ 14 w 31"/>
                  <a:gd name="T51" fmla="*/ 55 h 118"/>
                  <a:gd name="T52" fmla="*/ 10 w 31"/>
                  <a:gd name="T53" fmla="*/ 59 h 118"/>
                  <a:gd name="T54" fmla="*/ 9 w 31"/>
                  <a:gd name="T55" fmla="*/ 61 h 118"/>
                  <a:gd name="T56" fmla="*/ 10 w 31"/>
                  <a:gd name="T57" fmla="*/ 69 h 118"/>
                  <a:gd name="T58" fmla="*/ 10 w 31"/>
                  <a:gd name="T59" fmla="*/ 72 h 118"/>
                  <a:gd name="T60" fmla="*/ 10 w 31"/>
                  <a:gd name="T61" fmla="*/ 73 h 118"/>
                  <a:gd name="T62" fmla="*/ 9 w 31"/>
                  <a:gd name="T63" fmla="*/ 76 h 118"/>
                  <a:gd name="T64" fmla="*/ 10 w 31"/>
                  <a:gd name="T65" fmla="*/ 82 h 118"/>
                  <a:gd name="T66" fmla="*/ 8 w 31"/>
                  <a:gd name="T67" fmla="*/ 83 h 118"/>
                  <a:gd name="T68" fmla="*/ 4 w 31"/>
                  <a:gd name="T69" fmla="*/ 93 h 118"/>
                  <a:gd name="T70" fmla="*/ 6 w 31"/>
                  <a:gd name="T71" fmla="*/ 105 h 118"/>
                  <a:gd name="T72" fmla="*/ 7 w 31"/>
                  <a:gd name="T73" fmla="*/ 118 h 118"/>
                  <a:gd name="T74" fmla="*/ 19 w 31"/>
                  <a:gd name="T75" fmla="*/ 67 h 118"/>
                  <a:gd name="T76" fmla="*/ 21 w 31"/>
                  <a:gd name="T77" fmla="*/ 65 h 118"/>
                  <a:gd name="T78" fmla="*/ 22 w 31"/>
                  <a:gd name="T79" fmla="*/ 59 h 118"/>
                  <a:gd name="T80" fmla="*/ 28 w 31"/>
                  <a:gd name="T81" fmla="*/ 38 h 118"/>
                  <a:gd name="T82" fmla="*/ 29 w 31"/>
                  <a:gd name="T83" fmla="*/ 28 h 118"/>
                  <a:gd name="T84" fmla="*/ 27 w 31"/>
                  <a:gd name="T85" fmla="*/ 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" h="118">
                    <a:moveTo>
                      <a:pt x="27" y="16"/>
                    </a:moveTo>
                    <a:cubicBezTo>
                      <a:pt x="27" y="16"/>
                      <a:pt x="29" y="16"/>
                      <a:pt x="29" y="16"/>
                    </a:cubicBezTo>
                    <a:cubicBezTo>
                      <a:pt x="30" y="15"/>
                      <a:pt x="30" y="9"/>
                      <a:pt x="29" y="8"/>
                    </a:cubicBezTo>
                    <a:cubicBezTo>
                      <a:pt x="30" y="7"/>
                      <a:pt x="30" y="6"/>
                      <a:pt x="30" y="6"/>
                    </a:cubicBezTo>
                    <a:cubicBezTo>
                      <a:pt x="30" y="6"/>
                      <a:pt x="25" y="5"/>
                      <a:pt x="28" y="4"/>
                    </a:cubicBezTo>
                    <a:cubicBezTo>
                      <a:pt x="29" y="4"/>
                      <a:pt x="30" y="5"/>
                      <a:pt x="30" y="5"/>
                    </a:cubicBezTo>
                    <a:cubicBezTo>
                      <a:pt x="31" y="5"/>
                      <a:pt x="29" y="3"/>
                      <a:pt x="29" y="3"/>
                    </a:cubicBezTo>
                    <a:cubicBezTo>
                      <a:pt x="30" y="3"/>
                      <a:pt x="31" y="3"/>
                      <a:pt x="30" y="2"/>
                    </a:cubicBezTo>
                    <a:cubicBezTo>
                      <a:pt x="29" y="3"/>
                      <a:pt x="27" y="2"/>
                      <a:pt x="27" y="2"/>
                    </a:cubicBezTo>
                    <a:cubicBezTo>
                      <a:pt x="27" y="1"/>
                      <a:pt x="28" y="1"/>
                      <a:pt x="29" y="1"/>
                    </a:cubicBezTo>
                    <a:cubicBezTo>
                      <a:pt x="28" y="1"/>
                      <a:pt x="28" y="1"/>
                      <a:pt x="27" y="1"/>
                    </a:cubicBezTo>
                    <a:cubicBezTo>
                      <a:pt x="26" y="0"/>
                      <a:pt x="26" y="2"/>
                      <a:pt x="27" y="3"/>
                    </a:cubicBezTo>
                    <a:cubicBezTo>
                      <a:pt x="27" y="3"/>
                      <a:pt x="25" y="3"/>
                      <a:pt x="24" y="3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4" y="5"/>
                      <a:pt x="23" y="5"/>
                    </a:cubicBezTo>
                    <a:cubicBezTo>
                      <a:pt x="23" y="6"/>
                      <a:pt x="23" y="7"/>
                      <a:pt x="24" y="8"/>
                    </a:cubicBezTo>
                    <a:cubicBezTo>
                      <a:pt x="24" y="9"/>
                      <a:pt x="22" y="8"/>
                      <a:pt x="21" y="8"/>
                    </a:cubicBezTo>
                    <a:cubicBezTo>
                      <a:pt x="24" y="9"/>
                      <a:pt x="22" y="10"/>
                      <a:pt x="20" y="10"/>
                    </a:cubicBezTo>
                    <a:cubicBezTo>
                      <a:pt x="21" y="10"/>
                      <a:pt x="22" y="11"/>
                      <a:pt x="23" y="12"/>
                    </a:cubicBezTo>
                    <a:cubicBezTo>
                      <a:pt x="21" y="11"/>
                      <a:pt x="18" y="10"/>
                      <a:pt x="19" y="10"/>
                    </a:cubicBezTo>
                    <a:cubicBezTo>
                      <a:pt x="19" y="10"/>
                      <a:pt x="18" y="10"/>
                      <a:pt x="17" y="10"/>
                    </a:cubicBezTo>
                    <a:cubicBezTo>
                      <a:pt x="18" y="11"/>
                      <a:pt x="20" y="12"/>
                      <a:pt x="21" y="12"/>
                    </a:cubicBezTo>
                    <a:cubicBezTo>
                      <a:pt x="20" y="12"/>
                      <a:pt x="18" y="12"/>
                      <a:pt x="18" y="12"/>
                    </a:cubicBezTo>
                    <a:cubicBezTo>
                      <a:pt x="18" y="12"/>
                      <a:pt x="18" y="13"/>
                      <a:pt x="19" y="13"/>
                    </a:cubicBezTo>
                    <a:cubicBezTo>
                      <a:pt x="18" y="13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7" y="13"/>
                      <a:pt x="21" y="13"/>
                      <a:pt x="21" y="15"/>
                    </a:cubicBezTo>
                    <a:cubicBezTo>
                      <a:pt x="21" y="15"/>
                      <a:pt x="18" y="14"/>
                      <a:pt x="16" y="14"/>
                    </a:cubicBezTo>
                    <a:cubicBezTo>
                      <a:pt x="17" y="14"/>
                      <a:pt x="19" y="15"/>
                      <a:pt x="20" y="15"/>
                    </a:cubicBezTo>
                    <a:cubicBezTo>
                      <a:pt x="19" y="15"/>
                      <a:pt x="18" y="15"/>
                      <a:pt x="17" y="15"/>
                    </a:cubicBezTo>
                    <a:cubicBezTo>
                      <a:pt x="17" y="15"/>
                      <a:pt x="22" y="17"/>
                      <a:pt x="23" y="17"/>
                    </a:cubicBezTo>
                    <a:cubicBezTo>
                      <a:pt x="20" y="16"/>
                      <a:pt x="18" y="17"/>
                      <a:pt x="16" y="17"/>
                    </a:cubicBezTo>
                    <a:cubicBezTo>
                      <a:pt x="18" y="17"/>
                      <a:pt x="18" y="17"/>
                      <a:pt x="16" y="17"/>
                    </a:cubicBezTo>
                    <a:cubicBezTo>
                      <a:pt x="17" y="17"/>
                      <a:pt x="18" y="17"/>
                      <a:pt x="18" y="18"/>
                    </a:cubicBezTo>
                    <a:cubicBezTo>
                      <a:pt x="18" y="19"/>
                      <a:pt x="16" y="18"/>
                      <a:pt x="15" y="17"/>
                    </a:cubicBezTo>
                    <a:cubicBezTo>
                      <a:pt x="16" y="18"/>
                      <a:pt x="16" y="18"/>
                      <a:pt x="15" y="18"/>
                    </a:cubicBezTo>
                    <a:cubicBezTo>
                      <a:pt x="21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6" y="20"/>
                      <a:pt x="17" y="20"/>
                      <a:pt x="16" y="20"/>
                    </a:cubicBezTo>
                    <a:cubicBezTo>
                      <a:pt x="17" y="20"/>
                      <a:pt x="17" y="20"/>
                      <a:pt x="18" y="20"/>
                    </a:cubicBezTo>
                    <a:cubicBezTo>
                      <a:pt x="16" y="20"/>
                      <a:pt x="20" y="21"/>
                      <a:pt x="16" y="21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5" y="21"/>
                      <a:pt x="18" y="22"/>
                      <a:pt x="17" y="22"/>
                    </a:cubicBezTo>
                    <a:cubicBezTo>
                      <a:pt x="17" y="22"/>
                      <a:pt x="17" y="22"/>
                      <a:pt x="16" y="22"/>
                    </a:cubicBezTo>
                    <a:cubicBezTo>
                      <a:pt x="17" y="22"/>
                      <a:pt x="18" y="23"/>
                      <a:pt x="19" y="23"/>
                    </a:cubicBezTo>
                    <a:cubicBezTo>
                      <a:pt x="17" y="23"/>
                      <a:pt x="16" y="22"/>
                      <a:pt x="15" y="22"/>
                    </a:cubicBezTo>
                    <a:cubicBezTo>
                      <a:pt x="16" y="22"/>
                      <a:pt x="16" y="23"/>
                      <a:pt x="18" y="23"/>
                    </a:cubicBezTo>
                    <a:cubicBezTo>
                      <a:pt x="17" y="24"/>
                      <a:pt x="17" y="23"/>
                      <a:pt x="16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7" y="24"/>
                    </a:cubicBezTo>
                    <a:cubicBezTo>
                      <a:pt x="17" y="25"/>
                      <a:pt x="23" y="26"/>
                      <a:pt x="23" y="26"/>
                    </a:cubicBezTo>
                    <a:cubicBezTo>
                      <a:pt x="22" y="27"/>
                      <a:pt x="16" y="25"/>
                      <a:pt x="15" y="25"/>
                    </a:cubicBezTo>
                    <a:cubicBezTo>
                      <a:pt x="16" y="25"/>
                      <a:pt x="16" y="25"/>
                      <a:pt x="16" y="26"/>
                    </a:cubicBezTo>
                    <a:cubicBezTo>
                      <a:pt x="16" y="26"/>
                      <a:pt x="18" y="26"/>
                      <a:pt x="18" y="27"/>
                    </a:cubicBezTo>
                    <a:cubicBezTo>
                      <a:pt x="13" y="24"/>
                      <a:pt x="18" y="30"/>
                      <a:pt x="15" y="31"/>
                    </a:cubicBezTo>
                    <a:cubicBezTo>
                      <a:pt x="17" y="30"/>
                      <a:pt x="14" y="31"/>
                      <a:pt x="16" y="33"/>
                    </a:cubicBezTo>
                    <a:cubicBezTo>
                      <a:pt x="14" y="33"/>
                      <a:pt x="17" y="34"/>
                      <a:pt x="16" y="34"/>
                    </a:cubicBezTo>
                    <a:cubicBezTo>
                      <a:pt x="16" y="34"/>
                      <a:pt x="16" y="35"/>
                      <a:pt x="15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3" y="35"/>
                      <a:pt x="14" y="41"/>
                      <a:pt x="17" y="41"/>
                    </a:cubicBezTo>
                    <a:cubicBezTo>
                      <a:pt x="16" y="41"/>
                      <a:pt x="15" y="41"/>
                      <a:pt x="14" y="41"/>
                    </a:cubicBezTo>
                    <a:cubicBezTo>
                      <a:pt x="16" y="42"/>
                      <a:pt x="14" y="42"/>
                      <a:pt x="14" y="42"/>
                    </a:cubicBezTo>
                    <a:cubicBezTo>
                      <a:pt x="14" y="43"/>
                      <a:pt x="14" y="43"/>
                      <a:pt x="15" y="43"/>
                    </a:cubicBezTo>
                    <a:cubicBezTo>
                      <a:pt x="16" y="44"/>
                      <a:pt x="15" y="44"/>
                      <a:pt x="15" y="44"/>
                    </a:cubicBezTo>
                    <a:cubicBezTo>
                      <a:pt x="15" y="44"/>
                      <a:pt x="15" y="45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5" y="46"/>
                      <a:pt x="13" y="45"/>
                    </a:cubicBezTo>
                    <a:cubicBezTo>
                      <a:pt x="14" y="45"/>
                      <a:pt x="15" y="46"/>
                      <a:pt x="15" y="46"/>
                    </a:cubicBezTo>
                    <a:cubicBezTo>
                      <a:pt x="17" y="47"/>
                      <a:pt x="14" y="45"/>
                      <a:pt x="15" y="47"/>
                    </a:cubicBezTo>
                    <a:cubicBezTo>
                      <a:pt x="14" y="47"/>
                      <a:pt x="14" y="47"/>
                      <a:pt x="13" y="47"/>
                    </a:cubicBezTo>
                    <a:cubicBezTo>
                      <a:pt x="13" y="47"/>
                      <a:pt x="13" y="48"/>
                      <a:pt x="14" y="49"/>
                    </a:cubicBezTo>
                    <a:cubicBezTo>
                      <a:pt x="14" y="49"/>
                      <a:pt x="13" y="49"/>
                      <a:pt x="13" y="49"/>
                    </a:cubicBezTo>
                    <a:cubicBezTo>
                      <a:pt x="14" y="49"/>
                      <a:pt x="13" y="49"/>
                      <a:pt x="14" y="49"/>
                    </a:cubicBezTo>
                    <a:cubicBezTo>
                      <a:pt x="11" y="49"/>
                      <a:pt x="14" y="51"/>
                      <a:pt x="12" y="51"/>
                    </a:cubicBezTo>
                    <a:cubicBezTo>
                      <a:pt x="13" y="51"/>
                      <a:pt x="12" y="52"/>
                      <a:pt x="12" y="52"/>
                    </a:cubicBezTo>
                    <a:cubicBezTo>
                      <a:pt x="12" y="53"/>
                      <a:pt x="13" y="53"/>
                      <a:pt x="14" y="54"/>
                    </a:cubicBezTo>
                    <a:cubicBezTo>
                      <a:pt x="14" y="54"/>
                      <a:pt x="12" y="53"/>
                      <a:pt x="12" y="53"/>
                    </a:cubicBezTo>
                    <a:cubicBezTo>
                      <a:pt x="12" y="54"/>
                      <a:pt x="13" y="54"/>
                      <a:pt x="14" y="55"/>
                    </a:cubicBezTo>
                    <a:cubicBezTo>
                      <a:pt x="11" y="55"/>
                      <a:pt x="12" y="56"/>
                      <a:pt x="11" y="56"/>
                    </a:cubicBezTo>
                    <a:cubicBezTo>
                      <a:pt x="9" y="57"/>
                      <a:pt x="13" y="59"/>
                      <a:pt x="13" y="60"/>
                    </a:cubicBezTo>
                    <a:cubicBezTo>
                      <a:pt x="12" y="60"/>
                      <a:pt x="10" y="60"/>
                      <a:pt x="10" y="59"/>
                    </a:cubicBezTo>
                    <a:cubicBezTo>
                      <a:pt x="10" y="59"/>
                      <a:pt x="12" y="61"/>
                      <a:pt x="12" y="61"/>
                    </a:cubicBezTo>
                    <a:cubicBezTo>
                      <a:pt x="12" y="61"/>
                      <a:pt x="9" y="60"/>
                      <a:pt x="11" y="61"/>
                    </a:cubicBezTo>
                    <a:cubicBezTo>
                      <a:pt x="10" y="61"/>
                      <a:pt x="10" y="62"/>
                      <a:pt x="9" y="61"/>
                    </a:cubicBezTo>
                    <a:cubicBezTo>
                      <a:pt x="9" y="62"/>
                      <a:pt x="10" y="64"/>
                      <a:pt x="9" y="65"/>
                    </a:cubicBezTo>
                    <a:cubicBezTo>
                      <a:pt x="10" y="66"/>
                      <a:pt x="10" y="68"/>
                      <a:pt x="9" y="67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1" y="69"/>
                      <a:pt x="12" y="70"/>
                      <a:pt x="12" y="71"/>
                    </a:cubicBezTo>
                    <a:cubicBezTo>
                      <a:pt x="11" y="71"/>
                      <a:pt x="9" y="71"/>
                      <a:pt x="9" y="71"/>
                    </a:cubicBezTo>
                    <a:cubicBezTo>
                      <a:pt x="9" y="71"/>
                      <a:pt x="10" y="72"/>
                      <a:pt x="10" y="72"/>
                    </a:cubicBezTo>
                    <a:cubicBezTo>
                      <a:pt x="10" y="72"/>
                      <a:pt x="10" y="72"/>
                      <a:pt x="9" y="72"/>
                    </a:cubicBezTo>
                    <a:cubicBezTo>
                      <a:pt x="10" y="72"/>
                      <a:pt x="11" y="73"/>
                      <a:pt x="12" y="73"/>
                    </a:cubicBezTo>
                    <a:cubicBezTo>
                      <a:pt x="12" y="73"/>
                      <a:pt x="11" y="73"/>
                      <a:pt x="10" y="73"/>
                    </a:cubicBezTo>
                    <a:cubicBezTo>
                      <a:pt x="10" y="74"/>
                      <a:pt x="13" y="74"/>
                      <a:pt x="13" y="76"/>
                    </a:cubicBezTo>
                    <a:cubicBezTo>
                      <a:pt x="12" y="76"/>
                      <a:pt x="10" y="75"/>
                      <a:pt x="9" y="75"/>
                    </a:cubicBezTo>
                    <a:cubicBezTo>
                      <a:pt x="9" y="75"/>
                      <a:pt x="9" y="76"/>
                      <a:pt x="9" y="76"/>
                    </a:cubicBezTo>
                    <a:cubicBezTo>
                      <a:pt x="9" y="76"/>
                      <a:pt x="10" y="77"/>
                      <a:pt x="10" y="77"/>
                    </a:cubicBezTo>
                    <a:cubicBezTo>
                      <a:pt x="10" y="78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2"/>
                    </a:cubicBezTo>
                    <a:cubicBezTo>
                      <a:pt x="10" y="82"/>
                      <a:pt x="9" y="82"/>
                      <a:pt x="8" y="82"/>
                    </a:cubicBezTo>
                    <a:cubicBezTo>
                      <a:pt x="9" y="83"/>
                      <a:pt x="9" y="83"/>
                      <a:pt x="10" y="84"/>
                    </a:cubicBezTo>
                    <a:cubicBezTo>
                      <a:pt x="9" y="83"/>
                      <a:pt x="9" y="83"/>
                      <a:pt x="8" y="83"/>
                    </a:cubicBezTo>
                    <a:cubicBezTo>
                      <a:pt x="9" y="83"/>
                      <a:pt x="6" y="88"/>
                      <a:pt x="7" y="91"/>
                    </a:cubicBezTo>
                    <a:cubicBezTo>
                      <a:pt x="6" y="91"/>
                      <a:pt x="6" y="91"/>
                      <a:pt x="5" y="90"/>
                    </a:cubicBezTo>
                    <a:cubicBezTo>
                      <a:pt x="7" y="91"/>
                      <a:pt x="4" y="93"/>
                      <a:pt x="4" y="93"/>
                    </a:cubicBezTo>
                    <a:cubicBezTo>
                      <a:pt x="6" y="93"/>
                      <a:pt x="3" y="95"/>
                      <a:pt x="6" y="96"/>
                    </a:cubicBezTo>
                    <a:cubicBezTo>
                      <a:pt x="3" y="96"/>
                      <a:pt x="5" y="102"/>
                      <a:pt x="7" y="103"/>
                    </a:cubicBezTo>
                    <a:cubicBezTo>
                      <a:pt x="3" y="103"/>
                      <a:pt x="7" y="105"/>
                      <a:pt x="6" y="105"/>
                    </a:cubicBezTo>
                    <a:cubicBezTo>
                      <a:pt x="4" y="106"/>
                      <a:pt x="0" y="107"/>
                      <a:pt x="3" y="110"/>
                    </a:cubicBezTo>
                    <a:cubicBezTo>
                      <a:pt x="1" y="108"/>
                      <a:pt x="1" y="113"/>
                      <a:pt x="2" y="112"/>
                    </a:cubicBezTo>
                    <a:cubicBezTo>
                      <a:pt x="0" y="116"/>
                      <a:pt x="7" y="116"/>
                      <a:pt x="7" y="118"/>
                    </a:cubicBezTo>
                    <a:cubicBezTo>
                      <a:pt x="5" y="113"/>
                      <a:pt x="20" y="102"/>
                      <a:pt x="14" y="98"/>
                    </a:cubicBezTo>
                    <a:cubicBezTo>
                      <a:pt x="15" y="98"/>
                      <a:pt x="17" y="94"/>
                      <a:pt x="14" y="93"/>
                    </a:cubicBezTo>
                    <a:cubicBezTo>
                      <a:pt x="19" y="91"/>
                      <a:pt x="25" y="72"/>
                      <a:pt x="19" y="67"/>
                    </a:cubicBezTo>
                    <a:cubicBezTo>
                      <a:pt x="19" y="67"/>
                      <a:pt x="20" y="67"/>
                      <a:pt x="21" y="66"/>
                    </a:cubicBezTo>
                    <a:cubicBezTo>
                      <a:pt x="20" y="66"/>
                      <a:pt x="20" y="66"/>
                      <a:pt x="19" y="66"/>
                    </a:cubicBezTo>
                    <a:cubicBezTo>
                      <a:pt x="20" y="65"/>
                      <a:pt x="20" y="65"/>
                      <a:pt x="21" y="65"/>
                    </a:cubicBezTo>
                    <a:cubicBezTo>
                      <a:pt x="21" y="65"/>
                      <a:pt x="20" y="65"/>
                      <a:pt x="20" y="65"/>
                    </a:cubicBezTo>
                    <a:cubicBezTo>
                      <a:pt x="21" y="65"/>
                      <a:pt x="22" y="65"/>
                      <a:pt x="23" y="65"/>
                    </a:cubicBezTo>
                    <a:cubicBezTo>
                      <a:pt x="23" y="64"/>
                      <a:pt x="22" y="59"/>
                      <a:pt x="22" y="59"/>
                    </a:cubicBezTo>
                    <a:cubicBezTo>
                      <a:pt x="24" y="59"/>
                      <a:pt x="23" y="55"/>
                      <a:pt x="26" y="55"/>
                    </a:cubicBezTo>
                    <a:cubicBezTo>
                      <a:pt x="24" y="54"/>
                      <a:pt x="29" y="45"/>
                      <a:pt x="27" y="44"/>
                    </a:cubicBezTo>
                    <a:cubicBezTo>
                      <a:pt x="28" y="42"/>
                      <a:pt x="30" y="40"/>
                      <a:pt x="28" y="38"/>
                    </a:cubicBezTo>
                    <a:cubicBezTo>
                      <a:pt x="28" y="38"/>
                      <a:pt x="29" y="34"/>
                      <a:pt x="29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29" y="31"/>
                      <a:pt x="31" y="30"/>
                      <a:pt x="29" y="28"/>
                    </a:cubicBezTo>
                    <a:cubicBezTo>
                      <a:pt x="30" y="27"/>
                      <a:pt x="31" y="22"/>
                      <a:pt x="28" y="21"/>
                    </a:cubicBezTo>
                    <a:cubicBezTo>
                      <a:pt x="28" y="22"/>
                      <a:pt x="31" y="18"/>
                      <a:pt x="30" y="19"/>
                    </a:cubicBezTo>
                    <a:cubicBezTo>
                      <a:pt x="29" y="18"/>
                      <a:pt x="30" y="16"/>
                      <a:pt x="2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8" name="Freeform 18"/>
              <p:cNvSpPr>
                <a:spLocks noEditPoints="1"/>
              </p:cNvSpPr>
              <p:nvPr/>
            </p:nvSpPr>
            <p:spPr bwMode="auto">
              <a:xfrm>
                <a:off x="4121150" y="1454151"/>
                <a:ext cx="288925" cy="166688"/>
              </a:xfrm>
              <a:custGeom>
                <a:avLst/>
                <a:gdLst>
                  <a:gd name="T0" fmla="*/ 54 w 134"/>
                  <a:gd name="T1" fmla="*/ 54 h 78"/>
                  <a:gd name="T2" fmla="*/ 56 w 134"/>
                  <a:gd name="T3" fmla="*/ 50 h 78"/>
                  <a:gd name="T4" fmla="*/ 59 w 134"/>
                  <a:gd name="T5" fmla="*/ 51 h 78"/>
                  <a:gd name="T6" fmla="*/ 63 w 134"/>
                  <a:gd name="T7" fmla="*/ 46 h 78"/>
                  <a:gd name="T8" fmla="*/ 65 w 134"/>
                  <a:gd name="T9" fmla="*/ 45 h 78"/>
                  <a:gd name="T10" fmla="*/ 72 w 134"/>
                  <a:gd name="T11" fmla="*/ 44 h 78"/>
                  <a:gd name="T12" fmla="*/ 74 w 134"/>
                  <a:gd name="T13" fmla="*/ 44 h 78"/>
                  <a:gd name="T14" fmla="*/ 81 w 134"/>
                  <a:gd name="T15" fmla="*/ 38 h 78"/>
                  <a:gd name="T16" fmla="*/ 84 w 134"/>
                  <a:gd name="T17" fmla="*/ 35 h 78"/>
                  <a:gd name="T18" fmla="*/ 84 w 134"/>
                  <a:gd name="T19" fmla="*/ 31 h 78"/>
                  <a:gd name="T20" fmla="*/ 87 w 134"/>
                  <a:gd name="T21" fmla="*/ 33 h 78"/>
                  <a:gd name="T22" fmla="*/ 93 w 134"/>
                  <a:gd name="T23" fmla="*/ 28 h 78"/>
                  <a:gd name="T24" fmla="*/ 96 w 134"/>
                  <a:gd name="T25" fmla="*/ 27 h 78"/>
                  <a:gd name="T26" fmla="*/ 108 w 134"/>
                  <a:gd name="T27" fmla="*/ 22 h 78"/>
                  <a:gd name="T28" fmla="*/ 118 w 134"/>
                  <a:gd name="T29" fmla="*/ 12 h 78"/>
                  <a:gd name="T30" fmla="*/ 106 w 134"/>
                  <a:gd name="T31" fmla="*/ 11 h 78"/>
                  <a:gd name="T32" fmla="*/ 70 w 134"/>
                  <a:gd name="T33" fmla="*/ 31 h 78"/>
                  <a:gd name="T34" fmla="*/ 69 w 134"/>
                  <a:gd name="T35" fmla="*/ 33 h 78"/>
                  <a:gd name="T36" fmla="*/ 38 w 134"/>
                  <a:gd name="T37" fmla="*/ 49 h 78"/>
                  <a:gd name="T38" fmla="*/ 28 w 134"/>
                  <a:gd name="T39" fmla="*/ 55 h 78"/>
                  <a:gd name="T40" fmla="*/ 15 w 134"/>
                  <a:gd name="T41" fmla="*/ 63 h 78"/>
                  <a:gd name="T42" fmla="*/ 4 w 134"/>
                  <a:gd name="T43" fmla="*/ 73 h 78"/>
                  <a:gd name="T44" fmla="*/ 1 w 134"/>
                  <a:gd name="T45" fmla="*/ 73 h 78"/>
                  <a:gd name="T46" fmla="*/ 1 w 134"/>
                  <a:gd name="T47" fmla="*/ 76 h 78"/>
                  <a:gd name="T48" fmla="*/ 6 w 134"/>
                  <a:gd name="T49" fmla="*/ 75 h 78"/>
                  <a:gd name="T50" fmla="*/ 12 w 134"/>
                  <a:gd name="T51" fmla="*/ 75 h 78"/>
                  <a:gd name="T52" fmla="*/ 15 w 134"/>
                  <a:gd name="T53" fmla="*/ 75 h 78"/>
                  <a:gd name="T54" fmla="*/ 18 w 134"/>
                  <a:gd name="T55" fmla="*/ 75 h 78"/>
                  <a:gd name="T56" fmla="*/ 20 w 134"/>
                  <a:gd name="T57" fmla="*/ 76 h 78"/>
                  <a:gd name="T58" fmla="*/ 20 w 134"/>
                  <a:gd name="T59" fmla="*/ 71 h 78"/>
                  <a:gd name="T60" fmla="*/ 24 w 134"/>
                  <a:gd name="T61" fmla="*/ 73 h 78"/>
                  <a:gd name="T62" fmla="*/ 24 w 134"/>
                  <a:gd name="T63" fmla="*/ 70 h 78"/>
                  <a:gd name="T64" fmla="*/ 27 w 134"/>
                  <a:gd name="T65" fmla="*/ 71 h 78"/>
                  <a:gd name="T66" fmla="*/ 27 w 134"/>
                  <a:gd name="T67" fmla="*/ 69 h 78"/>
                  <a:gd name="T68" fmla="*/ 29 w 134"/>
                  <a:gd name="T69" fmla="*/ 68 h 78"/>
                  <a:gd name="T70" fmla="*/ 31 w 134"/>
                  <a:gd name="T71" fmla="*/ 70 h 78"/>
                  <a:gd name="T72" fmla="*/ 30 w 134"/>
                  <a:gd name="T73" fmla="*/ 66 h 78"/>
                  <a:gd name="T74" fmla="*/ 33 w 134"/>
                  <a:gd name="T75" fmla="*/ 68 h 78"/>
                  <a:gd name="T76" fmla="*/ 37 w 134"/>
                  <a:gd name="T77" fmla="*/ 62 h 78"/>
                  <a:gd name="T78" fmla="*/ 43 w 134"/>
                  <a:gd name="T79" fmla="*/ 61 h 78"/>
                  <a:gd name="T80" fmla="*/ 49 w 134"/>
                  <a:gd name="T81" fmla="*/ 57 h 78"/>
                  <a:gd name="T82" fmla="*/ 52 w 134"/>
                  <a:gd name="T83" fmla="*/ 55 h 78"/>
                  <a:gd name="T84" fmla="*/ 82 w 134"/>
                  <a:gd name="T85" fmla="*/ 34 h 78"/>
                  <a:gd name="T86" fmla="*/ 82 w 134"/>
                  <a:gd name="T87" fmla="*/ 3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4" h="78">
                    <a:moveTo>
                      <a:pt x="53" y="54"/>
                    </a:moveTo>
                    <a:cubicBezTo>
                      <a:pt x="54" y="55"/>
                      <a:pt x="53" y="53"/>
                      <a:pt x="53" y="53"/>
                    </a:cubicBezTo>
                    <a:cubicBezTo>
                      <a:pt x="53" y="52"/>
                      <a:pt x="54" y="53"/>
                      <a:pt x="54" y="54"/>
                    </a:cubicBezTo>
                    <a:cubicBezTo>
                      <a:pt x="54" y="53"/>
                      <a:pt x="54" y="51"/>
                      <a:pt x="55" y="53"/>
                    </a:cubicBezTo>
                    <a:cubicBezTo>
                      <a:pt x="55" y="53"/>
                      <a:pt x="54" y="51"/>
                      <a:pt x="54" y="51"/>
                    </a:cubicBezTo>
                    <a:cubicBezTo>
                      <a:pt x="54" y="50"/>
                      <a:pt x="54" y="52"/>
                      <a:pt x="56" y="50"/>
                    </a:cubicBezTo>
                    <a:cubicBezTo>
                      <a:pt x="56" y="51"/>
                      <a:pt x="56" y="52"/>
                      <a:pt x="57" y="52"/>
                    </a:cubicBezTo>
                    <a:cubicBezTo>
                      <a:pt x="57" y="52"/>
                      <a:pt x="58" y="50"/>
                      <a:pt x="58" y="49"/>
                    </a:cubicBezTo>
                    <a:cubicBezTo>
                      <a:pt x="58" y="50"/>
                      <a:pt x="59" y="50"/>
                      <a:pt x="59" y="51"/>
                    </a:cubicBezTo>
                    <a:cubicBezTo>
                      <a:pt x="59" y="50"/>
                      <a:pt x="59" y="50"/>
                      <a:pt x="59" y="49"/>
                    </a:cubicBezTo>
                    <a:cubicBezTo>
                      <a:pt x="61" y="52"/>
                      <a:pt x="62" y="47"/>
                      <a:pt x="63" y="49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4" y="48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7"/>
                      <a:pt x="65" y="47"/>
                      <a:pt x="65" y="45"/>
                    </a:cubicBezTo>
                    <a:cubicBezTo>
                      <a:pt x="66" y="46"/>
                      <a:pt x="67" y="45"/>
                      <a:pt x="67" y="47"/>
                    </a:cubicBezTo>
                    <a:cubicBezTo>
                      <a:pt x="70" y="48"/>
                      <a:pt x="69" y="43"/>
                      <a:pt x="70" y="42"/>
                    </a:cubicBezTo>
                    <a:cubicBezTo>
                      <a:pt x="70" y="43"/>
                      <a:pt x="72" y="44"/>
                      <a:pt x="72" y="44"/>
                    </a:cubicBezTo>
                    <a:cubicBezTo>
                      <a:pt x="71" y="44"/>
                      <a:pt x="71" y="42"/>
                      <a:pt x="72" y="42"/>
                    </a:cubicBezTo>
                    <a:cubicBezTo>
                      <a:pt x="72" y="42"/>
                      <a:pt x="73" y="45"/>
                      <a:pt x="73" y="42"/>
                    </a:cubicBezTo>
                    <a:cubicBezTo>
                      <a:pt x="73" y="43"/>
                      <a:pt x="74" y="42"/>
                      <a:pt x="74" y="44"/>
                    </a:cubicBezTo>
                    <a:cubicBezTo>
                      <a:pt x="75" y="43"/>
                      <a:pt x="76" y="40"/>
                      <a:pt x="78" y="40"/>
                    </a:cubicBezTo>
                    <a:cubicBezTo>
                      <a:pt x="77" y="39"/>
                      <a:pt x="81" y="40"/>
                      <a:pt x="81" y="36"/>
                    </a:cubicBezTo>
                    <a:cubicBezTo>
                      <a:pt x="81" y="37"/>
                      <a:pt x="81" y="37"/>
                      <a:pt x="81" y="38"/>
                    </a:cubicBezTo>
                    <a:cubicBezTo>
                      <a:pt x="87" y="34"/>
                      <a:pt x="86" y="34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4" y="33"/>
                      <a:pt x="84" y="31"/>
                    </a:cubicBezTo>
                    <a:cubicBezTo>
                      <a:pt x="84" y="32"/>
                      <a:pt x="84" y="33"/>
                      <a:pt x="85" y="34"/>
                    </a:cubicBezTo>
                    <a:cubicBezTo>
                      <a:pt x="86" y="32"/>
                      <a:pt x="84" y="30"/>
                      <a:pt x="85" y="29"/>
                    </a:cubicBezTo>
                    <a:cubicBezTo>
                      <a:pt x="86" y="30"/>
                      <a:pt x="87" y="32"/>
                      <a:pt x="87" y="33"/>
                    </a:cubicBezTo>
                    <a:cubicBezTo>
                      <a:pt x="88" y="32"/>
                      <a:pt x="88" y="32"/>
                      <a:pt x="89" y="32"/>
                    </a:cubicBezTo>
                    <a:cubicBezTo>
                      <a:pt x="89" y="31"/>
                      <a:pt x="88" y="30"/>
                      <a:pt x="88" y="29"/>
                    </a:cubicBezTo>
                    <a:cubicBezTo>
                      <a:pt x="88" y="30"/>
                      <a:pt x="93" y="28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ubicBezTo>
                      <a:pt x="94" y="27"/>
                      <a:pt x="96" y="28"/>
                      <a:pt x="95" y="25"/>
                    </a:cubicBezTo>
                    <a:cubicBezTo>
                      <a:pt x="96" y="26"/>
                      <a:pt x="96" y="26"/>
                      <a:pt x="96" y="27"/>
                    </a:cubicBezTo>
                    <a:cubicBezTo>
                      <a:pt x="95" y="26"/>
                      <a:pt x="103" y="24"/>
                      <a:pt x="104" y="21"/>
                    </a:cubicBezTo>
                    <a:cubicBezTo>
                      <a:pt x="105" y="22"/>
                      <a:pt x="105" y="23"/>
                      <a:pt x="105" y="23"/>
                    </a:cubicBezTo>
                    <a:cubicBezTo>
                      <a:pt x="104" y="22"/>
                      <a:pt x="108" y="22"/>
                      <a:pt x="108" y="22"/>
                    </a:cubicBezTo>
                    <a:cubicBezTo>
                      <a:pt x="108" y="20"/>
                      <a:pt x="111" y="21"/>
                      <a:pt x="110" y="18"/>
                    </a:cubicBezTo>
                    <a:cubicBezTo>
                      <a:pt x="113" y="20"/>
                      <a:pt x="116" y="15"/>
                      <a:pt x="116" y="12"/>
                    </a:cubicBezTo>
                    <a:cubicBezTo>
                      <a:pt x="117" y="12"/>
                      <a:pt x="119" y="14"/>
                      <a:pt x="118" y="12"/>
                    </a:cubicBezTo>
                    <a:cubicBezTo>
                      <a:pt x="120" y="14"/>
                      <a:pt x="118" y="11"/>
                      <a:pt x="119" y="11"/>
                    </a:cubicBezTo>
                    <a:cubicBezTo>
                      <a:pt x="124" y="14"/>
                      <a:pt x="134" y="7"/>
                      <a:pt x="131" y="0"/>
                    </a:cubicBezTo>
                    <a:cubicBezTo>
                      <a:pt x="127" y="6"/>
                      <a:pt x="106" y="3"/>
                      <a:pt x="106" y="11"/>
                    </a:cubicBezTo>
                    <a:cubicBezTo>
                      <a:pt x="105" y="10"/>
                      <a:pt x="100" y="11"/>
                      <a:pt x="101" y="14"/>
                    </a:cubicBezTo>
                    <a:cubicBezTo>
                      <a:pt x="96" y="13"/>
                      <a:pt x="72" y="24"/>
                      <a:pt x="73" y="32"/>
                    </a:cubicBezTo>
                    <a:cubicBezTo>
                      <a:pt x="73" y="32"/>
                      <a:pt x="71" y="31"/>
                      <a:pt x="70" y="31"/>
                    </a:cubicBezTo>
                    <a:cubicBezTo>
                      <a:pt x="70" y="32"/>
                      <a:pt x="71" y="32"/>
                      <a:pt x="71" y="33"/>
                    </a:cubicBezTo>
                    <a:cubicBezTo>
                      <a:pt x="70" y="33"/>
                      <a:pt x="70" y="32"/>
                      <a:pt x="69" y="32"/>
                    </a:cubicBezTo>
                    <a:cubicBezTo>
                      <a:pt x="69" y="32"/>
                      <a:pt x="69" y="33"/>
                      <a:pt x="69" y="33"/>
                    </a:cubicBezTo>
                    <a:cubicBezTo>
                      <a:pt x="66" y="29"/>
                      <a:pt x="64" y="35"/>
                      <a:pt x="63" y="36"/>
                    </a:cubicBezTo>
                    <a:cubicBezTo>
                      <a:pt x="61" y="34"/>
                      <a:pt x="45" y="41"/>
                      <a:pt x="44" y="44"/>
                    </a:cubicBezTo>
                    <a:cubicBezTo>
                      <a:pt x="42" y="45"/>
                      <a:pt x="38" y="45"/>
                      <a:pt x="38" y="49"/>
                    </a:cubicBezTo>
                    <a:cubicBezTo>
                      <a:pt x="38" y="49"/>
                      <a:pt x="33" y="50"/>
                      <a:pt x="32" y="51"/>
                    </a:cubicBezTo>
                    <a:cubicBezTo>
                      <a:pt x="32" y="51"/>
                      <a:pt x="32" y="51"/>
                      <a:pt x="32" y="50"/>
                    </a:cubicBezTo>
                    <a:cubicBezTo>
                      <a:pt x="31" y="53"/>
                      <a:pt x="28" y="51"/>
                      <a:pt x="28" y="55"/>
                    </a:cubicBezTo>
                    <a:cubicBezTo>
                      <a:pt x="26" y="55"/>
                      <a:pt x="20" y="57"/>
                      <a:pt x="21" y="61"/>
                    </a:cubicBezTo>
                    <a:cubicBezTo>
                      <a:pt x="21" y="60"/>
                      <a:pt x="12" y="61"/>
                      <a:pt x="16" y="65"/>
                    </a:cubicBezTo>
                    <a:cubicBezTo>
                      <a:pt x="16" y="65"/>
                      <a:pt x="15" y="63"/>
                      <a:pt x="15" y="63"/>
                    </a:cubicBezTo>
                    <a:cubicBezTo>
                      <a:pt x="13" y="64"/>
                      <a:pt x="7" y="67"/>
                      <a:pt x="8" y="69"/>
                    </a:cubicBezTo>
                    <a:cubicBezTo>
                      <a:pt x="4" y="69"/>
                      <a:pt x="4" y="70"/>
                      <a:pt x="5" y="74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2"/>
                      <a:pt x="3" y="70"/>
                    </a:cubicBezTo>
                    <a:cubicBezTo>
                      <a:pt x="3" y="70"/>
                      <a:pt x="2" y="73"/>
                      <a:pt x="2" y="73"/>
                    </a:cubicBezTo>
                    <a:cubicBezTo>
                      <a:pt x="1" y="72"/>
                      <a:pt x="1" y="72"/>
                      <a:pt x="1" y="73"/>
                    </a:cubicBezTo>
                    <a:cubicBezTo>
                      <a:pt x="1" y="73"/>
                      <a:pt x="1" y="75"/>
                      <a:pt x="2" y="75"/>
                    </a:cubicBezTo>
                    <a:cubicBezTo>
                      <a:pt x="3" y="77"/>
                      <a:pt x="1" y="75"/>
                      <a:pt x="0" y="74"/>
                    </a:cubicBezTo>
                    <a:cubicBezTo>
                      <a:pt x="0" y="75"/>
                      <a:pt x="0" y="76"/>
                      <a:pt x="1" y="76"/>
                    </a:cubicBezTo>
                    <a:cubicBezTo>
                      <a:pt x="1" y="78"/>
                      <a:pt x="3" y="76"/>
                      <a:pt x="3" y="74"/>
                    </a:cubicBezTo>
                    <a:cubicBezTo>
                      <a:pt x="3" y="74"/>
                      <a:pt x="5" y="76"/>
                      <a:pt x="5" y="77"/>
                    </a:cubicBezTo>
                    <a:cubicBezTo>
                      <a:pt x="4" y="74"/>
                      <a:pt x="5" y="75"/>
                      <a:pt x="6" y="75"/>
                    </a:cubicBezTo>
                    <a:cubicBezTo>
                      <a:pt x="6" y="75"/>
                      <a:pt x="7" y="76"/>
                      <a:pt x="7" y="76"/>
                    </a:cubicBezTo>
                    <a:cubicBezTo>
                      <a:pt x="9" y="75"/>
                      <a:pt x="10" y="75"/>
                      <a:pt x="10" y="73"/>
                    </a:cubicBezTo>
                    <a:cubicBezTo>
                      <a:pt x="10" y="73"/>
                      <a:pt x="12" y="75"/>
                      <a:pt x="12" y="75"/>
                    </a:cubicBezTo>
                    <a:cubicBezTo>
                      <a:pt x="11" y="72"/>
                      <a:pt x="13" y="73"/>
                      <a:pt x="15" y="74"/>
                    </a:cubicBezTo>
                    <a:cubicBezTo>
                      <a:pt x="15" y="74"/>
                      <a:pt x="15" y="73"/>
                      <a:pt x="15" y="71"/>
                    </a:cubicBezTo>
                    <a:cubicBezTo>
                      <a:pt x="16" y="73"/>
                      <a:pt x="17" y="77"/>
                      <a:pt x="15" y="75"/>
                    </a:cubicBezTo>
                    <a:cubicBezTo>
                      <a:pt x="16" y="76"/>
                      <a:pt x="16" y="76"/>
                      <a:pt x="17" y="77"/>
                    </a:cubicBezTo>
                    <a:cubicBezTo>
                      <a:pt x="17" y="76"/>
                      <a:pt x="17" y="73"/>
                      <a:pt x="17" y="73"/>
                    </a:cubicBezTo>
                    <a:cubicBezTo>
                      <a:pt x="18" y="73"/>
                      <a:pt x="17" y="74"/>
                      <a:pt x="18" y="75"/>
                    </a:cubicBezTo>
                    <a:cubicBezTo>
                      <a:pt x="18" y="75"/>
                      <a:pt x="18" y="74"/>
                      <a:pt x="19" y="74"/>
                    </a:cubicBezTo>
                    <a:cubicBezTo>
                      <a:pt x="19" y="75"/>
                      <a:pt x="19" y="76"/>
                      <a:pt x="20" y="77"/>
                    </a:cubicBezTo>
                    <a:cubicBezTo>
                      <a:pt x="21" y="77"/>
                      <a:pt x="19" y="76"/>
                      <a:pt x="20" y="76"/>
                    </a:cubicBezTo>
                    <a:cubicBezTo>
                      <a:pt x="19" y="75"/>
                      <a:pt x="18" y="72"/>
                      <a:pt x="19" y="71"/>
                    </a:cubicBezTo>
                    <a:cubicBezTo>
                      <a:pt x="19" y="70"/>
                      <a:pt x="21" y="75"/>
                      <a:pt x="21" y="75"/>
                    </a:cubicBezTo>
                    <a:cubicBezTo>
                      <a:pt x="21" y="75"/>
                      <a:pt x="20" y="72"/>
                      <a:pt x="20" y="71"/>
                    </a:cubicBezTo>
                    <a:cubicBezTo>
                      <a:pt x="21" y="72"/>
                      <a:pt x="21" y="73"/>
                      <a:pt x="22" y="73"/>
                    </a:cubicBezTo>
                    <a:cubicBezTo>
                      <a:pt x="22" y="73"/>
                      <a:pt x="20" y="68"/>
                      <a:pt x="20" y="68"/>
                    </a:cubicBezTo>
                    <a:cubicBezTo>
                      <a:pt x="21" y="70"/>
                      <a:pt x="23" y="71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5" y="73"/>
                      <a:pt x="25" y="73"/>
                    </a:cubicBezTo>
                    <a:cubicBezTo>
                      <a:pt x="24" y="72"/>
                      <a:pt x="24" y="71"/>
                      <a:pt x="24" y="70"/>
                    </a:cubicBezTo>
                    <a:cubicBezTo>
                      <a:pt x="25" y="70"/>
                      <a:pt x="25" y="73"/>
                      <a:pt x="25" y="73"/>
                    </a:cubicBezTo>
                    <a:cubicBezTo>
                      <a:pt x="25" y="73"/>
                      <a:pt x="26" y="73"/>
                      <a:pt x="26" y="73"/>
                    </a:cubicBezTo>
                    <a:cubicBezTo>
                      <a:pt x="24" y="67"/>
                      <a:pt x="27" y="71"/>
                      <a:pt x="27" y="71"/>
                    </a:cubicBezTo>
                    <a:cubicBezTo>
                      <a:pt x="27" y="72"/>
                      <a:pt x="27" y="72"/>
                      <a:pt x="28" y="72"/>
                    </a:cubicBezTo>
                    <a:cubicBezTo>
                      <a:pt x="27" y="71"/>
                      <a:pt x="27" y="70"/>
                      <a:pt x="28" y="71"/>
                    </a:cubicBezTo>
                    <a:cubicBezTo>
                      <a:pt x="27" y="70"/>
                      <a:pt x="27" y="70"/>
                      <a:pt x="27" y="69"/>
                    </a:cubicBezTo>
                    <a:cubicBezTo>
                      <a:pt x="28" y="70"/>
                      <a:pt x="27" y="67"/>
                      <a:pt x="29" y="70"/>
                    </a:cubicBezTo>
                    <a:cubicBezTo>
                      <a:pt x="28" y="69"/>
                      <a:pt x="28" y="69"/>
                      <a:pt x="28" y="68"/>
                    </a:cubicBezTo>
                    <a:cubicBezTo>
                      <a:pt x="30" y="71"/>
                      <a:pt x="28" y="68"/>
                      <a:pt x="29" y="68"/>
                    </a:cubicBezTo>
                    <a:cubicBezTo>
                      <a:pt x="29" y="68"/>
                      <a:pt x="29" y="69"/>
                      <a:pt x="29" y="69"/>
                    </a:cubicBezTo>
                    <a:cubicBezTo>
                      <a:pt x="29" y="68"/>
                      <a:pt x="29" y="67"/>
                      <a:pt x="29" y="67"/>
                    </a:cubicBezTo>
                    <a:cubicBezTo>
                      <a:pt x="30" y="68"/>
                      <a:pt x="30" y="69"/>
                      <a:pt x="31" y="70"/>
                    </a:cubicBezTo>
                    <a:cubicBezTo>
                      <a:pt x="30" y="69"/>
                      <a:pt x="31" y="68"/>
                      <a:pt x="30" y="67"/>
                    </a:cubicBezTo>
                    <a:cubicBezTo>
                      <a:pt x="30" y="67"/>
                      <a:pt x="31" y="67"/>
                      <a:pt x="31" y="68"/>
                    </a:cubicBezTo>
                    <a:cubicBezTo>
                      <a:pt x="31" y="67"/>
                      <a:pt x="31" y="66"/>
                      <a:pt x="30" y="66"/>
                    </a:cubicBezTo>
                    <a:cubicBezTo>
                      <a:pt x="31" y="66"/>
                      <a:pt x="30" y="65"/>
                      <a:pt x="31" y="67"/>
                    </a:cubicBezTo>
                    <a:cubicBezTo>
                      <a:pt x="32" y="66"/>
                      <a:pt x="29" y="61"/>
                      <a:pt x="29" y="60"/>
                    </a:cubicBezTo>
                    <a:cubicBezTo>
                      <a:pt x="31" y="60"/>
                      <a:pt x="33" y="67"/>
                      <a:pt x="33" y="68"/>
                    </a:cubicBezTo>
                    <a:cubicBezTo>
                      <a:pt x="33" y="67"/>
                      <a:pt x="33" y="67"/>
                      <a:pt x="34" y="67"/>
                    </a:cubicBezTo>
                    <a:cubicBezTo>
                      <a:pt x="33" y="66"/>
                      <a:pt x="33" y="64"/>
                      <a:pt x="33" y="64"/>
                    </a:cubicBezTo>
                    <a:cubicBezTo>
                      <a:pt x="34" y="68"/>
                      <a:pt x="38" y="65"/>
                      <a:pt x="37" y="62"/>
                    </a:cubicBezTo>
                    <a:cubicBezTo>
                      <a:pt x="38" y="62"/>
                      <a:pt x="39" y="63"/>
                      <a:pt x="39" y="63"/>
                    </a:cubicBezTo>
                    <a:cubicBezTo>
                      <a:pt x="38" y="62"/>
                      <a:pt x="41" y="63"/>
                      <a:pt x="41" y="61"/>
                    </a:cubicBezTo>
                    <a:cubicBezTo>
                      <a:pt x="41" y="61"/>
                      <a:pt x="42" y="60"/>
                      <a:pt x="43" y="61"/>
                    </a:cubicBezTo>
                    <a:cubicBezTo>
                      <a:pt x="43" y="59"/>
                      <a:pt x="43" y="62"/>
                      <a:pt x="44" y="60"/>
                    </a:cubicBezTo>
                    <a:cubicBezTo>
                      <a:pt x="42" y="59"/>
                      <a:pt x="43" y="58"/>
                      <a:pt x="43" y="57"/>
                    </a:cubicBezTo>
                    <a:cubicBezTo>
                      <a:pt x="46" y="62"/>
                      <a:pt x="47" y="56"/>
                      <a:pt x="49" y="57"/>
                    </a:cubicBezTo>
                    <a:cubicBezTo>
                      <a:pt x="49" y="56"/>
                      <a:pt x="49" y="54"/>
                      <a:pt x="49" y="54"/>
                    </a:cubicBezTo>
                    <a:cubicBezTo>
                      <a:pt x="49" y="55"/>
                      <a:pt x="50" y="55"/>
                      <a:pt x="50" y="56"/>
                    </a:cubicBezTo>
                    <a:cubicBezTo>
                      <a:pt x="50" y="54"/>
                      <a:pt x="52" y="55"/>
                      <a:pt x="52" y="55"/>
                    </a:cubicBezTo>
                    <a:cubicBezTo>
                      <a:pt x="52" y="54"/>
                      <a:pt x="52" y="54"/>
                      <a:pt x="53" y="53"/>
                    </a:cubicBezTo>
                    <a:cubicBezTo>
                      <a:pt x="52" y="51"/>
                      <a:pt x="53" y="53"/>
                      <a:pt x="53" y="54"/>
                    </a:cubicBezTo>
                    <a:close/>
                    <a:moveTo>
                      <a:pt x="82" y="34"/>
                    </a:moveTo>
                    <a:cubicBezTo>
                      <a:pt x="82" y="34"/>
                      <a:pt x="82" y="35"/>
                      <a:pt x="83" y="36"/>
                    </a:cubicBezTo>
                    <a:cubicBezTo>
                      <a:pt x="82" y="36"/>
                      <a:pt x="82" y="36"/>
                      <a:pt x="81" y="36"/>
                    </a:cubicBezTo>
                    <a:cubicBezTo>
                      <a:pt x="81" y="35"/>
                      <a:pt x="81" y="34"/>
                      <a:pt x="8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9" name="Freeform 19"/>
              <p:cNvSpPr>
                <a:spLocks noEditPoints="1"/>
              </p:cNvSpPr>
              <p:nvPr/>
            </p:nvSpPr>
            <p:spPr bwMode="auto">
              <a:xfrm>
                <a:off x="4235450" y="1992313"/>
                <a:ext cx="309563" cy="58738"/>
              </a:xfrm>
              <a:custGeom>
                <a:avLst/>
                <a:gdLst>
                  <a:gd name="T0" fmla="*/ 112 w 144"/>
                  <a:gd name="T1" fmla="*/ 6 h 27"/>
                  <a:gd name="T2" fmla="*/ 78 w 144"/>
                  <a:gd name="T3" fmla="*/ 7 h 27"/>
                  <a:gd name="T4" fmla="*/ 70 w 144"/>
                  <a:gd name="T5" fmla="*/ 7 h 27"/>
                  <a:gd name="T6" fmla="*/ 37 w 144"/>
                  <a:gd name="T7" fmla="*/ 8 h 27"/>
                  <a:gd name="T8" fmla="*/ 23 w 144"/>
                  <a:gd name="T9" fmla="*/ 13 h 27"/>
                  <a:gd name="T10" fmla="*/ 9 w 144"/>
                  <a:gd name="T11" fmla="*/ 16 h 27"/>
                  <a:gd name="T12" fmla="*/ 4 w 144"/>
                  <a:gd name="T13" fmla="*/ 16 h 27"/>
                  <a:gd name="T14" fmla="*/ 2 w 144"/>
                  <a:gd name="T15" fmla="*/ 19 h 27"/>
                  <a:gd name="T16" fmla="*/ 3 w 144"/>
                  <a:gd name="T17" fmla="*/ 19 h 27"/>
                  <a:gd name="T18" fmla="*/ 6 w 144"/>
                  <a:gd name="T19" fmla="*/ 23 h 27"/>
                  <a:gd name="T20" fmla="*/ 13 w 144"/>
                  <a:gd name="T21" fmla="*/ 23 h 27"/>
                  <a:gd name="T22" fmla="*/ 14 w 144"/>
                  <a:gd name="T23" fmla="*/ 26 h 27"/>
                  <a:gd name="T24" fmla="*/ 17 w 144"/>
                  <a:gd name="T25" fmla="*/ 24 h 27"/>
                  <a:gd name="T26" fmla="*/ 18 w 144"/>
                  <a:gd name="T27" fmla="*/ 21 h 27"/>
                  <a:gd name="T28" fmla="*/ 20 w 144"/>
                  <a:gd name="T29" fmla="*/ 25 h 27"/>
                  <a:gd name="T30" fmla="*/ 23 w 144"/>
                  <a:gd name="T31" fmla="*/ 25 h 27"/>
                  <a:gd name="T32" fmla="*/ 24 w 144"/>
                  <a:gd name="T33" fmla="*/ 26 h 27"/>
                  <a:gd name="T34" fmla="*/ 27 w 144"/>
                  <a:gd name="T35" fmla="*/ 24 h 27"/>
                  <a:gd name="T36" fmla="*/ 27 w 144"/>
                  <a:gd name="T37" fmla="*/ 22 h 27"/>
                  <a:gd name="T38" fmla="*/ 29 w 144"/>
                  <a:gd name="T39" fmla="*/ 21 h 27"/>
                  <a:gd name="T40" fmla="*/ 30 w 144"/>
                  <a:gd name="T41" fmla="*/ 23 h 27"/>
                  <a:gd name="T42" fmla="*/ 31 w 144"/>
                  <a:gd name="T43" fmla="*/ 15 h 27"/>
                  <a:gd name="T44" fmla="*/ 33 w 144"/>
                  <a:gd name="T45" fmla="*/ 20 h 27"/>
                  <a:gd name="T46" fmla="*/ 41 w 144"/>
                  <a:gd name="T47" fmla="*/ 20 h 27"/>
                  <a:gd name="T48" fmla="*/ 44 w 144"/>
                  <a:gd name="T49" fmla="*/ 18 h 27"/>
                  <a:gd name="T50" fmla="*/ 51 w 144"/>
                  <a:gd name="T51" fmla="*/ 20 h 27"/>
                  <a:gd name="T52" fmla="*/ 54 w 144"/>
                  <a:gd name="T53" fmla="*/ 19 h 27"/>
                  <a:gd name="T54" fmla="*/ 56 w 144"/>
                  <a:gd name="T55" fmla="*/ 19 h 27"/>
                  <a:gd name="T56" fmla="*/ 58 w 144"/>
                  <a:gd name="T57" fmla="*/ 19 h 27"/>
                  <a:gd name="T58" fmla="*/ 61 w 144"/>
                  <a:gd name="T59" fmla="*/ 17 h 27"/>
                  <a:gd name="T60" fmla="*/ 67 w 144"/>
                  <a:gd name="T61" fmla="*/ 18 h 27"/>
                  <a:gd name="T62" fmla="*/ 69 w 144"/>
                  <a:gd name="T63" fmla="*/ 18 h 27"/>
                  <a:gd name="T64" fmla="*/ 75 w 144"/>
                  <a:gd name="T65" fmla="*/ 16 h 27"/>
                  <a:gd name="T66" fmla="*/ 81 w 144"/>
                  <a:gd name="T67" fmla="*/ 17 h 27"/>
                  <a:gd name="T68" fmla="*/ 85 w 144"/>
                  <a:gd name="T69" fmla="*/ 16 h 27"/>
                  <a:gd name="T70" fmla="*/ 89 w 144"/>
                  <a:gd name="T71" fmla="*/ 15 h 27"/>
                  <a:gd name="T72" fmla="*/ 90 w 144"/>
                  <a:gd name="T73" fmla="*/ 12 h 27"/>
                  <a:gd name="T74" fmla="*/ 92 w 144"/>
                  <a:gd name="T75" fmla="*/ 15 h 27"/>
                  <a:gd name="T76" fmla="*/ 99 w 144"/>
                  <a:gd name="T77" fmla="*/ 14 h 27"/>
                  <a:gd name="T78" fmla="*/ 102 w 144"/>
                  <a:gd name="T79" fmla="*/ 14 h 27"/>
                  <a:gd name="T80" fmla="*/ 115 w 144"/>
                  <a:gd name="T81" fmla="*/ 16 h 27"/>
                  <a:gd name="T82" fmla="*/ 129 w 144"/>
                  <a:gd name="T83" fmla="*/ 12 h 27"/>
                  <a:gd name="T84" fmla="*/ 86 w 144"/>
                  <a:gd name="T85" fmla="*/ 15 h 27"/>
                  <a:gd name="T86" fmla="*/ 87 w 144"/>
                  <a:gd name="T8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4" h="27">
                    <a:moveTo>
                      <a:pt x="135" y="6"/>
                    </a:moveTo>
                    <a:cubicBezTo>
                      <a:pt x="129" y="7"/>
                      <a:pt x="121" y="1"/>
                      <a:pt x="118" y="5"/>
                    </a:cubicBezTo>
                    <a:cubicBezTo>
                      <a:pt x="118" y="4"/>
                      <a:pt x="113" y="3"/>
                      <a:pt x="112" y="6"/>
                    </a:cubicBezTo>
                    <a:cubicBezTo>
                      <a:pt x="109" y="1"/>
                      <a:pt x="84" y="0"/>
                      <a:pt x="80" y="8"/>
                    </a:cubicBezTo>
                    <a:cubicBezTo>
                      <a:pt x="80" y="8"/>
                      <a:pt x="79" y="6"/>
                      <a:pt x="79" y="6"/>
                    </a:cubicBezTo>
                    <a:cubicBezTo>
                      <a:pt x="78" y="6"/>
                      <a:pt x="78" y="7"/>
                      <a:pt x="78" y="7"/>
                    </a:cubicBezTo>
                    <a:cubicBezTo>
                      <a:pt x="78" y="7"/>
                      <a:pt x="78" y="7"/>
                      <a:pt x="77" y="6"/>
                    </a:cubicBezTo>
                    <a:cubicBezTo>
                      <a:pt x="77" y="6"/>
                      <a:pt x="77" y="7"/>
                      <a:pt x="77" y="7"/>
                    </a:cubicBezTo>
                    <a:cubicBezTo>
                      <a:pt x="76" y="2"/>
                      <a:pt x="71" y="6"/>
                      <a:pt x="70" y="7"/>
                    </a:cubicBezTo>
                    <a:cubicBezTo>
                      <a:pt x="70" y="4"/>
                      <a:pt x="52" y="4"/>
                      <a:pt x="50" y="6"/>
                    </a:cubicBezTo>
                    <a:cubicBezTo>
                      <a:pt x="48" y="6"/>
                      <a:pt x="45" y="4"/>
                      <a:pt x="43" y="8"/>
                    </a:cubicBezTo>
                    <a:cubicBezTo>
                      <a:pt x="43" y="8"/>
                      <a:pt x="38" y="7"/>
                      <a:pt x="37" y="8"/>
                    </a:cubicBezTo>
                    <a:cubicBezTo>
                      <a:pt x="37" y="8"/>
                      <a:pt x="37" y="7"/>
                      <a:pt x="37" y="7"/>
                    </a:cubicBezTo>
                    <a:cubicBezTo>
                      <a:pt x="35" y="9"/>
                      <a:pt x="33" y="7"/>
                      <a:pt x="32" y="9"/>
                    </a:cubicBezTo>
                    <a:cubicBezTo>
                      <a:pt x="30" y="9"/>
                      <a:pt x="24" y="9"/>
                      <a:pt x="23" y="13"/>
                    </a:cubicBezTo>
                    <a:cubicBezTo>
                      <a:pt x="24" y="12"/>
                      <a:pt x="15" y="9"/>
                      <a:pt x="18" y="15"/>
                    </a:cubicBezTo>
                    <a:cubicBezTo>
                      <a:pt x="17" y="15"/>
                      <a:pt x="17" y="13"/>
                      <a:pt x="17" y="13"/>
                    </a:cubicBezTo>
                    <a:cubicBezTo>
                      <a:pt x="17" y="13"/>
                      <a:pt x="9" y="14"/>
                      <a:pt x="9" y="16"/>
                    </a:cubicBezTo>
                    <a:cubicBezTo>
                      <a:pt x="5" y="14"/>
                      <a:pt x="5" y="16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7"/>
                      <a:pt x="4" y="16"/>
                    </a:cubicBezTo>
                    <a:cubicBezTo>
                      <a:pt x="4" y="15"/>
                      <a:pt x="2" y="18"/>
                      <a:pt x="2" y="18"/>
                    </a:cubicBezTo>
                    <a:cubicBezTo>
                      <a:pt x="2" y="16"/>
                      <a:pt x="2" y="16"/>
                      <a:pt x="1" y="17"/>
                    </a:cubicBezTo>
                    <a:cubicBezTo>
                      <a:pt x="2" y="18"/>
                      <a:pt x="1" y="19"/>
                      <a:pt x="2" y="19"/>
                    </a:cubicBezTo>
                    <a:cubicBezTo>
                      <a:pt x="2" y="22"/>
                      <a:pt x="1" y="20"/>
                      <a:pt x="1" y="18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0" y="22"/>
                      <a:pt x="2" y="21"/>
                      <a:pt x="3" y="19"/>
                    </a:cubicBezTo>
                    <a:cubicBezTo>
                      <a:pt x="3" y="19"/>
                      <a:pt x="4" y="22"/>
                      <a:pt x="4" y="22"/>
                    </a:cubicBezTo>
                    <a:cubicBezTo>
                      <a:pt x="4" y="20"/>
                      <a:pt x="5" y="21"/>
                      <a:pt x="5" y="21"/>
                    </a:cubicBezTo>
                    <a:cubicBezTo>
                      <a:pt x="5" y="21"/>
                      <a:pt x="6" y="22"/>
                      <a:pt x="6" y="23"/>
                    </a:cubicBezTo>
                    <a:cubicBezTo>
                      <a:pt x="8" y="22"/>
                      <a:pt x="9" y="23"/>
                      <a:pt x="10" y="20"/>
                    </a:cubicBezTo>
                    <a:cubicBezTo>
                      <a:pt x="10" y="20"/>
                      <a:pt x="11" y="23"/>
                      <a:pt x="11" y="23"/>
                    </a:cubicBezTo>
                    <a:cubicBezTo>
                      <a:pt x="11" y="20"/>
                      <a:pt x="13" y="22"/>
                      <a:pt x="13" y="23"/>
                    </a:cubicBezTo>
                    <a:cubicBezTo>
                      <a:pt x="13" y="23"/>
                      <a:pt x="14" y="22"/>
                      <a:pt x="15" y="20"/>
                    </a:cubicBezTo>
                    <a:cubicBezTo>
                      <a:pt x="15" y="22"/>
                      <a:pt x="14" y="26"/>
                      <a:pt x="14" y="24"/>
                    </a:cubicBezTo>
                    <a:cubicBezTo>
                      <a:pt x="14" y="25"/>
                      <a:pt x="14" y="25"/>
                      <a:pt x="14" y="26"/>
                    </a:cubicBezTo>
                    <a:cubicBezTo>
                      <a:pt x="15" y="26"/>
                      <a:pt x="16" y="23"/>
                      <a:pt x="16" y="22"/>
                    </a:cubicBezTo>
                    <a:cubicBezTo>
                      <a:pt x="16" y="23"/>
                      <a:pt x="16" y="24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7" y="25"/>
                      <a:pt x="17" y="26"/>
                      <a:pt x="17" y="27"/>
                    </a:cubicBezTo>
                    <a:cubicBezTo>
                      <a:pt x="18" y="27"/>
                      <a:pt x="16" y="26"/>
                      <a:pt x="18" y="27"/>
                    </a:cubicBezTo>
                    <a:cubicBezTo>
                      <a:pt x="18" y="25"/>
                      <a:pt x="17" y="22"/>
                      <a:pt x="18" y="21"/>
                    </a:cubicBezTo>
                    <a:cubicBezTo>
                      <a:pt x="19" y="21"/>
                      <a:pt x="19" y="25"/>
                      <a:pt x="19" y="26"/>
                    </a:cubicBezTo>
                    <a:cubicBezTo>
                      <a:pt x="19" y="26"/>
                      <a:pt x="19" y="22"/>
                      <a:pt x="19" y="22"/>
                    </a:cubicBezTo>
                    <a:cubicBezTo>
                      <a:pt x="19" y="23"/>
                      <a:pt x="20" y="24"/>
                      <a:pt x="20" y="25"/>
                    </a:cubicBezTo>
                    <a:cubicBezTo>
                      <a:pt x="20" y="24"/>
                      <a:pt x="20" y="19"/>
                      <a:pt x="21" y="19"/>
                    </a:cubicBezTo>
                    <a:cubicBezTo>
                      <a:pt x="21" y="21"/>
                      <a:pt x="21" y="23"/>
                      <a:pt x="22" y="26"/>
                    </a:cubicBezTo>
                    <a:cubicBezTo>
                      <a:pt x="22" y="23"/>
                      <a:pt x="22" y="23"/>
                      <a:pt x="23" y="25"/>
                    </a:cubicBezTo>
                    <a:cubicBezTo>
                      <a:pt x="23" y="24"/>
                      <a:pt x="23" y="24"/>
                      <a:pt x="23" y="23"/>
                    </a:cubicBezTo>
                    <a:cubicBezTo>
                      <a:pt x="24" y="22"/>
                      <a:pt x="24" y="25"/>
                      <a:pt x="24" y="26"/>
                    </a:cubicBezTo>
                    <a:cubicBezTo>
                      <a:pt x="24" y="25"/>
                      <a:pt x="24" y="25"/>
                      <a:pt x="24" y="26"/>
                    </a:cubicBezTo>
                    <a:cubicBezTo>
                      <a:pt x="24" y="20"/>
                      <a:pt x="25" y="24"/>
                      <a:pt x="25" y="25"/>
                    </a:cubicBezTo>
                    <a:cubicBezTo>
                      <a:pt x="26" y="25"/>
                      <a:pt x="25" y="25"/>
                      <a:pt x="26" y="25"/>
                    </a:cubicBezTo>
                    <a:cubicBezTo>
                      <a:pt x="26" y="24"/>
                      <a:pt x="26" y="24"/>
                      <a:pt x="27" y="24"/>
                    </a:cubicBezTo>
                    <a:cubicBezTo>
                      <a:pt x="26" y="23"/>
                      <a:pt x="26" y="24"/>
                      <a:pt x="26" y="22"/>
                    </a:cubicBezTo>
                    <a:cubicBezTo>
                      <a:pt x="26" y="24"/>
                      <a:pt x="26" y="21"/>
                      <a:pt x="27" y="24"/>
                    </a:cubicBezTo>
                    <a:cubicBezTo>
                      <a:pt x="27" y="23"/>
                      <a:pt x="27" y="23"/>
                      <a:pt x="27" y="22"/>
                    </a:cubicBezTo>
                    <a:cubicBezTo>
                      <a:pt x="28" y="25"/>
                      <a:pt x="28" y="22"/>
                      <a:pt x="28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2"/>
                      <a:pt x="29" y="22"/>
                      <a:pt x="29" y="21"/>
                    </a:cubicBezTo>
                    <a:cubicBezTo>
                      <a:pt x="29" y="22"/>
                      <a:pt x="29" y="23"/>
                      <a:pt x="29" y="25"/>
                    </a:cubicBezTo>
                    <a:cubicBezTo>
                      <a:pt x="29" y="23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3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1"/>
                      <a:pt x="30" y="20"/>
                      <a:pt x="31" y="22"/>
                    </a:cubicBezTo>
                    <a:cubicBezTo>
                      <a:pt x="31" y="22"/>
                      <a:pt x="31" y="16"/>
                      <a:pt x="31" y="15"/>
                    </a:cubicBezTo>
                    <a:cubicBezTo>
                      <a:pt x="32" y="16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3"/>
                    </a:cubicBezTo>
                    <a:cubicBezTo>
                      <a:pt x="33" y="22"/>
                      <a:pt x="33" y="20"/>
                      <a:pt x="33" y="20"/>
                    </a:cubicBezTo>
                    <a:cubicBezTo>
                      <a:pt x="33" y="24"/>
                      <a:pt x="37" y="23"/>
                      <a:pt x="38" y="19"/>
                    </a:cubicBezTo>
                    <a:cubicBezTo>
                      <a:pt x="38" y="20"/>
                      <a:pt x="39" y="21"/>
                      <a:pt x="39" y="21"/>
                    </a:cubicBezTo>
                    <a:cubicBezTo>
                      <a:pt x="38" y="20"/>
                      <a:pt x="40" y="22"/>
                      <a:pt x="41" y="20"/>
                    </a:cubicBezTo>
                    <a:cubicBezTo>
                      <a:pt x="42" y="22"/>
                      <a:pt x="42" y="18"/>
                      <a:pt x="43" y="21"/>
                    </a:cubicBezTo>
                    <a:cubicBezTo>
                      <a:pt x="42" y="20"/>
                      <a:pt x="43" y="19"/>
                      <a:pt x="45" y="20"/>
                    </a:cubicBezTo>
                    <a:cubicBezTo>
                      <a:pt x="43" y="19"/>
                      <a:pt x="44" y="19"/>
                      <a:pt x="44" y="18"/>
                    </a:cubicBezTo>
                    <a:cubicBezTo>
                      <a:pt x="45" y="23"/>
                      <a:pt x="48" y="18"/>
                      <a:pt x="50" y="20"/>
                    </a:cubicBezTo>
                    <a:cubicBezTo>
                      <a:pt x="50" y="19"/>
                      <a:pt x="51" y="17"/>
                      <a:pt x="50" y="17"/>
                    </a:cubicBezTo>
                    <a:cubicBezTo>
                      <a:pt x="51" y="18"/>
                      <a:pt x="51" y="19"/>
                      <a:pt x="51" y="20"/>
                    </a:cubicBezTo>
                    <a:cubicBezTo>
                      <a:pt x="51" y="18"/>
                      <a:pt x="53" y="19"/>
                      <a:pt x="53" y="19"/>
                    </a:cubicBezTo>
                    <a:cubicBezTo>
                      <a:pt x="53" y="19"/>
                      <a:pt x="54" y="18"/>
                      <a:pt x="54" y="18"/>
                    </a:cubicBezTo>
                    <a:cubicBezTo>
                      <a:pt x="54" y="16"/>
                      <a:pt x="54" y="18"/>
                      <a:pt x="54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6" y="18"/>
                      <a:pt x="56" y="17"/>
                      <a:pt x="56" y="19"/>
                    </a:cubicBezTo>
                    <a:cubicBezTo>
                      <a:pt x="56" y="18"/>
                      <a:pt x="57" y="17"/>
                      <a:pt x="57" y="17"/>
                    </a:cubicBezTo>
                    <a:cubicBezTo>
                      <a:pt x="57" y="15"/>
                      <a:pt x="56" y="18"/>
                      <a:pt x="58" y="16"/>
                    </a:cubicBezTo>
                    <a:cubicBezTo>
                      <a:pt x="58" y="17"/>
                      <a:pt x="58" y="18"/>
                      <a:pt x="58" y="19"/>
                    </a:cubicBezTo>
                    <a:cubicBezTo>
                      <a:pt x="58" y="19"/>
                      <a:pt x="60" y="18"/>
                      <a:pt x="60" y="17"/>
                    </a:cubicBezTo>
                    <a:cubicBezTo>
                      <a:pt x="60" y="17"/>
                      <a:pt x="60" y="18"/>
                      <a:pt x="61" y="18"/>
                    </a:cubicBezTo>
                    <a:cubicBezTo>
                      <a:pt x="61" y="17"/>
                      <a:pt x="61" y="18"/>
                      <a:pt x="61" y="17"/>
                    </a:cubicBezTo>
                    <a:cubicBezTo>
                      <a:pt x="62" y="21"/>
                      <a:pt x="65" y="17"/>
                      <a:pt x="65" y="18"/>
                    </a:cubicBezTo>
                    <a:cubicBezTo>
                      <a:pt x="66" y="18"/>
                      <a:pt x="65" y="17"/>
                      <a:pt x="66" y="16"/>
                    </a:cubicBezTo>
                    <a:cubicBezTo>
                      <a:pt x="66" y="15"/>
                      <a:pt x="66" y="19"/>
                      <a:pt x="67" y="18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7" y="18"/>
                      <a:pt x="67" y="17"/>
                      <a:pt x="68" y="16"/>
                    </a:cubicBezTo>
                    <a:cubicBezTo>
                      <a:pt x="69" y="18"/>
                      <a:pt x="70" y="17"/>
                      <a:pt x="69" y="18"/>
                    </a:cubicBezTo>
                    <a:cubicBezTo>
                      <a:pt x="71" y="20"/>
                      <a:pt x="73" y="16"/>
                      <a:pt x="73" y="15"/>
                    </a:cubicBezTo>
                    <a:cubicBezTo>
                      <a:pt x="74" y="16"/>
                      <a:pt x="74" y="18"/>
                      <a:pt x="74" y="18"/>
                    </a:cubicBezTo>
                    <a:cubicBezTo>
                      <a:pt x="74" y="18"/>
                      <a:pt x="75" y="16"/>
                      <a:pt x="75" y="16"/>
                    </a:cubicBezTo>
                    <a:cubicBezTo>
                      <a:pt x="75" y="16"/>
                      <a:pt x="75" y="19"/>
                      <a:pt x="76" y="17"/>
                    </a:cubicBezTo>
                    <a:cubicBezTo>
                      <a:pt x="76" y="17"/>
                      <a:pt x="77" y="17"/>
                      <a:pt x="77" y="19"/>
                    </a:cubicBezTo>
                    <a:cubicBezTo>
                      <a:pt x="77" y="19"/>
                      <a:pt x="80" y="17"/>
                      <a:pt x="81" y="17"/>
                    </a:cubicBezTo>
                    <a:cubicBezTo>
                      <a:pt x="81" y="16"/>
                      <a:pt x="84" y="16"/>
                      <a:pt x="83" y="17"/>
                    </a:cubicBezTo>
                    <a:cubicBezTo>
                      <a:pt x="84" y="17"/>
                      <a:pt x="84" y="17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6"/>
                      <a:pt x="91" y="16"/>
                      <a:pt x="89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9" y="16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4"/>
                      <a:pt x="89" y="13"/>
                      <a:pt x="90" y="12"/>
                    </a:cubicBezTo>
                    <a:cubicBezTo>
                      <a:pt x="90" y="13"/>
                      <a:pt x="90" y="14"/>
                      <a:pt x="90" y="14"/>
                    </a:cubicBezTo>
                    <a:cubicBezTo>
                      <a:pt x="91" y="14"/>
                      <a:pt x="90" y="11"/>
                      <a:pt x="92" y="11"/>
                    </a:cubicBezTo>
                    <a:cubicBezTo>
                      <a:pt x="93" y="12"/>
                      <a:pt x="93" y="14"/>
                      <a:pt x="92" y="15"/>
                    </a:cubicBezTo>
                    <a:cubicBezTo>
                      <a:pt x="93" y="14"/>
                      <a:pt x="94" y="15"/>
                      <a:pt x="94" y="15"/>
                    </a:cubicBezTo>
                    <a:cubicBezTo>
                      <a:pt x="94" y="14"/>
                      <a:pt x="94" y="13"/>
                      <a:pt x="95" y="13"/>
                    </a:cubicBezTo>
                    <a:cubicBezTo>
                      <a:pt x="95" y="13"/>
                      <a:pt x="99" y="14"/>
                      <a:pt x="99" y="14"/>
                    </a:cubicBezTo>
                    <a:cubicBezTo>
                      <a:pt x="99" y="13"/>
                      <a:pt x="100" y="13"/>
                      <a:pt x="100" y="13"/>
                    </a:cubicBezTo>
                    <a:cubicBezTo>
                      <a:pt x="100" y="13"/>
                      <a:pt x="102" y="15"/>
                      <a:pt x="103" y="13"/>
                    </a:cubicBezTo>
                    <a:cubicBezTo>
                      <a:pt x="102" y="13"/>
                      <a:pt x="102" y="14"/>
                      <a:pt x="102" y="14"/>
                    </a:cubicBezTo>
                    <a:cubicBezTo>
                      <a:pt x="102" y="13"/>
                      <a:pt x="110" y="15"/>
                      <a:pt x="112" y="13"/>
                    </a:cubicBezTo>
                    <a:cubicBezTo>
                      <a:pt x="112" y="14"/>
                      <a:pt x="112" y="15"/>
                      <a:pt x="112" y="16"/>
                    </a:cubicBezTo>
                    <a:cubicBezTo>
                      <a:pt x="112" y="14"/>
                      <a:pt x="114" y="16"/>
                      <a:pt x="115" y="16"/>
                    </a:cubicBezTo>
                    <a:cubicBezTo>
                      <a:pt x="115" y="14"/>
                      <a:pt x="118" y="16"/>
                      <a:pt x="118" y="13"/>
                    </a:cubicBezTo>
                    <a:cubicBezTo>
                      <a:pt x="119" y="16"/>
                      <a:pt x="125" y="14"/>
                      <a:pt x="126" y="12"/>
                    </a:cubicBezTo>
                    <a:cubicBezTo>
                      <a:pt x="128" y="15"/>
                      <a:pt x="128" y="11"/>
                      <a:pt x="129" y="12"/>
                    </a:cubicBezTo>
                    <a:cubicBezTo>
                      <a:pt x="131" y="18"/>
                      <a:pt x="143" y="17"/>
                      <a:pt x="144" y="9"/>
                    </a:cubicBezTo>
                    <a:cubicBezTo>
                      <a:pt x="141" y="10"/>
                      <a:pt x="138" y="9"/>
                      <a:pt x="135" y="6"/>
                    </a:cubicBezTo>
                    <a:close/>
                    <a:moveTo>
                      <a:pt x="86" y="15"/>
                    </a:moveTo>
                    <a:cubicBezTo>
                      <a:pt x="86" y="15"/>
                      <a:pt x="86" y="15"/>
                      <a:pt x="86" y="15"/>
                    </a:cubicBezTo>
                    <a:cubicBezTo>
                      <a:pt x="87" y="14"/>
                      <a:pt x="87" y="14"/>
                      <a:pt x="86" y="15"/>
                    </a:cubicBezTo>
                    <a:cubicBezTo>
                      <a:pt x="86" y="14"/>
                      <a:pt x="87" y="13"/>
                      <a:pt x="87" y="13"/>
                    </a:cubicBezTo>
                    <a:cubicBezTo>
                      <a:pt x="87" y="14"/>
                      <a:pt x="87" y="15"/>
                      <a:pt x="87" y="15"/>
                    </a:cubicBezTo>
                    <a:cubicBezTo>
                      <a:pt x="87" y="15"/>
                      <a:pt x="86" y="15"/>
                      <a:pt x="86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</p:grpSp>
        <p:grpSp>
          <p:nvGrpSpPr>
            <p:cNvPr id="36" name="组合 37"/>
            <p:cNvGrpSpPr/>
            <p:nvPr/>
          </p:nvGrpSpPr>
          <p:grpSpPr>
            <a:xfrm>
              <a:off x="3629110" y="3477551"/>
              <a:ext cx="1353561" cy="2002500"/>
              <a:chOff x="4252912" y="3519487"/>
              <a:chExt cx="1119189" cy="1655763"/>
            </a:xfrm>
            <a:solidFill>
              <a:schemeClr val="accent1"/>
            </a:solidFill>
          </p:grpSpPr>
          <p:sp>
            <p:nvSpPr>
              <p:cNvPr id="37" name="Freeform 23"/>
              <p:cNvSpPr>
                <a:spLocks noEditPoints="1"/>
              </p:cNvSpPr>
              <p:nvPr/>
            </p:nvSpPr>
            <p:spPr bwMode="auto">
              <a:xfrm>
                <a:off x="4471988" y="3536950"/>
                <a:ext cx="555625" cy="509588"/>
              </a:xfrm>
              <a:custGeom>
                <a:avLst/>
                <a:gdLst>
                  <a:gd name="T0" fmla="*/ 136 w 257"/>
                  <a:gd name="T1" fmla="*/ 2 h 237"/>
                  <a:gd name="T2" fmla="*/ 127 w 257"/>
                  <a:gd name="T3" fmla="*/ 2 h 237"/>
                  <a:gd name="T4" fmla="*/ 123 w 257"/>
                  <a:gd name="T5" fmla="*/ 2 h 237"/>
                  <a:gd name="T6" fmla="*/ 100 w 257"/>
                  <a:gd name="T7" fmla="*/ 6 h 237"/>
                  <a:gd name="T8" fmla="*/ 77 w 257"/>
                  <a:gd name="T9" fmla="*/ 16 h 237"/>
                  <a:gd name="T10" fmla="*/ 66 w 257"/>
                  <a:gd name="T11" fmla="*/ 19 h 237"/>
                  <a:gd name="T12" fmla="*/ 51 w 257"/>
                  <a:gd name="T13" fmla="*/ 36 h 237"/>
                  <a:gd name="T14" fmla="*/ 36 w 257"/>
                  <a:gd name="T15" fmla="*/ 42 h 237"/>
                  <a:gd name="T16" fmla="*/ 22 w 257"/>
                  <a:gd name="T17" fmla="*/ 60 h 237"/>
                  <a:gd name="T18" fmla="*/ 12 w 257"/>
                  <a:gd name="T19" fmla="*/ 75 h 237"/>
                  <a:gd name="T20" fmla="*/ 2 w 257"/>
                  <a:gd name="T21" fmla="*/ 121 h 237"/>
                  <a:gd name="T22" fmla="*/ 3 w 257"/>
                  <a:gd name="T23" fmla="*/ 135 h 237"/>
                  <a:gd name="T24" fmla="*/ 26 w 257"/>
                  <a:gd name="T25" fmla="*/ 182 h 237"/>
                  <a:gd name="T26" fmla="*/ 35 w 257"/>
                  <a:gd name="T27" fmla="*/ 193 h 237"/>
                  <a:gd name="T28" fmla="*/ 49 w 257"/>
                  <a:gd name="T29" fmla="*/ 194 h 237"/>
                  <a:gd name="T30" fmla="*/ 17 w 257"/>
                  <a:gd name="T31" fmla="*/ 121 h 237"/>
                  <a:gd name="T32" fmla="*/ 107 w 257"/>
                  <a:gd name="T33" fmla="*/ 18 h 237"/>
                  <a:gd name="T34" fmla="*/ 128 w 257"/>
                  <a:gd name="T35" fmla="*/ 21 h 237"/>
                  <a:gd name="T36" fmla="*/ 181 w 257"/>
                  <a:gd name="T37" fmla="*/ 29 h 237"/>
                  <a:gd name="T38" fmla="*/ 227 w 257"/>
                  <a:gd name="T39" fmla="*/ 70 h 237"/>
                  <a:gd name="T40" fmla="*/ 235 w 257"/>
                  <a:gd name="T41" fmla="*/ 102 h 237"/>
                  <a:gd name="T42" fmla="*/ 228 w 257"/>
                  <a:gd name="T43" fmla="*/ 152 h 237"/>
                  <a:gd name="T44" fmla="*/ 197 w 257"/>
                  <a:gd name="T45" fmla="*/ 195 h 237"/>
                  <a:gd name="T46" fmla="*/ 165 w 257"/>
                  <a:gd name="T47" fmla="*/ 215 h 237"/>
                  <a:gd name="T48" fmla="*/ 127 w 257"/>
                  <a:gd name="T49" fmla="*/ 226 h 237"/>
                  <a:gd name="T50" fmla="*/ 112 w 257"/>
                  <a:gd name="T51" fmla="*/ 229 h 237"/>
                  <a:gd name="T52" fmla="*/ 106 w 257"/>
                  <a:gd name="T53" fmla="*/ 231 h 237"/>
                  <a:gd name="T54" fmla="*/ 113 w 257"/>
                  <a:gd name="T55" fmla="*/ 234 h 237"/>
                  <a:gd name="T56" fmla="*/ 126 w 257"/>
                  <a:gd name="T57" fmla="*/ 234 h 237"/>
                  <a:gd name="T58" fmla="*/ 153 w 257"/>
                  <a:gd name="T59" fmla="*/ 231 h 237"/>
                  <a:gd name="T60" fmla="*/ 172 w 257"/>
                  <a:gd name="T61" fmla="*/ 218 h 237"/>
                  <a:gd name="T62" fmla="*/ 176 w 257"/>
                  <a:gd name="T63" fmla="*/ 224 h 237"/>
                  <a:gd name="T64" fmla="*/ 187 w 257"/>
                  <a:gd name="T65" fmla="*/ 223 h 237"/>
                  <a:gd name="T66" fmla="*/ 189 w 257"/>
                  <a:gd name="T67" fmla="*/ 214 h 237"/>
                  <a:gd name="T68" fmla="*/ 200 w 257"/>
                  <a:gd name="T69" fmla="*/ 215 h 237"/>
                  <a:gd name="T70" fmla="*/ 210 w 257"/>
                  <a:gd name="T71" fmla="*/ 210 h 237"/>
                  <a:gd name="T72" fmla="*/ 217 w 257"/>
                  <a:gd name="T73" fmla="*/ 204 h 237"/>
                  <a:gd name="T74" fmla="*/ 222 w 257"/>
                  <a:gd name="T75" fmla="*/ 199 h 237"/>
                  <a:gd name="T76" fmla="*/ 227 w 257"/>
                  <a:gd name="T77" fmla="*/ 188 h 237"/>
                  <a:gd name="T78" fmla="*/ 236 w 257"/>
                  <a:gd name="T79" fmla="*/ 182 h 237"/>
                  <a:gd name="T80" fmla="*/ 239 w 257"/>
                  <a:gd name="T81" fmla="*/ 171 h 237"/>
                  <a:gd name="T82" fmla="*/ 242 w 257"/>
                  <a:gd name="T83" fmla="*/ 163 h 237"/>
                  <a:gd name="T84" fmla="*/ 247 w 257"/>
                  <a:gd name="T85" fmla="*/ 154 h 237"/>
                  <a:gd name="T86" fmla="*/ 254 w 257"/>
                  <a:gd name="T87" fmla="*/ 116 h 237"/>
                  <a:gd name="T88" fmla="*/ 254 w 257"/>
                  <a:gd name="T89" fmla="*/ 106 h 237"/>
                  <a:gd name="T90" fmla="*/ 250 w 257"/>
                  <a:gd name="T91" fmla="*/ 78 h 237"/>
                  <a:gd name="T92" fmla="*/ 238 w 257"/>
                  <a:gd name="T93" fmla="*/ 54 h 237"/>
                  <a:gd name="T94" fmla="*/ 231 w 257"/>
                  <a:gd name="T95" fmla="*/ 45 h 237"/>
                  <a:gd name="T96" fmla="*/ 228 w 257"/>
                  <a:gd name="T97" fmla="*/ 41 h 237"/>
                  <a:gd name="T98" fmla="*/ 220 w 257"/>
                  <a:gd name="T99" fmla="*/ 37 h 237"/>
                  <a:gd name="T100" fmla="*/ 206 w 257"/>
                  <a:gd name="T101" fmla="*/ 24 h 237"/>
                  <a:gd name="T102" fmla="*/ 188 w 257"/>
                  <a:gd name="T103" fmla="*/ 13 h 237"/>
                  <a:gd name="T104" fmla="*/ 170 w 257"/>
                  <a:gd name="T105" fmla="*/ 9 h 237"/>
                  <a:gd name="T106" fmla="*/ 145 w 257"/>
                  <a:gd name="T107" fmla="*/ 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7" h="237">
                    <a:moveTo>
                      <a:pt x="145" y="3"/>
                    </a:moveTo>
                    <a:cubicBezTo>
                      <a:pt x="145" y="3"/>
                      <a:pt x="144" y="2"/>
                      <a:pt x="144" y="2"/>
                    </a:cubicBezTo>
                    <a:cubicBezTo>
                      <a:pt x="143" y="3"/>
                      <a:pt x="142" y="5"/>
                      <a:pt x="141" y="5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2" y="0"/>
                      <a:pt x="138" y="2"/>
                      <a:pt x="137" y="1"/>
                    </a:cubicBezTo>
                    <a:cubicBezTo>
                      <a:pt x="138" y="3"/>
                      <a:pt x="136" y="1"/>
                      <a:pt x="136" y="2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2" y="3"/>
                      <a:pt x="134" y="4"/>
                      <a:pt x="131" y="4"/>
                    </a:cubicBezTo>
                    <a:cubicBezTo>
                      <a:pt x="129" y="4"/>
                      <a:pt x="130" y="2"/>
                      <a:pt x="131" y="2"/>
                    </a:cubicBezTo>
                    <a:cubicBezTo>
                      <a:pt x="130" y="1"/>
                      <a:pt x="128" y="2"/>
                      <a:pt x="127" y="2"/>
                    </a:cubicBezTo>
                    <a:cubicBezTo>
                      <a:pt x="127" y="2"/>
                      <a:pt x="127" y="2"/>
                      <a:pt x="127" y="3"/>
                    </a:cubicBezTo>
                    <a:cubicBezTo>
                      <a:pt x="127" y="3"/>
                      <a:pt x="127" y="3"/>
                      <a:pt x="127" y="2"/>
                    </a:cubicBezTo>
                    <a:cubicBezTo>
                      <a:pt x="126" y="3"/>
                      <a:pt x="125" y="3"/>
                      <a:pt x="125" y="3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6" y="3"/>
                      <a:pt x="126" y="2"/>
                      <a:pt x="127" y="2"/>
                    </a:cubicBezTo>
                    <a:cubicBezTo>
                      <a:pt x="126" y="2"/>
                      <a:pt x="126" y="2"/>
                      <a:pt x="125" y="2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24" y="2"/>
                      <a:pt x="124" y="2"/>
                      <a:pt x="123" y="2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2" y="0"/>
                      <a:pt x="120" y="2"/>
                      <a:pt x="120" y="3"/>
                    </a:cubicBezTo>
                    <a:cubicBezTo>
                      <a:pt x="116" y="2"/>
                      <a:pt x="109" y="4"/>
                      <a:pt x="107" y="5"/>
                    </a:cubicBezTo>
                    <a:cubicBezTo>
                      <a:pt x="107" y="5"/>
                      <a:pt x="107" y="4"/>
                      <a:pt x="107" y="5"/>
                    </a:cubicBezTo>
                    <a:cubicBezTo>
                      <a:pt x="105" y="6"/>
                      <a:pt x="104" y="7"/>
                      <a:pt x="104" y="6"/>
                    </a:cubicBezTo>
                    <a:cubicBezTo>
                      <a:pt x="102" y="7"/>
                      <a:pt x="102" y="5"/>
                      <a:pt x="100" y="6"/>
                    </a:cubicBezTo>
                    <a:cubicBezTo>
                      <a:pt x="100" y="5"/>
                      <a:pt x="100" y="6"/>
                      <a:pt x="100" y="7"/>
                    </a:cubicBezTo>
                    <a:cubicBezTo>
                      <a:pt x="96" y="5"/>
                      <a:pt x="93" y="10"/>
                      <a:pt x="88" y="10"/>
                    </a:cubicBezTo>
                    <a:cubicBezTo>
                      <a:pt x="89" y="10"/>
                      <a:pt x="89" y="9"/>
                      <a:pt x="89" y="8"/>
                    </a:cubicBezTo>
                    <a:cubicBezTo>
                      <a:pt x="86" y="10"/>
                      <a:pt x="84" y="11"/>
                      <a:pt x="82" y="14"/>
                    </a:cubicBezTo>
                    <a:cubicBezTo>
                      <a:pt x="82" y="13"/>
                      <a:pt x="81" y="13"/>
                      <a:pt x="82" y="12"/>
                    </a:cubicBezTo>
                    <a:cubicBezTo>
                      <a:pt x="80" y="13"/>
                      <a:pt x="77" y="14"/>
                      <a:pt x="77" y="16"/>
                    </a:cubicBezTo>
                    <a:cubicBezTo>
                      <a:pt x="79" y="16"/>
                      <a:pt x="77" y="15"/>
                      <a:pt x="78" y="15"/>
                    </a:cubicBezTo>
                    <a:cubicBezTo>
                      <a:pt x="80" y="15"/>
                      <a:pt x="78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4" y="18"/>
                      <a:pt x="74" y="19"/>
                      <a:pt x="72" y="20"/>
                    </a:cubicBezTo>
                    <a:cubicBezTo>
                      <a:pt x="71" y="20"/>
                      <a:pt x="73" y="19"/>
                      <a:pt x="72" y="19"/>
                    </a:cubicBezTo>
                    <a:cubicBezTo>
                      <a:pt x="71" y="17"/>
                      <a:pt x="67" y="19"/>
                      <a:pt x="66" y="19"/>
                    </a:cubicBezTo>
                    <a:cubicBezTo>
                      <a:pt x="66" y="20"/>
                      <a:pt x="65" y="21"/>
                      <a:pt x="66" y="21"/>
                    </a:cubicBezTo>
                    <a:cubicBezTo>
                      <a:pt x="65" y="22"/>
                      <a:pt x="64" y="20"/>
                      <a:pt x="63" y="21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61" y="26"/>
                      <a:pt x="59" y="26"/>
                      <a:pt x="60" y="24"/>
                    </a:cubicBezTo>
                    <a:cubicBezTo>
                      <a:pt x="57" y="26"/>
                      <a:pt x="57" y="30"/>
                      <a:pt x="56" y="33"/>
                    </a:cubicBezTo>
                    <a:cubicBezTo>
                      <a:pt x="54" y="33"/>
                      <a:pt x="52" y="35"/>
                      <a:pt x="51" y="36"/>
                    </a:cubicBezTo>
                    <a:cubicBezTo>
                      <a:pt x="50" y="35"/>
                      <a:pt x="52" y="36"/>
                      <a:pt x="52" y="35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1" y="33"/>
                      <a:pt x="48" y="32"/>
                      <a:pt x="48" y="31"/>
                    </a:cubicBezTo>
                    <a:cubicBezTo>
                      <a:pt x="47" y="33"/>
                      <a:pt x="43" y="35"/>
                      <a:pt x="40" y="36"/>
                    </a:cubicBezTo>
                    <a:cubicBezTo>
                      <a:pt x="44" y="37"/>
                      <a:pt x="38" y="40"/>
                      <a:pt x="40" y="42"/>
                    </a:cubicBezTo>
                    <a:cubicBezTo>
                      <a:pt x="38" y="44"/>
                      <a:pt x="37" y="41"/>
                      <a:pt x="36" y="42"/>
                    </a:cubicBezTo>
                    <a:cubicBezTo>
                      <a:pt x="34" y="45"/>
                      <a:pt x="31" y="46"/>
                      <a:pt x="29" y="49"/>
                    </a:cubicBezTo>
                    <a:cubicBezTo>
                      <a:pt x="29" y="49"/>
                      <a:pt x="29" y="49"/>
                      <a:pt x="29" y="48"/>
                    </a:cubicBezTo>
                    <a:cubicBezTo>
                      <a:pt x="28" y="51"/>
                      <a:pt x="24" y="54"/>
                      <a:pt x="24" y="58"/>
                    </a:cubicBezTo>
                    <a:cubicBezTo>
                      <a:pt x="24" y="58"/>
                      <a:pt x="23" y="58"/>
                      <a:pt x="23" y="57"/>
                    </a:cubicBezTo>
                    <a:cubicBezTo>
                      <a:pt x="21" y="59"/>
                      <a:pt x="26" y="59"/>
                      <a:pt x="22" y="61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62"/>
                      <a:pt x="18" y="62"/>
                      <a:pt x="18" y="66"/>
                    </a:cubicBezTo>
                    <a:cubicBezTo>
                      <a:pt x="18" y="65"/>
                      <a:pt x="18" y="65"/>
                      <a:pt x="18" y="64"/>
                    </a:cubicBezTo>
                    <a:cubicBezTo>
                      <a:pt x="17" y="67"/>
                      <a:pt x="16" y="69"/>
                      <a:pt x="16" y="71"/>
                    </a:cubicBezTo>
                    <a:cubicBezTo>
                      <a:pt x="15" y="71"/>
                      <a:pt x="15" y="71"/>
                      <a:pt x="15" y="70"/>
                    </a:cubicBezTo>
                    <a:cubicBezTo>
                      <a:pt x="13" y="71"/>
                      <a:pt x="15" y="73"/>
                      <a:pt x="14" y="74"/>
                    </a:cubicBezTo>
                    <a:cubicBezTo>
                      <a:pt x="13" y="75"/>
                      <a:pt x="12" y="75"/>
                      <a:pt x="12" y="75"/>
                    </a:cubicBezTo>
                    <a:cubicBezTo>
                      <a:pt x="13" y="76"/>
                      <a:pt x="11" y="79"/>
                      <a:pt x="11" y="81"/>
                    </a:cubicBezTo>
                    <a:cubicBezTo>
                      <a:pt x="10" y="81"/>
                      <a:pt x="10" y="81"/>
                      <a:pt x="9" y="82"/>
                    </a:cubicBezTo>
                    <a:cubicBezTo>
                      <a:pt x="5" y="93"/>
                      <a:pt x="2" y="105"/>
                      <a:pt x="4" y="117"/>
                    </a:cubicBezTo>
                    <a:cubicBezTo>
                      <a:pt x="2" y="119"/>
                      <a:pt x="3" y="114"/>
                      <a:pt x="1" y="115"/>
                    </a:cubicBezTo>
                    <a:cubicBezTo>
                      <a:pt x="3" y="115"/>
                      <a:pt x="1" y="117"/>
                      <a:pt x="2" y="121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2"/>
                      <a:pt x="1" y="123"/>
                      <a:pt x="1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4" y="126"/>
                      <a:pt x="0" y="129"/>
                      <a:pt x="3" y="129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4" y="132"/>
                      <a:pt x="1" y="134"/>
                      <a:pt x="3" y="136"/>
                    </a:cubicBezTo>
                    <a:cubicBezTo>
                      <a:pt x="3" y="135"/>
                      <a:pt x="3" y="135"/>
                      <a:pt x="3" y="135"/>
                    </a:cubicBezTo>
                    <a:cubicBezTo>
                      <a:pt x="2" y="138"/>
                      <a:pt x="6" y="141"/>
                      <a:pt x="4" y="142"/>
                    </a:cubicBezTo>
                    <a:cubicBezTo>
                      <a:pt x="5" y="144"/>
                      <a:pt x="7" y="147"/>
                      <a:pt x="9" y="147"/>
                    </a:cubicBezTo>
                    <a:cubicBezTo>
                      <a:pt x="8" y="148"/>
                      <a:pt x="7" y="148"/>
                      <a:pt x="6" y="147"/>
                    </a:cubicBezTo>
                    <a:cubicBezTo>
                      <a:pt x="9" y="156"/>
                      <a:pt x="13" y="165"/>
                      <a:pt x="19" y="171"/>
                    </a:cubicBezTo>
                    <a:cubicBezTo>
                      <a:pt x="18" y="172"/>
                      <a:pt x="18" y="171"/>
                      <a:pt x="17" y="171"/>
                    </a:cubicBezTo>
                    <a:cubicBezTo>
                      <a:pt x="21" y="175"/>
                      <a:pt x="20" y="181"/>
                      <a:pt x="26" y="182"/>
                    </a:cubicBezTo>
                    <a:cubicBezTo>
                      <a:pt x="28" y="182"/>
                      <a:pt x="28" y="182"/>
                      <a:pt x="28" y="182"/>
                    </a:cubicBezTo>
                    <a:cubicBezTo>
                      <a:pt x="28" y="183"/>
                      <a:pt x="27" y="184"/>
                      <a:pt x="27" y="185"/>
                    </a:cubicBezTo>
                    <a:cubicBezTo>
                      <a:pt x="28" y="185"/>
                      <a:pt x="30" y="188"/>
                      <a:pt x="32" y="188"/>
                    </a:cubicBezTo>
                    <a:cubicBezTo>
                      <a:pt x="31" y="189"/>
                      <a:pt x="31" y="188"/>
                      <a:pt x="30" y="189"/>
                    </a:cubicBezTo>
                    <a:cubicBezTo>
                      <a:pt x="31" y="191"/>
                      <a:pt x="35" y="191"/>
                      <a:pt x="36" y="193"/>
                    </a:cubicBezTo>
                    <a:cubicBezTo>
                      <a:pt x="35" y="193"/>
                      <a:pt x="35" y="193"/>
                      <a:pt x="35" y="193"/>
                    </a:cubicBezTo>
                    <a:cubicBezTo>
                      <a:pt x="39" y="203"/>
                      <a:pt x="49" y="216"/>
                      <a:pt x="58" y="218"/>
                    </a:cubicBezTo>
                    <a:cubicBezTo>
                      <a:pt x="61" y="219"/>
                      <a:pt x="58" y="221"/>
                      <a:pt x="59" y="221"/>
                    </a:cubicBezTo>
                    <a:cubicBezTo>
                      <a:pt x="68" y="224"/>
                      <a:pt x="76" y="234"/>
                      <a:pt x="86" y="232"/>
                    </a:cubicBezTo>
                    <a:cubicBezTo>
                      <a:pt x="93" y="233"/>
                      <a:pt x="94" y="226"/>
                      <a:pt x="94" y="226"/>
                    </a:cubicBezTo>
                    <a:cubicBezTo>
                      <a:pt x="83" y="227"/>
                      <a:pt x="69" y="216"/>
                      <a:pt x="61" y="205"/>
                    </a:cubicBezTo>
                    <a:cubicBezTo>
                      <a:pt x="57" y="202"/>
                      <a:pt x="51" y="198"/>
                      <a:pt x="49" y="194"/>
                    </a:cubicBezTo>
                    <a:cubicBezTo>
                      <a:pt x="35" y="180"/>
                      <a:pt x="28" y="161"/>
                      <a:pt x="22" y="144"/>
                    </a:cubicBezTo>
                    <a:cubicBezTo>
                      <a:pt x="21" y="145"/>
                      <a:pt x="20" y="144"/>
                      <a:pt x="20" y="144"/>
                    </a:cubicBezTo>
                    <a:cubicBezTo>
                      <a:pt x="20" y="143"/>
                      <a:pt x="20" y="143"/>
                      <a:pt x="20" y="143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1"/>
                      <a:pt x="20" y="141"/>
                      <a:pt x="20" y="142"/>
                    </a:cubicBezTo>
                    <a:cubicBezTo>
                      <a:pt x="18" y="135"/>
                      <a:pt x="17" y="128"/>
                      <a:pt x="17" y="121"/>
                    </a:cubicBezTo>
                    <a:cubicBezTo>
                      <a:pt x="15" y="120"/>
                      <a:pt x="17" y="117"/>
                      <a:pt x="15" y="117"/>
                    </a:cubicBezTo>
                    <a:cubicBezTo>
                      <a:pt x="16" y="116"/>
                      <a:pt x="16" y="117"/>
                      <a:pt x="16" y="117"/>
                    </a:cubicBezTo>
                    <a:cubicBezTo>
                      <a:pt x="15" y="112"/>
                      <a:pt x="15" y="111"/>
                      <a:pt x="18" y="107"/>
                    </a:cubicBezTo>
                    <a:cubicBezTo>
                      <a:pt x="22" y="88"/>
                      <a:pt x="30" y="70"/>
                      <a:pt x="44" y="57"/>
                    </a:cubicBezTo>
                    <a:cubicBezTo>
                      <a:pt x="58" y="43"/>
                      <a:pt x="76" y="32"/>
                      <a:pt x="96" y="26"/>
                    </a:cubicBezTo>
                    <a:cubicBezTo>
                      <a:pt x="99" y="21"/>
                      <a:pt x="104" y="22"/>
                      <a:pt x="107" y="18"/>
                    </a:cubicBezTo>
                    <a:cubicBezTo>
                      <a:pt x="107" y="20"/>
                      <a:pt x="107" y="20"/>
                      <a:pt x="107" y="20"/>
                    </a:cubicBezTo>
                    <a:cubicBezTo>
                      <a:pt x="110" y="17"/>
                      <a:pt x="111" y="19"/>
                      <a:pt x="116" y="20"/>
                    </a:cubicBezTo>
                    <a:cubicBezTo>
                      <a:pt x="115" y="19"/>
                      <a:pt x="117" y="19"/>
                      <a:pt x="116" y="17"/>
                    </a:cubicBezTo>
                    <a:cubicBezTo>
                      <a:pt x="118" y="15"/>
                      <a:pt x="119" y="20"/>
                      <a:pt x="121" y="19"/>
                    </a:cubicBezTo>
                    <a:cubicBezTo>
                      <a:pt x="121" y="19"/>
                      <a:pt x="121" y="18"/>
                      <a:pt x="122" y="18"/>
                    </a:cubicBezTo>
                    <a:cubicBezTo>
                      <a:pt x="127" y="15"/>
                      <a:pt x="121" y="19"/>
                      <a:pt x="128" y="21"/>
                    </a:cubicBezTo>
                    <a:cubicBezTo>
                      <a:pt x="137" y="19"/>
                      <a:pt x="147" y="18"/>
                      <a:pt x="156" y="21"/>
                    </a:cubicBezTo>
                    <a:cubicBezTo>
                      <a:pt x="156" y="21"/>
                      <a:pt x="156" y="19"/>
                      <a:pt x="157" y="20"/>
                    </a:cubicBezTo>
                    <a:cubicBezTo>
                      <a:pt x="157" y="23"/>
                      <a:pt x="160" y="19"/>
                      <a:pt x="161" y="21"/>
                    </a:cubicBezTo>
                    <a:cubicBezTo>
                      <a:pt x="161" y="22"/>
                      <a:pt x="160" y="22"/>
                      <a:pt x="160" y="22"/>
                    </a:cubicBezTo>
                    <a:cubicBezTo>
                      <a:pt x="164" y="24"/>
                      <a:pt x="167" y="23"/>
                      <a:pt x="171" y="26"/>
                    </a:cubicBezTo>
                    <a:cubicBezTo>
                      <a:pt x="175" y="25"/>
                      <a:pt x="178" y="29"/>
                      <a:pt x="181" y="29"/>
                    </a:cubicBezTo>
                    <a:cubicBezTo>
                      <a:pt x="180" y="30"/>
                      <a:pt x="182" y="30"/>
                      <a:pt x="182" y="31"/>
                    </a:cubicBezTo>
                    <a:cubicBezTo>
                      <a:pt x="187" y="29"/>
                      <a:pt x="188" y="36"/>
                      <a:pt x="192" y="35"/>
                    </a:cubicBezTo>
                    <a:cubicBezTo>
                      <a:pt x="192" y="35"/>
                      <a:pt x="192" y="35"/>
                      <a:pt x="192" y="35"/>
                    </a:cubicBezTo>
                    <a:cubicBezTo>
                      <a:pt x="200" y="40"/>
                      <a:pt x="209" y="47"/>
                      <a:pt x="216" y="54"/>
                    </a:cubicBezTo>
                    <a:cubicBezTo>
                      <a:pt x="220" y="58"/>
                      <a:pt x="221" y="65"/>
                      <a:pt x="225" y="70"/>
                    </a:cubicBezTo>
                    <a:cubicBezTo>
                      <a:pt x="226" y="71"/>
                      <a:pt x="227" y="70"/>
                      <a:pt x="227" y="70"/>
                    </a:cubicBezTo>
                    <a:cubicBezTo>
                      <a:pt x="228" y="72"/>
                      <a:pt x="226" y="71"/>
                      <a:pt x="226" y="71"/>
                    </a:cubicBezTo>
                    <a:cubicBezTo>
                      <a:pt x="229" y="74"/>
                      <a:pt x="228" y="78"/>
                      <a:pt x="230" y="82"/>
                    </a:cubicBezTo>
                    <a:cubicBezTo>
                      <a:pt x="231" y="82"/>
                      <a:pt x="231" y="83"/>
                      <a:pt x="232" y="82"/>
                    </a:cubicBezTo>
                    <a:cubicBezTo>
                      <a:pt x="230" y="87"/>
                      <a:pt x="235" y="92"/>
                      <a:pt x="234" y="97"/>
                    </a:cubicBezTo>
                    <a:cubicBezTo>
                      <a:pt x="237" y="95"/>
                      <a:pt x="236" y="99"/>
                      <a:pt x="237" y="101"/>
                    </a:cubicBezTo>
                    <a:cubicBezTo>
                      <a:pt x="237" y="102"/>
                      <a:pt x="236" y="102"/>
                      <a:pt x="235" y="102"/>
                    </a:cubicBezTo>
                    <a:cubicBezTo>
                      <a:pt x="236" y="105"/>
                      <a:pt x="236" y="107"/>
                      <a:pt x="235" y="111"/>
                    </a:cubicBezTo>
                    <a:cubicBezTo>
                      <a:pt x="235" y="113"/>
                      <a:pt x="237" y="113"/>
                      <a:pt x="236" y="116"/>
                    </a:cubicBezTo>
                    <a:cubicBezTo>
                      <a:pt x="234" y="117"/>
                      <a:pt x="235" y="120"/>
                      <a:pt x="234" y="123"/>
                    </a:cubicBezTo>
                    <a:cubicBezTo>
                      <a:pt x="236" y="122"/>
                      <a:pt x="238" y="125"/>
                      <a:pt x="236" y="128"/>
                    </a:cubicBezTo>
                    <a:cubicBezTo>
                      <a:pt x="234" y="126"/>
                      <a:pt x="234" y="126"/>
                      <a:pt x="234" y="126"/>
                    </a:cubicBezTo>
                    <a:cubicBezTo>
                      <a:pt x="234" y="134"/>
                      <a:pt x="229" y="143"/>
                      <a:pt x="228" y="152"/>
                    </a:cubicBezTo>
                    <a:cubicBezTo>
                      <a:pt x="227" y="152"/>
                      <a:pt x="227" y="152"/>
                      <a:pt x="227" y="152"/>
                    </a:cubicBezTo>
                    <a:cubicBezTo>
                      <a:pt x="225" y="160"/>
                      <a:pt x="219" y="167"/>
                      <a:pt x="216" y="175"/>
                    </a:cubicBezTo>
                    <a:cubicBezTo>
                      <a:pt x="214" y="176"/>
                      <a:pt x="211" y="179"/>
                      <a:pt x="210" y="180"/>
                    </a:cubicBezTo>
                    <a:cubicBezTo>
                      <a:pt x="209" y="184"/>
                      <a:pt x="208" y="184"/>
                      <a:pt x="208" y="187"/>
                    </a:cubicBezTo>
                    <a:cubicBezTo>
                      <a:pt x="207" y="188"/>
                      <a:pt x="206" y="188"/>
                      <a:pt x="205" y="188"/>
                    </a:cubicBezTo>
                    <a:cubicBezTo>
                      <a:pt x="202" y="190"/>
                      <a:pt x="198" y="191"/>
                      <a:pt x="197" y="195"/>
                    </a:cubicBezTo>
                    <a:cubicBezTo>
                      <a:pt x="196" y="194"/>
                      <a:pt x="196" y="194"/>
                      <a:pt x="196" y="194"/>
                    </a:cubicBezTo>
                    <a:cubicBezTo>
                      <a:pt x="194" y="196"/>
                      <a:pt x="191" y="201"/>
                      <a:pt x="187" y="201"/>
                    </a:cubicBezTo>
                    <a:cubicBezTo>
                      <a:pt x="187" y="203"/>
                      <a:pt x="184" y="205"/>
                      <a:pt x="187" y="205"/>
                    </a:cubicBezTo>
                    <a:cubicBezTo>
                      <a:pt x="185" y="206"/>
                      <a:pt x="185" y="204"/>
                      <a:pt x="184" y="206"/>
                    </a:cubicBezTo>
                    <a:cubicBezTo>
                      <a:pt x="184" y="203"/>
                      <a:pt x="184" y="203"/>
                      <a:pt x="184" y="203"/>
                    </a:cubicBezTo>
                    <a:cubicBezTo>
                      <a:pt x="177" y="207"/>
                      <a:pt x="172" y="211"/>
                      <a:pt x="165" y="215"/>
                    </a:cubicBezTo>
                    <a:cubicBezTo>
                      <a:pt x="162" y="213"/>
                      <a:pt x="158" y="218"/>
                      <a:pt x="153" y="218"/>
                    </a:cubicBezTo>
                    <a:cubicBezTo>
                      <a:pt x="151" y="220"/>
                      <a:pt x="146" y="219"/>
                      <a:pt x="145" y="223"/>
                    </a:cubicBezTo>
                    <a:cubicBezTo>
                      <a:pt x="145" y="221"/>
                      <a:pt x="145" y="221"/>
                      <a:pt x="145" y="221"/>
                    </a:cubicBezTo>
                    <a:cubicBezTo>
                      <a:pt x="141" y="222"/>
                      <a:pt x="137" y="223"/>
                      <a:pt x="132" y="224"/>
                    </a:cubicBezTo>
                    <a:cubicBezTo>
                      <a:pt x="129" y="224"/>
                      <a:pt x="130" y="226"/>
                      <a:pt x="128" y="227"/>
                    </a:cubicBezTo>
                    <a:cubicBezTo>
                      <a:pt x="127" y="226"/>
                      <a:pt x="127" y="226"/>
                      <a:pt x="127" y="226"/>
                    </a:cubicBezTo>
                    <a:cubicBezTo>
                      <a:pt x="125" y="227"/>
                      <a:pt x="125" y="230"/>
                      <a:pt x="125" y="231"/>
                    </a:cubicBezTo>
                    <a:cubicBezTo>
                      <a:pt x="123" y="231"/>
                      <a:pt x="123" y="232"/>
                      <a:pt x="121" y="231"/>
                    </a:cubicBezTo>
                    <a:cubicBezTo>
                      <a:pt x="122" y="230"/>
                      <a:pt x="123" y="228"/>
                      <a:pt x="124" y="226"/>
                    </a:cubicBezTo>
                    <a:cubicBezTo>
                      <a:pt x="121" y="226"/>
                      <a:pt x="119" y="230"/>
                      <a:pt x="117" y="228"/>
                    </a:cubicBezTo>
                    <a:cubicBezTo>
                      <a:pt x="114" y="228"/>
                      <a:pt x="113" y="229"/>
                      <a:pt x="113" y="231"/>
                    </a:cubicBezTo>
                    <a:cubicBezTo>
                      <a:pt x="113" y="230"/>
                      <a:pt x="111" y="230"/>
                      <a:pt x="112" y="229"/>
                    </a:cubicBezTo>
                    <a:cubicBezTo>
                      <a:pt x="110" y="230"/>
                      <a:pt x="109" y="230"/>
                      <a:pt x="108" y="231"/>
                    </a:cubicBezTo>
                    <a:cubicBezTo>
                      <a:pt x="109" y="231"/>
                      <a:pt x="109" y="231"/>
                      <a:pt x="110" y="231"/>
                    </a:cubicBezTo>
                    <a:cubicBezTo>
                      <a:pt x="109" y="232"/>
                      <a:pt x="107" y="233"/>
                      <a:pt x="108" y="235"/>
                    </a:cubicBezTo>
                    <a:cubicBezTo>
                      <a:pt x="109" y="234"/>
                      <a:pt x="109" y="234"/>
                      <a:pt x="110" y="234"/>
                    </a:cubicBezTo>
                    <a:cubicBezTo>
                      <a:pt x="110" y="235"/>
                      <a:pt x="107" y="236"/>
                      <a:pt x="106" y="235"/>
                    </a:cubicBezTo>
                    <a:cubicBezTo>
                      <a:pt x="105" y="234"/>
                      <a:pt x="107" y="232"/>
                      <a:pt x="106" y="231"/>
                    </a:cubicBezTo>
                    <a:cubicBezTo>
                      <a:pt x="102" y="235"/>
                      <a:pt x="102" y="235"/>
                      <a:pt x="102" y="235"/>
                    </a:cubicBezTo>
                    <a:cubicBezTo>
                      <a:pt x="103" y="235"/>
                      <a:pt x="104" y="235"/>
                      <a:pt x="104" y="237"/>
                    </a:cubicBezTo>
                    <a:cubicBezTo>
                      <a:pt x="106" y="236"/>
                      <a:pt x="106" y="236"/>
                      <a:pt x="106" y="236"/>
                    </a:cubicBezTo>
                    <a:cubicBezTo>
                      <a:pt x="106" y="237"/>
                      <a:pt x="106" y="237"/>
                      <a:pt x="106" y="237"/>
                    </a:cubicBezTo>
                    <a:cubicBezTo>
                      <a:pt x="109" y="236"/>
                      <a:pt x="112" y="237"/>
                      <a:pt x="115" y="235"/>
                    </a:cubicBezTo>
                    <a:cubicBezTo>
                      <a:pt x="113" y="234"/>
                      <a:pt x="113" y="234"/>
                      <a:pt x="113" y="234"/>
                    </a:cubicBezTo>
                    <a:cubicBezTo>
                      <a:pt x="115" y="233"/>
                      <a:pt x="117" y="231"/>
                      <a:pt x="119" y="232"/>
                    </a:cubicBezTo>
                    <a:cubicBezTo>
                      <a:pt x="118" y="233"/>
                      <a:pt x="119" y="234"/>
                      <a:pt x="119" y="235"/>
                    </a:cubicBezTo>
                    <a:cubicBezTo>
                      <a:pt x="120" y="234"/>
                      <a:pt x="120" y="234"/>
                      <a:pt x="121" y="234"/>
                    </a:cubicBezTo>
                    <a:cubicBezTo>
                      <a:pt x="120" y="237"/>
                      <a:pt x="120" y="237"/>
                      <a:pt x="120" y="237"/>
                    </a:cubicBezTo>
                    <a:cubicBezTo>
                      <a:pt x="120" y="233"/>
                      <a:pt x="125" y="234"/>
                      <a:pt x="126" y="233"/>
                    </a:cubicBezTo>
                    <a:cubicBezTo>
                      <a:pt x="126" y="234"/>
                      <a:pt x="126" y="234"/>
                      <a:pt x="126" y="234"/>
                    </a:cubicBezTo>
                    <a:cubicBezTo>
                      <a:pt x="129" y="234"/>
                      <a:pt x="125" y="233"/>
                      <a:pt x="127" y="232"/>
                    </a:cubicBezTo>
                    <a:cubicBezTo>
                      <a:pt x="129" y="232"/>
                      <a:pt x="128" y="235"/>
                      <a:pt x="130" y="236"/>
                    </a:cubicBezTo>
                    <a:cubicBezTo>
                      <a:pt x="133" y="235"/>
                      <a:pt x="138" y="232"/>
                      <a:pt x="142" y="233"/>
                    </a:cubicBezTo>
                    <a:cubicBezTo>
                      <a:pt x="144" y="231"/>
                      <a:pt x="147" y="230"/>
                      <a:pt x="149" y="228"/>
                    </a:cubicBezTo>
                    <a:cubicBezTo>
                      <a:pt x="151" y="227"/>
                      <a:pt x="150" y="231"/>
                      <a:pt x="152" y="229"/>
                    </a:cubicBezTo>
                    <a:cubicBezTo>
                      <a:pt x="152" y="230"/>
                      <a:pt x="152" y="231"/>
                      <a:pt x="153" y="231"/>
                    </a:cubicBezTo>
                    <a:cubicBezTo>
                      <a:pt x="153" y="230"/>
                      <a:pt x="157" y="230"/>
                      <a:pt x="155" y="228"/>
                    </a:cubicBezTo>
                    <a:cubicBezTo>
                      <a:pt x="158" y="228"/>
                      <a:pt x="162" y="227"/>
                      <a:pt x="165" y="225"/>
                    </a:cubicBezTo>
                    <a:cubicBezTo>
                      <a:pt x="164" y="225"/>
                      <a:pt x="165" y="227"/>
                      <a:pt x="166" y="228"/>
                    </a:cubicBezTo>
                    <a:cubicBezTo>
                      <a:pt x="167" y="225"/>
                      <a:pt x="169" y="223"/>
                      <a:pt x="173" y="222"/>
                    </a:cubicBezTo>
                    <a:cubicBezTo>
                      <a:pt x="172" y="221"/>
                      <a:pt x="171" y="221"/>
                      <a:pt x="171" y="220"/>
                    </a:cubicBezTo>
                    <a:cubicBezTo>
                      <a:pt x="171" y="219"/>
                      <a:pt x="171" y="218"/>
                      <a:pt x="172" y="218"/>
                    </a:cubicBezTo>
                    <a:cubicBezTo>
                      <a:pt x="173" y="220"/>
                      <a:pt x="174" y="222"/>
                      <a:pt x="177" y="221"/>
                    </a:cubicBezTo>
                    <a:cubicBezTo>
                      <a:pt x="177" y="224"/>
                      <a:pt x="172" y="223"/>
                      <a:pt x="175" y="225"/>
                    </a:cubicBezTo>
                    <a:cubicBezTo>
                      <a:pt x="174" y="227"/>
                      <a:pt x="169" y="229"/>
                      <a:pt x="168" y="228"/>
                    </a:cubicBezTo>
                    <a:cubicBezTo>
                      <a:pt x="166" y="232"/>
                      <a:pt x="170" y="228"/>
                      <a:pt x="170" y="230"/>
                    </a:cubicBezTo>
                    <a:cubicBezTo>
                      <a:pt x="172" y="229"/>
                      <a:pt x="173" y="228"/>
                      <a:pt x="176" y="226"/>
                    </a:cubicBezTo>
                    <a:cubicBezTo>
                      <a:pt x="176" y="225"/>
                      <a:pt x="174" y="225"/>
                      <a:pt x="176" y="224"/>
                    </a:cubicBezTo>
                    <a:cubicBezTo>
                      <a:pt x="177" y="220"/>
                      <a:pt x="180" y="224"/>
                      <a:pt x="181" y="223"/>
                    </a:cubicBezTo>
                    <a:cubicBezTo>
                      <a:pt x="180" y="225"/>
                      <a:pt x="180" y="225"/>
                      <a:pt x="180" y="225"/>
                    </a:cubicBezTo>
                    <a:cubicBezTo>
                      <a:pt x="182" y="224"/>
                      <a:pt x="182" y="223"/>
                      <a:pt x="184" y="222"/>
                    </a:cubicBezTo>
                    <a:cubicBezTo>
                      <a:pt x="186" y="224"/>
                      <a:pt x="181" y="224"/>
                      <a:pt x="181" y="226"/>
                    </a:cubicBezTo>
                    <a:cubicBezTo>
                      <a:pt x="183" y="227"/>
                      <a:pt x="183" y="227"/>
                      <a:pt x="183" y="227"/>
                    </a:cubicBezTo>
                    <a:cubicBezTo>
                      <a:pt x="187" y="226"/>
                      <a:pt x="183" y="224"/>
                      <a:pt x="187" y="223"/>
                    </a:cubicBezTo>
                    <a:cubicBezTo>
                      <a:pt x="187" y="225"/>
                      <a:pt x="187" y="225"/>
                      <a:pt x="187" y="225"/>
                    </a:cubicBezTo>
                    <a:cubicBezTo>
                      <a:pt x="189" y="223"/>
                      <a:pt x="189" y="223"/>
                      <a:pt x="189" y="223"/>
                    </a:cubicBezTo>
                    <a:cubicBezTo>
                      <a:pt x="188" y="222"/>
                      <a:pt x="187" y="221"/>
                      <a:pt x="185" y="222"/>
                    </a:cubicBezTo>
                    <a:cubicBezTo>
                      <a:pt x="185" y="218"/>
                      <a:pt x="187" y="220"/>
                      <a:pt x="189" y="218"/>
                    </a:cubicBezTo>
                    <a:cubicBezTo>
                      <a:pt x="189" y="216"/>
                      <a:pt x="188" y="219"/>
                      <a:pt x="187" y="218"/>
                    </a:cubicBezTo>
                    <a:cubicBezTo>
                      <a:pt x="186" y="216"/>
                      <a:pt x="188" y="215"/>
                      <a:pt x="189" y="214"/>
                    </a:cubicBezTo>
                    <a:cubicBezTo>
                      <a:pt x="191" y="213"/>
                      <a:pt x="191" y="215"/>
                      <a:pt x="193" y="216"/>
                    </a:cubicBezTo>
                    <a:cubicBezTo>
                      <a:pt x="192" y="216"/>
                      <a:pt x="191" y="217"/>
                      <a:pt x="191" y="216"/>
                    </a:cubicBezTo>
                    <a:cubicBezTo>
                      <a:pt x="189" y="220"/>
                      <a:pt x="194" y="219"/>
                      <a:pt x="192" y="221"/>
                    </a:cubicBezTo>
                    <a:cubicBezTo>
                      <a:pt x="195" y="221"/>
                      <a:pt x="194" y="219"/>
                      <a:pt x="195" y="218"/>
                    </a:cubicBezTo>
                    <a:cubicBezTo>
                      <a:pt x="194" y="218"/>
                      <a:pt x="194" y="216"/>
                      <a:pt x="193" y="216"/>
                    </a:cubicBezTo>
                    <a:cubicBezTo>
                      <a:pt x="194" y="210"/>
                      <a:pt x="197" y="218"/>
                      <a:pt x="200" y="215"/>
                    </a:cubicBezTo>
                    <a:cubicBezTo>
                      <a:pt x="198" y="213"/>
                      <a:pt x="202" y="208"/>
                      <a:pt x="198" y="207"/>
                    </a:cubicBezTo>
                    <a:cubicBezTo>
                      <a:pt x="199" y="206"/>
                      <a:pt x="199" y="205"/>
                      <a:pt x="200" y="204"/>
                    </a:cubicBezTo>
                    <a:cubicBezTo>
                      <a:pt x="201" y="207"/>
                      <a:pt x="203" y="205"/>
                      <a:pt x="202" y="207"/>
                    </a:cubicBezTo>
                    <a:cubicBezTo>
                      <a:pt x="203" y="207"/>
                      <a:pt x="203" y="207"/>
                      <a:pt x="203" y="207"/>
                    </a:cubicBezTo>
                    <a:cubicBezTo>
                      <a:pt x="203" y="210"/>
                      <a:pt x="203" y="210"/>
                      <a:pt x="203" y="210"/>
                    </a:cubicBezTo>
                    <a:cubicBezTo>
                      <a:pt x="205" y="210"/>
                      <a:pt x="208" y="210"/>
                      <a:pt x="210" y="210"/>
                    </a:cubicBezTo>
                    <a:cubicBezTo>
                      <a:pt x="211" y="208"/>
                      <a:pt x="208" y="209"/>
                      <a:pt x="210" y="207"/>
                    </a:cubicBezTo>
                    <a:cubicBezTo>
                      <a:pt x="210" y="208"/>
                      <a:pt x="211" y="208"/>
                      <a:pt x="212" y="207"/>
                    </a:cubicBezTo>
                    <a:cubicBezTo>
                      <a:pt x="210" y="208"/>
                      <a:pt x="210" y="205"/>
                      <a:pt x="211" y="203"/>
                    </a:cubicBezTo>
                    <a:cubicBezTo>
                      <a:pt x="213" y="202"/>
                      <a:pt x="215" y="202"/>
                      <a:pt x="215" y="203"/>
                    </a:cubicBezTo>
                    <a:cubicBezTo>
                      <a:pt x="215" y="206"/>
                      <a:pt x="215" y="206"/>
                      <a:pt x="215" y="206"/>
                    </a:cubicBezTo>
                    <a:cubicBezTo>
                      <a:pt x="215" y="203"/>
                      <a:pt x="216" y="206"/>
                      <a:pt x="217" y="204"/>
                    </a:cubicBezTo>
                    <a:cubicBezTo>
                      <a:pt x="216" y="203"/>
                      <a:pt x="216" y="201"/>
                      <a:pt x="215" y="200"/>
                    </a:cubicBezTo>
                    <a:cubicBezTo>
                      <a:pt x="216" y="198"/>
                      <a:pt x="218" y="199"/>
                      <a:pt x="218" y="198"/>
                    </a:cubicBezTo>
                    <a:cubicBezTo>
                      <a:pt x="217" y="201"/>
                      <a:pt x="217" y="201"/>
                      <a:pt x="217" y="201"/>
                    </a:cubicBezTo>
                    <a:cubicBezTo>
                      <a:pt x="219" y="198"/>
                      <a:pt x="220" y="203"/>
                      <a:pt x="222" y="200"/>
                    </a:cubicBezTo>
                    <a:cubicBezTo>
                      <a:pt x="221" y="198"/>
                      <a:pt x="221" y="198"/>
                      <a:pt x="221" y="198"/>
                    </a:cubicBezTo>
                    <a:cubicBezTo>
                      <a:pt x="222" y="198"/>
                      <a:pt x="222" y="198"/>
                      <a:pt x="222" y="199"/>
                    </a:cubicBezTo>
                    <a:cubicBezTo>
                      <a:pt x="222" y="198"/>
                      <a:pt x="223" y="197"/>
                      <a:pt x="223" y="196"/>
                    </a:cubicBezTo>
                    <a:cubicBezTo>
                      <a:pt x="224" y="196"/>
                      <a:pt x="224" y="196"/>
                      <a:pt x="224" y="196"/>
                    </a:cubicBezTo>
                    <a:cubicBezTo>
                      <a:pt x="225" y="195"/>
                      <a:pt x="224" y="192"/>
                      <a:pt x="227" y="193"/>
                    </a:cubicBezTo>
                    <a:cubicBezTo>
                      <a:pt x="224" y="192"/>
                      <a:pt x="226" y="194"/>
                      <a:pt x="223" y="194"/>
                    </a:cubicBezTo>
                    <a:cubicBezTo>
                      <a:pt x="221" y="194"/>
                      <a:pt x="223" y="192"/>
                      <a:pt x="224" y="191"/>
                    </a:cubicBezTo>
                    <a:cubicBezTo>
                      <a:pt x="226" y="193"/>
                      <a:pt x="226" y="189"/>
                      <a:pt x="227" y="188"/>
                    </a:cubicBezTo>
                    <a:cubicBezTo>
                      <a:pt x="228" y="188"/>
                      <a:pt x="229" y="187"/>
                      <a:pt x="230" y="187"/>
                    </a:cubicBezTo>
                    <a:cubicBezTo>
                      <a:pt x="229" y="186"/>
                      <a:pt x="229" y="186"/>
                      <a:pt x="229" y="186"/>
                    </a:cubicBezTo>
                    <a:cubicBezTo>
                      <a:pt x="232" y="187"/>
                      <a:pt x="230" y="183"/>
                      <a:pt x="232" y="182"/>
                    </a:cubicBezTo>
                    <a:cubicBezTo>
                      <a:pt x="232" y="183"/>
                      <a:pt x="233" y="184"/>
                      <a:pt x="235" y="183"/>
                    </a:cubicBezTo>
                    <a:cubicBezTo>
                      <a:pt x="231" y="183"/>
                      <a:pt x="234" y="179"/>
                      <a:pt x="232" y="179"/>
                    </a:cubicBezTo>
                    <a:cubicBezTo>
                      <a:pt x="234" y="177"/>
                      <a:pt x="234" y="181"/>
                      <a:pt x="236" y="182"/>
                    </a:cubicBezTo>
                    <a:cubicBezTo>
                      <a:pt x="235" y="179"/>
                      <a:pt x="239" y="179"/>
                      <a:pt x="237" y="177"/>
                    </a:cubicBezTo>
                    <a:cubicBezTo>
                      <a:pt x="236" y="178"/>
                      <a:pt x="236" y="176"/>
                      <a:pt x="235" y="175"/>
                    </a:cubicBezTo>
                    <a:cubicBezTo>
                      <a:pt x="237" y="173"/>
                      <a:pt x="236" y="176"/>
                      <a:pt x="238" y="175"/>
                    </a:cubicBezTo>
                    <a:cubicBezTo>
                      <a:pt x="238" y="173"/>
                      <a:pt x="237" y="171"/>
                      <a:pt x="236" y="172"/>
                    </a:cubicBezTo>
                    <a:cubicBezTo>
                      <a:pt x="237" y="171"/>
                      <a:pt x="236" y="168"/>
                      <a:pt x="238" y="168"/>
                    </a:cubicBezTo>
                    <a:cubicBezTo>
                      <a:pt x="240" y="168"/>
                      <a:pt x="237" y="171"/>
                      <a:pt x="239" y="171"/>
                    </a:cubicBezTo>
                    <a:cubicBezTo>
                      <a:pt x="241" y="167"/>
                      <a:pt x="236" y="167"/>
                      <a:pt x="237" y="164"/>
                    </a:cubicBezTo>
                    <a:cubicBezTo>
                      <a:pt x="236" y="164"/>
                      <a:pt x="234" y="162"/>
                      <a:pt x="234" y="160"/>
                    </a:cubicBezTo>
                    <a:cubicBezTo>
                      <a:pt x="236" y="157"/>
                      <a:pt x="234" y="162"/>
                      <a:pt x="236" y="162"/>
                    </a:cubicBez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40" y="159"/>
                      <a:pt x="239" y="166"/>
                      <a:pt x="242" y="165"/>
                    </a:cubicBezTo>
                    <a:cubicBezTo>
                      <a:pt x="242" y="163"/>
                      <a:pt x="242" y="163"/>
                      <a:pt x="242" y="163"/>
                    </a:cubicBezTo>
                    <a:cubicBezTo>
                      <a:pt x="242" y="164"/>
                      <a:pt x="243" y="165"/>
                      <a:pt x="244" y="165"/>
                    </a:cubicBezTo>
                    <a:cubicBezTo>
                      <a:pt x="243" y="164"/>
                      <a:pt x="246" y="161"/>
                      <a:pt x="245" y="161"/>
                    </a:cubicBezTo>
                    <a:cubicBezTo>
                      <a:pt x="244" y="160"/>
                      <a:pt x="245" y="162"/>
                      <a:pt x="244" y="161"/>
                    </a:cubicBezTo>
                    <a:cubicBezTo>
                      <a:pt x="245" y="159"/>
                      <a:pt x="243" y="158"/>
                      <a:pt x="244" y="155"/>
                    </a:cubicBezTo>
                    <a:cubicBezTo>
                      <a:pt x="245" y="157"/>
                      <a:pt x="247" y="156"/>
                      <a:pt x="247" y="157"/>
                    </a:cubicBezTo>
                    <a:cubicBezTo>
                      <a:pt x="249" y="156"/>
                      <a:pt x="246" y="156"/>
                      <a:pt x="247" y="154"/>
                    </a:cubicBezTo>
                    <a:cubicBezTo>
                      <a:pt x="248" y="155"/>
                      <a:pt x="248" y="155"/>
                      <a:pt x="248" y="155"/>
                    </a:cubicBezTo>
                    <a:cubicBezTo>
                      <a:pt x="251" y="148"/>
                      <a:pt x="254" y="138"/>
                      <a:pt x="251" y="132"/>
                    </a:cubicBezTo>
                    <a:cubicBezTo>
                      <a:pt x="253" y="131"/>
                      <a:pt x="253" y="129"/>
                      <a:pt x="255" y="125"/>
                    </a:cubicBezTo>
                    <a:cubicBezTo>
                      <a:pt x="254" y="127"/>
                      <a:pt x="253" y="125"/>
                      <a:pt x="253" y="124"/>
                    </a:cubicBezTo>
                    <a:cubicBezTo>
                      <a:pt x="255" y="123"/>
                      <a:pt x="255" y="123"/>
                      <a:pt x="255" y="123"/>
                    </a:cubicBezTo>
                    <a:cubicBezTo>
                      <a:pt x="256" y="121"/>
                      <a:pt x="255" y="118"/>
                      <a:pt x="254" y="116"/>
                    </a:cubicBezTo>
                    <a:cubicBezTo>
                      <a:pt x="254" y="115"/>
                      <a:pt x="255" y="115"/>
                      <a:pt x="255" y="115"/>
                    </a:cubicBezTo>
                    <a:cubicBezTo>
                      <a:pt x="257" y="113"/>
                      <a:pt x="254" y="113"/>
                      <a:pt x="254" y="112"/>
                    </a:cubicBezTo>
                    <a:cubicBezTo>
                      <a:pt x="255" y="111"/>
                      <a:pt x="255" y="111"/>
                      <a:pt x="255" y="111"/>
                    </a:cubicBezTo>
                    <a:cubicBezTo>
                      <a:pt x="254" y="111"/>
                      <a:pt x="254" y="111"/>
                      <a:pt x="254" y="111"/>
                    </a:cubicBezTo>
                    <a:cubicBezTo>
                      <a:pt x="253" y="109"/>
                      <a:pt x="254" y="107"/>
                      <a:pt x="256" y="107"/>
                    </a:cubicBezTo>
                    <a:cubicBezTo>
                      <a:pt x="255" y="106"/>
                      <a:pt x="255" y="105"/>
                      <a:pt x="254" y="106"/>
                    </a:cubicBezTo>
                    <a:cubicBezTo>
                      <a:pt x="256" y="104"/>
                      <a:pt x="256" y="99"/>
                      <a:pt x="254" y="96"/>
                    </a:cubicBezTo>
                    <a:cubicBezTo>
                      <a:pt x="254" y="97"/>
                      <a:pt x="253" y="97"/>
                      <a:pt x="252" y="98"/>
                    </a:cubicBezTo>
                    <a:cubicBezTo>
                      <a:pt x="249" y="97"/>
                      <a:pt x="252" y="97"/>
                      <a:pt x="251" y="96"/>
                    </a:cubicBezTo>
                    <a:cubicBezTo>
                      <a:pt x="252" y="95"/>
                      <a:pt x="252" y="94"/>
                      <a:pt x="253" y="95"/>
                    </a:cubicBezTo>
                    <a:cubicBezTo>
                      <a:pt x="256" y="90"/>
                      <a:pt x="252" y="84"/>
                      <a:pt x="251" y="79"/>
                    </a:cubicBezTo>
                    <a:cubicBezTo>
                      <a:pt x="251" y="78"/>
                      <a:pt x="250" y="78"/>
                      <a:pt x="250" y="78"/>
                    </a:cubicBezTo>
                    <a:cubicBezTo>
                      <a:pt x="251" y="73"/>
                      <a:pt x="247" y="70"/>
                      <a:pt x="246" y="66"/>
                    </a:cubicBezTo>
                    <a:cubicBezTo>
                      <a:pt x="246" y="67"/>
                      <a:pt x="243" y="67"/>
                      <a:pt x="242" y="65"/>
                    </a:cubicBezTo>
                    <a:cubicBezTo>
                      <a:pt x="239" y="64"/>
                      <a:pt x="244" y="63"/>
                      <a:pt x="244" y="61"/>
                    </a:cubicBezTo>
                    <a:cubicBezTo>
                      <a:pt x="243" y="60"/>
                      <a:pt x="241" y="59"/>
                      <a:pt x="241" y="58"/>
                    </a:cubicBezTo>
                    <a:cubicBezTo>
                      <a:pt x="241" y="58"/>
                      <a:pt x="241" y="58"/>
                      <a:pt x="241" y="58"/>
                    </a:cubicBezTo>
                    <a:cubicBezTo>
                      <a:pt x="240" y="57"/>
                      <a:pt x="238" y="56"/>
                      <a:pt x="238" y="54"/>
                    </a:cubicBezTo>
                    <a:cubicBezTo>
                      <a:pt x="239" y="54"/>
                      <a:pt x="239" y="54"/>
                      <a:pt x="239" y="54"/>
                    </a:cubicBezTo>
                    <a:cubicBezTo>
                      <a:pt x="238" y="53"/>
                      <a:pt x="238" y="51"/>
                      <a:pt x="237" y="50"/>
                    </a:cubicBezTo>
                    <a:cubicBezTo>
                      <a:pt x="236" y="50"/>
                      <a:pt x="235" y="47"/>
                      <a:pt x="233" y="47"/>
                    </a:cubicBezTo>
                    <a:cubicBezTo>
                      <a:pt x="233" y="47"/>
                      <a:pt x="233" y="47"/>
                      <a:pt x="233" y="47"/>
                    </a:cubicBezTo>
                    <a:cubicBezTo>
                      <a:pt x="232" y="48"/>
                      <a:pt x="232" y="48"/>
                      <a:pt x="232" y="48"/>
                    </a:cubicBezTo>
                    <a:cubicBezTo>
                      <a:pt x="231" y="45"/>
                      <a:pt x="231" y="45"/>
                      <a:pt x="231" y="45"/>
                    </a:cubicBezTo>
                    <a:cubicBezTo>
                      <a:pt x="232" y="45"/>
                      <a:pt x="233" y="45"/>
                      <a:pt x="233" y="45"/>
                    </a:cubicBezTo>
                    <a:cubicBezTo>
                      <a:pt x="232" y="42"/>
                      <a:pt x="232" y="45"/>
                      <a:pt x="230" y="44"/>
                    </a:cubicBezTo>
                    <a:cubicBezTo>
                      <a:pt x="228" y="44"/>
                      <a:pt x="229" y="43"/>
                      <a:pt x="229" y="42"/>
                    </a:cubicBezTo>
                    <a:cubicBezTo>
                      <a:pt x="230" y="42"/>
                      <a:pt x="230" y="43"/>
                      <a:pt x="230" y="43"/>
                    </a:cubicBezTo>
                    <a:cubicBezTo>
                      <a:pt x="232" y="43"/>
                      <a:pt x="230" y="42"/>
                      <a:pt x="230" y="41"/>
                    </a:cubicBezTo>
                    <a:cubicBezTo>
                      <a:pt x="230" y="41"/>
                      <a:pt x="229" y="42"/>
                      <a:pt x="228" y="41"/>
                    </a:cubicBezTo>
                    <a:cubicBezTo>
                      <a:pt x="227" y="40"/>
                      <a:pt x="225" y="38"/>
                      <a:pt x="226" y="37"/>
                    </a:cubicBezTo>
                    <a:cubicBezTo>
                      <a:pt x="225" y="37"/>
                      <a:pt x="224" y="36"/>
                      <a:pt x="223" y="36"/>
                    </a:cubicBezTo>
                    <a:cubicBezTo>
                      <a:pt x="224" y="37"/>
                      <a:pt x="225" y="38"/>
                      <a:pt x="224" y="39"/>
                    </a:cubicBezTo>
                    <a:cubicBezTo>
                      <a:pt x="223" y="39"/>
                      <a:pt x="222" y="38"/>
                      <a:pt x="222" y="37"/>
                    </a:cubicBezTo>
                    <a:cubicBezTo>
                      <a:pt x="223" y="37"/>
                      <a:pt x="223" y="37"/>
                      <a:pt x="223" y="37"/>
                    </a:cubicBezTo>
                    <a:cubicBezTo>
                      <a:pt x="222" y="37"/>
                      <a:pt x="220" y="35"/>
                      <a:pt x="220" y="37"/>
                    </a:cubicBezTo>
                    <a:cubicBezTo>
                      <a:pt x="221" y="34"/>
                      <a:pt x="221" y="34"/>
                      <a:pt x="221" y="34"/>
                    </a:cubicBezTo>
                    <a:cubicBezTo>
                      <a:pt x="219" y="35"/>
                      <a:pt x="218" y="33"/>
                      <a:pt x="216" y="33"/>
                    </a:cubicBezTo>
                    <a:cubicBezTo>
                      <a:pt x="217" y="31"/>
                      <a:pt x="220" y="31"/>
                      <a:pt x="218" y="28"/>
                    </a:cubicBezTo>
                    <a:cubicBezTo>
                      <a:pt x="215" y="28"/>
                      <a:pt x="215" y="28"/>
                      <a:pt x="215" y="28"/>
                    </a:cubicBezTo>
                    <a:cubicBezTo>
                      <a:pt x="214" y="27"/>
                      <a:pt x="213" y="27"/>
                      <a:pt x="214" y="26"/>
                    </a:cubicBezTo>
                    <a:cubicBezTo>
                      <a:pt x="211" y="23"/>
                      <a:pt x="208" y="27"/>
                      <a:pt x="206" y="24"/>
                    </a:cubicBezTo>
                    <a:cubicBezTo>
                      <a:pt x="208" y="23"/>
                      <a:pt x="207" y="23"/>
                      <a:pt x="206" y="21"/>
                    </a:cubicBezTo>
                    <a:cubicBezTo>
                      <a:pt x="206" y="21"/>
                      <a:pt x="205" y="22"/>
                      <a:pt x="205" y="22"/>
                    </a:cubicBezTo>
                    <a:cubicBezTo>
                      <a:pt x="205" y="23"/>
                      <a:pt x="206" y="21"/>
                      <a:pt x="207" y="23"/>
                    </a:cubicBezTo>
                    <a:cubicBezTo>
                      <a:pt x="206" y="24"/>
                      <a:pt x="205" y="23"/>
                      <a:pt x="204" y="23"/>
                    </a:cubicBezTo>
                    <a:cubicBezTo>
                      <a:pt x="204" y="17"/>
                      <a:pt x="196" y="17"/>
                      <a:pt x="192" y="13"/>
                    </a:cubicBezTo>
                    <a:cubicBezTo>
                      <a:pt x="191" y="15"/>
                      <a:pt x="189" y="12"/>
                      <a:pt x="188" y="13"/>
                    </a:cubicBezTo>
                    <a:cubicBezTo>
                      <a:pt x="189" y="10"/>
                      <a:pt x="185" y="12"/>
                      <a:pt x="185" y="10"/>
                    </a:cubicBezTo>
                    <a:cubicBezTo>
                      <a:pt x="184" y="13"/>
                      <a:pt x="184" y="13"/>
                      <a:pt x="184" y="13"/>
                    </a:cubicBezTo>
                    <a:cubicBezTo>
                      <a:pt x="182" y="10"/>
                      <a:pt x="179" y="14"/>
                      <a:pt x="178" y="11"/>
                    </a:cubicBezTo>
                    <a:cubicBezTo>
                      <a:pt x="176" y="10"/>
                      <a:pt x="179" y="10"/>
                      <a:pt x="180" y="9"/>
                    </a:cubicBezTo>
                    <a:cubicBezTo>
                      <a:pt x="178" y="6"/>
                      <a:pt x="173" y="10"/>
                      <a:pt x="172" y="6"/>
                    </a:cubicBezTo>
                    <a:cubicBezTo>
                      <a:pt x="171" y="7"/>
                      <a:pt x="172" y="9"/>
                      <a:pt x="170" y="9"/>
                    </a:cubicBezTo>
                    <a:cubicBezTo>
                      <a:pt x="168" y="8"/>
                      <a:pt x="165" y="6"/>
                      <a:pt x="166" y="5"/>
                    </a:cubicBezTo>
                    <a:cubicBezTo>
                      <a:pt x="164" y="6"/>
                      <a:pt x="164" y="6"/>
                      <a:pt x="162" y="5"/>
                    </a:cubicBezTo>
                    <a:cubicBezTo>
                      <a:pt x="163" y="4"/>
                      <a:pt x="163" y="5"/>
                      <a:pt x="164" y="4"/>
                    </a:cubicBezTo>
                    <a:cubicBezTo>
                      <a:pt x="162" y="3"/>
                      <a:pt x="160" y="4"/>
                      <a:pt x="157" y="4"/>
                    </a:cubicBezTo>
                    <a:cubicBezTo>
                      <a:pt x="156" y="2"/>
                      <a:pt x="152" y="3"/>
                      <a:pt x="150" y="1"/>
                    </a:cubicBezTo>
                    <a:cubicBezTo>
                      <a:pt x="148" y="3"/>
                      <a:pt x="145" y="0"/>
                      <a:pt x="145" y="3"/>
                    </a:cubicBezTo>
                    <a:close/>
                    <a:moveTo>
                      <a:pt x="122" y="4"/>
                    </a:moveTo>
                    <a:cubicBezTo>
                      <a:pt x="122" y="4"/>
                      <a:pt x="122" y="3"/>
                      <a:pt x="123" y="3"/>
                    </a:cubicBezTo>
                    <a:cubicBezTo>
                      <a:pt x="122" y="4"/>
                      <a:pt x="122" y="4"/>
                      <a:pt x="12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38" name="Freeform 24"/>
              <p:cNvSpPr>
                <a:spLocks noEditPoints="1"/>
              </p:cNvSpPr>
              <p:nvPr/>
            </p:nvSpPr>
            <p:spPr bwMode="auto">
              <a:xfrm>
                <a:off x="4360863" y="4533900"/>
                <a:ext cx="290513" cy="641350"/>
              </a:xfrm>
              <a:custGeom>
                <a:avLst/>
                <a:gdLst>
                  <a:gd name="T0" fmla="*/ 129 w 134"/>
                  <a:gd name="T1" fmla="*/ 226 h 298"/>
                  <a:gd name="T2" fmla="*/ 131 w 134"/>
                  <a:gd name="T3" fmla="*/ 241 h 298"/>
                  <a:gd name="T4" fmla="*/ 132 w 134"/>
                  <a:gd name="T5" fmla="*/ 241 h 298"/>
                  <a:gd name="T6" fmla="*/ 130 w 134"/>
                  <a:gd name="T7" fmla="*/ 240 h 298"/>
                  <a:gd name="T8" fmla="*/ 128 w 134"/>
                  <a:gd name="T9" fmla="*/ 228 h 298"/>
                  <a:gd name="T10" fmla="*/ 128 w 134"/>
                  <a:gd name="T11" fmla="*/ 228 h 298"/>
                  <a:gd name="T12" fmla="*/ 121 w 134"/>
                  <a:gd name="T13" fmla="*/ 229 h 298"/>
                  <a:gd name="T14" fmla="*/ 124 w 134"/>
                  <a:gd name="T15" fmla="*/ 222 h 298"/>
                  <a:gd name="T16" fmla="*/ 119 w 134"/>
                  <a:gd name="T17" fmla="*/ 220 h 298"/>
                  <a:gd name="T18" fmla="*/ 101 w 134"/>
                  <a:gd name="T19" fmla="*/ 209 h 298"/>
                  <a:gd name="T20" fmla="*/ 92 w 134"/>
                  <a:gd name="T21" fmla="*/ 204 h 298"/>
                  <a:gd name="T22" fmla="*/ 79 w 134"/>
                  <a:gd name="T23" fmla="*/ 196 h 298"/>
                  <a:gd name="T24" fmla="*/ 72 w 134"/>
                  <a:gd name="T25" fmla="*/ 193 h 298"/>
                  <a:gd name="T26" fmla="*/ 68 w 134"/>
                  <a:gd name="T27" fmla="*/ 189 h 298"/>
                  <a:gd name="T28" fmla="*/ 64 w 134"/>
                  <a:gd name="T29" fmla="*/ 186 h 298"/>
                  <a:gd name="T30" fmla="*/ 60 w 134"/>
                  <a:gd name="T31" fmla="*/ 186 h 298"/>
                  <a:gd name="T32" fmla="*/ 52 w 134"/>
                  <a:gd name="T33" fmla="*/ 179 h 298"/>
                  <a:gd name="T34" fmla="*/ 41 w 134"/>
                  <a:gd name="T35" fmla="*/ 172 h 298"/>
                  <a:gd name="T36" fmla="*/ 32 w 134"/>
                  <a:gd name="T37" fmla="*/ 167 h 298"/>
                  <a:gd name="T38" fmla="*/ 21 w 134"/>
                  <a:gd name="T39" fmla="*/ 162 h 298"/>
                  <a:gd name="T40" fmla="*/ 16 w 134"/>
                  <a:gd name="T41" fmla="*/ 161 h 298"/>
                  <a:gd name="T42" fmla="*/ 17 w 134"/>
                  <a:gd name="T43" fmla="*/ 159 h 298"/>
                  <a:gd name="T44" fmla="*/ 17 w 134"/>
                  <a:gd name="T45" fmla="*/ 158 h 298"/>
                  <a:gd name="T46" fmla="*/ 20 w 134"/>
                  <a:gd name="T47" fmla="*/ 144 h 298"/>
                  <a:gd name="T48" fmla="*/ 21 w 134"/>
                  <a:gd name="T49" fmla="*/ 136 h 298"/>
                  <a:gd name="T50" fmla="*/ 26 w 134"/>
                  <a:gd name="T51" fmla="*/ 131 h 298"/>
                  <a:gd name="T52" fmla="*/ 28 w 134"/>
                  <a:gd name="T53" fmla="*/ 120 h 298"/>
                  <a:gd name="T54" fmla="*/ 38 w 134"/>
                  <a:gd name="T55" fmla="*/ 110 h 298"/>
                  <a:gd name="T56" fmla="*/ 43 w 134"/>
                  <a:gd name="T57" fmla="*/ 101 h 298"/>
                  <a:gd name="T58" fmla="*/ 51 w 134"/>
                  <a:gd name="T59" fmla="*/ 92 h 298"/>
                  <a:gd name="T60" fmla="*/ 66 w 134"/>
                  <a:gd name="T61" fmla="*/ 74 h 298"/>
                  <a:gd name="T62" fmla="*/ 72 w 134"/>
                  <a:gd name="T63" fmla="*/ 62 h 298"/>
                  <a:gd name="T64" fmla="*/ 87 w 134"/>
                  <a:gd name="T65" fmla="*/ 43 h 298"/>
                  <a:gd name="T66" fmla="*/ 106 w 134"/>
                  <a:gd name="T67" fmla="*/ 24 h 298"/>
                  <a:gd name="T68" fmla="*/ 63 w 134"/>
                  <a:gd name="T69" fmla="*/ 55 h 298"/>
                  <a:gd name="T70" fmla="*/ 52 w 134"/>
                  <a:gd name="T71" fmla="*/ 69 h 298"/>
                  <a:gd name="T72" fmla="*/ 1 w 134"/>
                  <a:gd name="T73" fmla="*/ 154 h 298"/>
                  <a:gd name="T74" fmla="*/ 20 w 134"/>
                  <a:gd name="T75" fmla="*/ 181 h 298"/>
                  <a:gd name="T76" fmla="*/ 33 w 134"/>
                  <a:gd name="T77" fmla="*/ 191 h 298"/>
                  <a:gd name="T78" fmla="*/ 66 w 134"/>
                  <a:gd name="T79" fmla="*/ 212 h 298"/>
                  <a:gd name="T80" fmla="*/ 88 w 134"/>
                  <a:gd name="T81" fmla="*/ 225 h 298"/>
                  <a:gd name="T82" fmla="*/ 110 w 134"/>
                  <a:gd name="T83" fmla="*/ 239 h 298"/>
                  <a:gd name="T84" fmla="*/ 106 w 134"/>
                  <a:gd name="T85" fmla="*/ 254 h 298"/>
                  <a:gd name="T86" fmla="*/ 95 w 134"/>
                  <a:gd name="T87" fmla="*/ 278 h 298"/>
                  <a:gd name="T88" fmla="*/ 84 w 134"/>
                  <a:gd name="T89" fmla="*/ 292 h 298"/>
                  <a:gd name="T90" fmla="*/ 75 w 134"/>
                  <a:gd name="T91" fmla="*/ 291 h 298"/>
                  <a:gd name="T92" fmla="*/ 72 w 134"/>
                  <a:gd name="T93" fmla="*/ 295 h 298"/>
                  <a:gd name="T94" fmla="*/ 82 w 134"/>
                  <a:gd name="T95" fmla="*/ 294 h 298"/>
                  <a:gd name="T96" fmla="*/ 86 w 134"/>
                  <a:gd name="T97" fmla="*/ 293 h 298"/>
                  <a:gd name="T98" fmla="*/ 102 w 134"/>
                  <a:gd name="T99" fmla="*/ 286 h 298"/>
                  <a:gd name="T100" fmla="*/ 111 w 134"/>
                  <a:gd name="T101" fmla="*/ 276 h 298"/>
                  <a:gd name="T102" fmla="*/ 115 w 134"/>
                  <a:gd name="T103" fmla="*/ 276 h 298"/>
                  <a:gd name="T104" fmla="*/ 120 w 134"/>
                  <a:gd name="T105" fmla="*/ 275 h 298"/>
                  <a:gd name="T106" fmla="*/ 118 w 134"/>
                  <a:gd name="T107" fmla="*/ 268 h 298"/>
                  <a:gd name="T108" fmla="*/ 116 w 134"/>
                  <a:gd name="T109" fmla="*/ 262 h 298"/>
                  <a:gd name="T110" fmla="*/ 124 w 134"/>
                  <a:gd name="T111" fmla="*/ 260 h 298"/>
                  <a:gd name="T112" fmla="*/ 124 w 134"/>
                  <a:gd name="T113" fmla="*/ 255 h 298"/>
                  <a:gd name="T114" fmla="*/ 128 w 134"/>
                  <a:gd name="T115" fmla="*/ 252 h 298"/>
                  <a:gd name="T116" fmla="*/ 130 w 134"/>
                  <a:gd name="T117" fmla="*/ 247 h 298"/>
                  <a:gd name="T118" fmla="*/ 132 w 134"/>
                  <a:gd name="T119" fmla="*/ 244 h 298"/>
                  <a:gd name="T120" fmla="*/ 17 w 134"/>
                  <a:gd name="T121" fmla="*/ 15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298">
                    <a:moveTo>
                      <a:pt x="132" y="242"/>
                    </a:move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1" y="238"/>
                      <a:pt x="129" y="228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9" y="226"/>
                      <a:pt x="129" y="226"/>
                      <a:pt x="129" y="226"/>
                    </a:cubicBezTo>
                    <a:cubicBezTo>
                      <a:pt x="128" y="226"/>
                      <a:pt x="128" y="226"/>
                      <a:pt x="128" y="227"/>
                    </a:cubicBezTo>
                    <a:cubicBezTo>
                      <a:pt x="128" y="227"/>
                      <a:pt x="129" y="231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1"/>
                      <a:pt x="132" y="241"/>
                      <a:pt x="132" y="241"/>
                    </a:cubicBezTo>
                    <a:cubicBezTo>
                      <a:pt x="132" y="242"/>
                      <a:pt x="132" y="242"/>
                      <a:pt x="132" y="242"/>
                    </a:cubicBezTo>
                    <a:cubicBezTo>
                      <a:pt x="132" y="243"/>
                      <a:pt x="131" y="242"/>
                      <a:pt x="131" y="242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1" y="242"/>
                      <a:pt x="131" y="242"/>
                      <a:pt x="131" y="242"/>
                    </a:cubicBezTo>
                    <a:cubicBezTo>
                      <a:pt x="131" y="241"/>
                      <a:pt x="130" y="241"/>
                      <a:pt x="130" y="241"/>
                    </a:cubicBezTo>
                    <a:cubicBezTo>
                      <a:pt x="130" y="240"/>
                      <a:pt x="130" y="240"/>
                      <a:pt x="130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31" y="240"/>
                      <a:pt x="131" y="240"/>
                      <a:pt x="131" y="240"/>
                    </a:cubicBezTo>
                    <a:cubicBezTo>
                      <a:pt x="129" y="235"/>
                      <a:pt x="127" y="226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8" y="228"/>
                      <a:pt x="128" y="228"/>
                      <a:pt x="128" y="228"/>
                    </a:cubicBezTo>
                    <a:cubicBezTo>
                      <a:pt x="129" y="230"/>
                      <a:pt x="128" y="227"/>
                      <a:pt x="128" y="227"/>
                    </a:cubicBezTo>
                    <a:cubicBezTo>
                      <a:pt x="127" y="227"/>
                      <a:pt x="126" y="228"/>
                      <a:pt x="126" y="229"/>
                    </a:cubicBezTo>
                    <a:cubicBezTo>
                      <a:pt x="126" y="228"/>
                      <a:pt x="124" y="229"/>
                      <a:pt x="124" y="227"/>
                    </a:cubicBezTo>
                    <a:cubicBezTo>
                      <a:pt x="125" y="226"/>
                      <a:pt x="126" y="228"/>
                      <a:pt x="126" y="226"/>
                    </a:cubicBezTo>
                    <a:cubicBezTo>
                      <a:pt x="125" y="225"/>
                      <a:pt x="123" y="229"/>
                      <a:pt x="121" y="229"/>
                    </a:cubicBezTo>
                    <a:cubicBezTo>
                      <a:pt x="121" y="230"/>
                      <a:pt x="119" y="232"/>
                      <a:pt x="118" y="232"/>
                    </a:cubicBezTo>
                    <a:cubicBezTo>
                      <a:pt x="116" y="230"/>
                      <a:pt x="119" y="232"/>
                      <a:pt x="120" y="230"/>
                    </a:cubicBezTo>
                    <a:cubicBezTo>
                      <a:pt x="119" y="229"/>
                      <a:pt x="119" y="229"/>
                      <a:pt x="119" y="229"/>
                    </a:cubicBezTo>
                    <a:cubicBezTo>
                      <a:pt x="119" y="226"/>
                      <a:pt x="123" y="227"/>
                      <a:pt x="124" y="224"/>
                    </a:cubicBezTo>
                    <a:cubicBezTo>
                      <a:pt x="123" y="225"/>
                      <a:pt x="123" y="225"/>
                      <a:pt x="123" y="225"/>
                    </a:cubicBezTo>
                    <a:cubicBezTo>
                      <a:pt x="123" y="224"/>
                      <a:pt x="124" y="223"/>
                      <a:pt x="124" y="222"/>
                    </a:cubicBezTo>
                    <a:cubicBezTo>
                      <a:pt x="123" y="224"/>
                      <a:pt x="122" y="221"/>
                      <a:pt x="122" y="222"/>
                    </a:cubicBezTo>
                    <a:cubicBezTo>
                      <a:pt x="121" y="223"/>
                      <a:pt x="123" y="222"/>
                      <a:pt x="122" y="223"/>
                    </a:cubicBezTo>
                    <a:cubicBezTo>
                      <a:pt x="121" y="222"/>
                      <a:pt x="119" y="225"/>
                      <a:pt x="118" y="223"/>
                    </a:cubicBezTo>
                    <a:cubicBezTo>
                      <a:pt x="120" y="222"/>
                      <a:pt x="119" y="221"/>
                      <a:pt x="120" y="220"/>
                    </a:cubicBezTo>
                    <a:cubicBezTo>
                      <a:pt x="120" y="219"/>
                      <a:pt x="119" y="222"/>
                      <a:pt x="119" y="220"/>
                    </a:cubicBezTo>
                    <a:cubicBezTo>
                      <a:pt x="119" y="220"/>
                      <a:pt x="119" y="220"/>
                      <a:pt x="119" y="220"/>
                    </a:cubicBezTo>
                    <a:cubicBezTo>
                      <a:pt x="116" y="217"/>
                      <a:pt x="112" y="215"/>
                      <a:pt x="107" y="216"/>
                    </a:cubicBezTo>
                    <a:cubicBezTo>
                      <a:pt x="108" y="215"/>
                      <a:pt x="107" y="214"/>
                      <a:pt x="106" y="212"/>
                    </a:cubicBezTo>
                    <a:cubicBezTo>
                      <a:pt x="106" y="213"/>
                      <a:pt x="105" y="213"/>
                      <a:pt x="104" y="213"/>
                    </a:cubicBezTo>
                    <a:cubicBezTo>
                      <a:pt x="105" y="211"/>
                      <a:pt x="105" y="211"/>
                      <a:pt x="105" y="211"/>
                    </a:cubicBezTo>
                    <a:cubicBezTo>
                      <a:pt x="104" y="209"/>
                      <a:pt x="102" y="210"/>
                      <a:pt x="101" y="210"/>
                    </a:cubicBezTo>
                    <a:cubicBezTo>
                      <a:pt x="101" y="210"/>
                      <a:pt x="101" y="210"/>
                      <a:pt x="101" y="209"/>
                    </a:cubicBezTo>
                    <a:cubicBezTo>
                      <a:pt x="101" y="207"/>
                      <a:pt x="100" y="209"/>
                      <a:pt x="99" y="210"/>
                    </a:cubicBezTo>
                    <a:cubicBezTo>
                      <a:pt x="99" y="208"/>
                      <a:pt x="99" y="208"/>
                      <a:pt x="99" y="208"/>
                    </a:cubicBezTo>
                    <a:cubicBezTo>
                      <a:pt x="99" y="209"/>
                      <a:pt x="99" y="209"/>
                      <a:pt x="99" y="209"/>
                    </a:cubicBezTo>
                    <a:cubicBezTo>
                      <a:pt x="97" y="209"/>
                      <a:pt x="96" y="208"/>
                      <a:pt x="98" y="20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97" y="206"/>
                      <a:pt x="94" y="204"/>
                      <a:pt x="92" y="204"/>
                    </a:cubicBezTo>
                    <a:cubicBezTo>
                      <a:pt x="93" y="205"/>
                      <a:pt x="92" y="205"/>
                      <a:pt x="92" y="207"/>
                    </a:cubicBezTo>
                    <a:cubicBezTo>
                      <a:pt x="90" y="208"/>
                      <a:pt x="92" y="206"/>
                      <a:pt x="90" y="207"/>
                    </a:cubicBezTo>
                    <a:cubicBezTo>
                      <a:pt x="91" y="206"/>
                      <a:pt x="91" y="205"/>
                      <a:pt x="92" y="205"/>
                    </a:cubicBezTo>
                    <a:cubicBezTo>
                      <a:pt x="91" y="201"/>
                      <a:pt x="87" y="201"/>
                      <a:pt x="85" y="199"/>
                    </a:cubicBezTo>
                    <a:cubicBezTo>
                      <a:pt x="84" y="199"/>
                      <a:pt x="84" y="199"/>
                      <a:pt x="84" y="200"/>
                    </a:cubicBezTo>
                    <a:cubicBezTo>
                      <a:pt x="83" y="197"/>
                      <a:pt x="80" y="198"/>
                      <a:pt x="79" y="196"/>
                    </a:cubicBezTo>
                    <a:cubicBezTo>
                      <a:pt x="79" y="197"/>
                      <a:pt x="77" y="199"/>
                      <a:pt x="76" y="198"/>
                    </a:cubicBezTo>
                    <a:cubicBezTo>
                      <a:pt x="74" y="199"/>
                      <a:pt x="77" y="195"/>
                      <a:pt x="77" y="194"/>
                    </a:cubicBezTo>
                    <a:cubicBezTo>
                      <a:pt x="76" y="194"/>
                      <a:pt x="75" y="194"/>
                      <a:pt x="74" y="194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3" y="194"/>
                      <a:pt x="72" y="194"/>
                      <a:pt x="72" y="193"/>
                    </a:cubicBezTo>
                    <a:cubicBezTo>
                      <a:pt x="72" y="193"/>
                      <a:pt x="72" y="193"/>
                      <a:pt x="72" y="193"/>
                    </a:cubicBezTo>
                    <a:cubicBezTo>
                      <a:pt x="72" y="192"/>
                      <a:pt x="72" y="191"/>
                      <a:pt x="71" y="190"/>
                    </a:cubicBezTo>
                    <a:cubicBezTo>
                      <a:pt x="70" y="192"/>
                      <a:pt x="69" y="190"/>
                      <a:pt x="68" y="191"/>
                    </a:cubicBezTo>
                    <a:cubicBezTo>
                      <a:pt x="68" y="191"/>
                      <a:pt x="68" y="191"/>
                      <a:pt x="68" y="190"/>
                    </a:cubicBezTo>
                    <a:cubicBezTo>
                      <a:pt x="67" y="191"/>
                      <a:pt x="67" y="191"/>
                      <a:pt x="67" y="191"/>
                    </a:cubicBezTo>
                    <a:cubicBezTo>
                      <a:pt x="67" y="190"/>
                      <a:pt x="67" y="190"/>
                      <a:pt x="67" y="190"/>
                    </a:cubicBezTo>
                    <a:cubicBezTo>
                      <a:pt x="67" y="190"/>
                      <a:pt x="68" y="189"/>
                      <a:pt x="68" y="189"/>
                    </a:cubicBezTo>
                    <a:cubicBezTo>
                      <a:pt x="67" y="187"/>
                      <a:pt x="67" y="190"/>
                      <a:pt x="66" y="190"/>
                    </a:cubicBezTo>
                    <a:cubicBezTo>
                      <a:pt x="64" y="191"/>
                      <a:pt x="65" y="189"/>
                      <a:pt x="65" y="189"/>
                    </a:cubicBezTo>
                    <a:cubicBezTo>
                      <a:pt x="66" y="188"/>
                      <a:pt x="66" y="189"/>
                      <a:pt x="66" y="189"/>
                    </a:cubicBezTo>
                    <a:cubicBezTo>
                      <a:pt x="67" y="188"/>
                      <a:pt x="66" y="188"/>
                      <a:pt x="66" y="188"/>
                    </a:cubicBezTo>
                    <a:cubicBezTo>
                      <a:pt x="66" y="187"/>
                      <a:pt x="65" y="189"/>
                      <a:pt x="65" y="188"/>
                    </a:cubicBezTo>
                    <a:cubicBezTo>
                      <a:pt x="64" y="188"/>
                      <a:pt x="63" y="187"/>
                      <a:pt x="64" y="186"/>
                    </a:cubicBezTo>
                    <a:cubicBezTo>
                      <a:pt x="63" y="186"/>
                      <a:pt x="62" y="186"/>
                      <a:pt x="61" y="186"/>
                    </a:cubicBezTo>
                    <a:cubicBezTo>
                      <a:pt x="62" y="187"/>
                      <a:pt x="62" y="188"/>
                      <a:pt x="62" y="189"/>
                    </a:cubicBezTo>
                    <a:cubicBezTo>
                      <a:pt x="61" y="189"/>
                      <a:pt x="60" y="189"/>
                      <a:pt x="61" y="188"/>
                    </a:cubicBezTo>
                    <a:cubicBezTo>
                      <a:pt x="61" y="188"/>
                      <a:pt x="61" y="188"/>
                      <a:pt x="61" y="188"/>
                    </a:cubicBezTo>
                    <a:cubicBezTo>
                      <a:pt x="61" y="188"/>
                      <a:pt x="60" y="187"/>
                      <a:pt x="59" y="188"/>
                    </a:cubicBezTo>
                    <a:cubicBezTo>
                      <a:pt x="60" y="186"/>
                      <a:pt x="60" y="186"/>
                      <a:pt x="60" y="186"/>
                    </a:cubicBezTo>
                    <a:cubicBezTo>
                      <a:pt x="59" y="187"/>
                      <a:pt x="58" y="186"/>
                      <a:pt x="57" y="186"/>
                    </a:cubicBezTo>
                    <a:cubicBezTo>
                      <a:pt x="58" y="185"/>
                      <a:pt x="60" y="183"/>
                      <a:pt x="58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183"/>
                      <a:pt x="56" y="182"/>
                      <a:pt x="56" y="181"/>
                    </a:cubicBezTo>
                    <a:cubicBezTo>
                      <a:pt x="55" y="179"/>
                      <a:pt x="52" y="184"/>
                      <a:pt x="51" y="182"/>
                    </a:cubicBezTo>
                    <a:cubicBezTo>
                      <a:pt x="53" y="181"/>
                      <a:pt x="52" y="180"/>
                      <a:pt x="52" y="179"/>
                    </a:cubicBezTo>
                    <a:cubicBezTo>
                      <a:pt x="52" y="179"/>
                      <a:pt x="51" y="180"/>
                      <a:pt x="51" y="180"/>
                    </a:cubicBezTo>
                    <a:cubicBezTo>
                      <a:pt x="51" y="181"/>
                      <a:pt x="52" y="179"/>
                      <a:pt x="52" y="180"/>
                    </a:cubicBezTo>
                    <a:cubicBezTo>
                      <a:pt x="51" y="182"/>
                      <a:pt x="51" y="181"/>
                      <a:pt x="50" y="181"/>
                    </a:cubicBezTo>
                    <a:cubicBezTo>
                      <a:pt x="51" y="176"/>
                      <a:pt x="46" y="177"/>
                      <a:pt x="45" y="174"/>
                    </a:cubicBezTo>
                    <a:cubicBezTo>
                      <a:pt x="44" y="176"/>
                      <a:pt x="44" y="174"/>
                      <a:pt x="43" y="174"/>
                    </a:cubicBezTo>
                    <a:cubicBezTo>
                      <a:pt x="44" y="172"/>
                      <a:pt x="41" y="174"/>
                      <a:pt x="41" y="172"/>
                    </a:cubicBezTo>
                    <a:cubicBezTo>
                      <a:pt x="40" y="174"/>
                      <a:pt x="40" y="174"/>
                      <a:pt x="40" y="174"/>
                    </a:cubicBezTo>
                    <a:cubicBezTo>
                      <a:pt x="40" y="172"/>
                      <a:pt x="36" y="176"/>
                      <a:pt x="37" y="173"/>
                    </a:cubicBezTo>
                    <a:cubicBezTo>
                      <a:pt x="36" y="172"/>
                      <a:pt x="38" y="172"/>
                      <a:pt x="38" y="172"/>
                    </a:cubicBezTo>
                    <a:cubicBezTo>
                      <a:pt x="39" y="169"/>
                      <a:pt x="34" y="172"/>
                      <a:pt x="35" y="169"/>
                    </a:cubicBezTo>
                    <a:cubicBezTo>
                      <a:pt x="34" y="169"/>
                      <a:pt x="34" y="171"/>
                      <a:pt x="32" y="171"/>
                    </a:cubicBezTo>
                    <a:cubicBezTo>
                      <a:pt x="32" y="170"/>
                      <a:pt x="31" y="168"/>
                      <a:pt x="32" y="167"/>
                    </a:cubicBezTo>
                    <a:cubicBezTo>
                      <a:pt x="31" y="168"/>
                      <a:pt x="30" y="168"/>
                      <a:pt x="30" y="167"/>
                    </a:cubicBezTo>
                    <a:cubicBezTo>
                      <a:pt x="30" y="166"/>
                      <a:pt x="31" y="167"/>
                      <a:pt x="31" y="166"/>
                    </a:cubicBezTo>
                    <a:cubicBezTo>
                      <a:pt x="30" y="165"/>
                      <a:pt x="29" y="166"/>
                      <a:pt x="27" y="166"/>
                    </a:cubicBezTo>
                    <a:cubicBezTo>
                      <a:pt x="28" y="164"/>
                      <a:pt x="25" y="164"/>
                      <a:pt x="24" y="162"/>
                    </a:cubicBezTo>
                    <a:cubicBezTo>
                      <a:pt x="22" y="164"/>
                      <a:pt x="22" y="160"/>
                      <a:pt x="21" y="163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20" y="162"/>
                      <a:pt x="19" y="164"/>
                      <a:pt x="18" y="164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20" y="159"/>
                      <a:pt x="19" y="161"/>
                      <a:pt x="20" y="160"/>
                    </a:cubicBezTo>
                    <a:cubicBezTo>
                      <a:pt x="19" y="161"/>
                      <a:pt x="19" y="160"/>
                      <a:pt x="18" y="161"/>
                    </a:cubicBezTo>
                    <a:cubicBezTo>
                      <a:pt x="18" y="161"/>
                      <a:pt x="18" y="161"/>
                      <a:pt x="18" y="161"/>
                    </a:cubicBezTo>
                    <a:cubicBezTo>
                      <a:pt x="17" y="161"/>
                      <a:pt x="17" y="162"/>
                      <a:pt x="16" y="161"/>
                    </a:cubicBezTo>
                    <a:cubicBezTo>
                      <a:pt x="16" y="161"/>
                      <a:pt x="18" y="160"/>
                      <a:pt x="18" y="160"/>
                    </a:cubicBezTo>
                    <a:cubicBezTo>
                      <a:pt x="19" y="160"/>
                      <a:pt x="18" y="160"/>
                      <a:pt x="18" y="160"/>
                    </a:cubicBezTo>
                    <a:cubicBezTo>
                      <a:pt x="18" y="160"/>
                      <a:pt x="18" y="160"/>
                      <a:pt x="17" y="160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7" y="160"/>
                      <a:pt x="17" y="159"/>
                    </a:cubicBezTo>
                    <a:cubicBezTo>
                      <a:pt x="17" y="159"/>
                      <a:pt x="17" y="159"/>
                      <a:pt x="17" y="159"/>
                    </a:cubicBezTo>
                    <a:cubicBezTo>
                      <a:pt x="18" y="160"/>
                      <a:pt x="18" y="160"/>
                      <a:pt x="18" y="160"/>
                    </a:cubicBezTo>
                    <a:cubicBezTo>
                      <a:pt x="18" y="160"/>
                      <a:pt x="18" y="159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18" y="159"/>
                      <a:pt x="18" y="159"/>
                      <a:pt x="18" y="159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20" y="159"/>
                      <a:pt x="18" y="158"/>
                      <a:pt x="17" y="158"/>
                    </a:cubicBezTo>
                    <a:cubicBezTo>
                      <a:pt x="19" y="157"/>
                      <a:pt x="18" y="154"/>
                      <a:pt x="17" y="153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8" y="152"/>
                      <a:pt x="17" y="151"/>
                      <a:pt x="18" y="151"/>
                    </a:cubicBezTo>
                    <a:cubicBezTo>
                      <a:pt x="17" y="150"/>
                      <a:pt x="19" y="151"/>
                      <a:pt x="19" y="150"/>
                    </a:cubicBezTo>
                    <a:cubicBezTo>
                      <a:pt x="19" y="150"/>
                      <a:pt x="18" y="150"/>
                      <a:pt x="18" y="150"/>
                    </a:cubicBezTo>
                    <a:cubicBezTo>
                      <a:pt x="21" y="149"/>
                      <a:pt x="18" y="145"/>
                      <a:pt x="20" y="144"/>
                    </a:cubicBezTo>
                    <a:cubicBezTo>
                      <a:pt x="20" y="144"/>
                      <a:pt x="21" y="145"/>
                      <a:pt x="21" y="145"/>
                    </a:cubicBezTo>
                    <a:cubicBezTo>
                      <a:pt x="21" y="143"/>
                      <a:pt x="21" y="142"/>
                      <a:pt x="20" y="140"/>
                    </a:cubicBezTo>
                    <a:cubicBezTo>
                      <a:pt x="21" y="140"/>
                      <a:pt x="22" y="140"/>
                      <a:pt x="22" y="141"/>
                    </a:cubicBezTo>
                    <a:cubicBezTo>
                      <a:pt x="22" y="140"/>
                      <a:pt x="23" y="138"/>
                      <a:pt x="22" y="137"/>
                    </a:cubicBezTo>
                    <a:cubicBezTo>
                      <a:pt x="21" y="138"/>
                      <a:pt x="22" y="138"/>
                      <a:pt x="22" y="138"/>
                    </a:cubicBezTo>
                    <a:cubicBezTo>
                      <a:pt x="20" y="138"/>
                      <a:pt x="20" y="136"/>
                      <a:pt x="21" y="13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1" y="135"/>
                      <a:pt x="21" y="134"/>
                      <a:pt x="21" y="133"/>
                    </a:cubicBezTo>
                    <a:cubicBezTo>
                      <a:pt x="22" y="133"/>
                      <a:pt x="21" y="134"/>
                      <a:pt x="22" y="134"/>
                    </a:cubicBezTo>
                    <a:cubicBezTo>
                      <a:pt x="25" y="135"/>
                      <a:pt x="25" y="133"/>
                      <a:pt x="25" y="133"/>
                    </a:cubicBezTo>
                    <a:cubicBezTo>
                      <a:pt x="25" y="132"/>
                      <a:pt x="25" y="131"/>
                      <a:pt x="24" y="131"/>
                    </a:cubicBezTo>
                    <a:cubicBezTo>
                      <a:pt x="24" y="130"/>
                      <a:pt x="26" y="132"/>
                      <a:pt x="26" y="131"/>
                    </a:cubicBezTo>
                    <a:cubicBezTo>
                      <a:pt x="24" y="126"/>
                      <a:pt x="24" y="126"/>
                      <a:pt x="24" y="126"/>
                    </a:cubicBezTo>
                    <a:cubicBezTo>
                      <a:pt x="24" y="127"/>
                      <a:pt x="26" y="127"/>
                      <a:pt x="26" y="128"/>
                    </a:cubicBezTo>
                    <a:cubicBezTo>
                      <a:pt x="27" y="126"/>
                      <a:pt x="25" y="124"/>
                      <a:pt x="24" y="122"/>
                    </a:cubicBezTo>
                    <a:cubicBezTo>
                      <a:pt x="25" y="121"/>
                      <a:pt x="25" y="119"/>
                      <a:pt x="26" y="119"/>
                    </a:cubicBezTo>
                    <a:cubicBezTo>
                      <a:pt x="27" y="119"/>
                      <a:pt x="25" y="119"/>
                      <a:pt x="26" y="120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7" y="121"/>
                      <a:pt x="30" y="121"/>
                      <a:pt x="30" y="122"/>
                    </a:cubicBezTo>
                    <a:cubicBezTo>
                      <a:pt x="30" y="121"/>
                      <a:pt x="32" y="119"/>
                      <a:pt x="34" y="118"/>
                    </a:cubicBezTo>
                    <a:cubicBezTo>
                      <a:pt x="31" y="117"/>
                      <a:pt x="34" y="116"/>
                      <a:pt x="32" y="114"/>
                    </a:cubicBezTo>
                    <a:cubicBezTo>
                      <a:pt x="32" y="112"/>
                      <a:pt x="34" y="115"/>
                      <a:pt x="35" y="114"/>
                    </a:cubicBezTo>
                    <a:cubicBezTo>
                      <a:pt x="35" y="112"/>
                      <a:pt x="37" y="111"/>
                      <a:pt x="37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08"/>
                      <a:pt x="40" y="107"/>
                      <a:pt x="39" y="104"/>
                    </a:cubicBezTo>
                    <a:cubicBezTo>
                      <a:pt x="40" y="104"/>
                      <a:pt x="40" y="104"/>
                      <a:pt x="40" y="105"/>
                    </a:cubicBezTo>
                    <a:cubicBezTo>
                      <a:pt x="42" y="104"/>
                      <a:pt x="38" y="103"/>
                      <a:pt x="40" y="102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101"/>
                      <a:pt x="43" y="102"/>
                      <a:pt x="43" y="100"/>
                    </a:cubicBezTo>
                    <a:cubicBezTo>
                      <a:pt x="43" y="100"/>
                      <a:pt x="43" y="100"/>
                      <a:pt x="43" y="101"/>
                    </a:cubicBezTo>
                    <a:cubicBezTo>
                      <a:pt x="44" y="99"/>
                      <a:pt x="45" y="98"/>
                      <a:pt x="44" y="97"/>
                    </a:cubicBezTo>
                    <a:cubicBezTo>
                      <a:pt x="45" y="97"/>
                      <a:pt x="45" y="97"/>
                      <a:pt x="46" y="98"/>
                    </a:cubicBezTo>
                    <a:cubicBezTo>
                      <a:pt x="47" y="98"/>
                      <a:pt x="45" y="96"/>
                      <a:pt x="46" y="95"/>
                    </a:cubicBezTo>
                    <a:cubicBezTo>
                      <a:pt x="46" y="95"/>
                      <a:pt x="48" y="95"/>
                      <a:pt x="47" y="95"/>
                    </a:cubicBezTo>
                    <a:cubicBezTo>
                      <a:pt x="47" y="94"/>
                      <a:pt x="48" y="93"/>
                      <a:pt x="48" y="92"/>
                    </a:cubicBezTo>
                    <a:cubicBezTo>
                      <a:pt x="49" y="93"/>
                      <a:pt x="49" y="92"/>
                      <a:pt x="51" y="92"/>
                    </a:cubicBezTo>
                    <a:cubicBezTo>
                      <a:pt x="55" y="87"/>
                      <a:pt x="59" y="82"/>
                      <a:pt x="61" y="76"/>
                    </a:cubicBezTo>
                    <a:cubicBezTo>
                      <a:pt x="64" y="77"/>
                      <a:pt x="62" y="78"/>
                      <a:pt x="63" y="79"/>
                    </a:cubicBezTo>
                    <a:cubicBezTo>
                      <a:pt x="62" y="77"/>
                      <a:pt x="64" y="77"/>
                      <a:pt x="64" y="76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5" y="75"/>
                      <a:pt x="66" y="75"/>
                      <a:pt x="66" y="74"/>
                    </a:cubicBezTo>
                    <a:cubicBezTo>
                      <a:pt x="66" y="74"/>
                      <a:pt x="66" y="74"/>
                      <a:pt x="66" y="74"/>
                    </a:cubicBezTo>
                    <a:cubicBezTo>
                      <a:pt x="65" y="72"/>
                      <a:pt x="69" y="74"/>
                      <a:pt x="67" y="72"/>
                    </a:cubicBezTo>
                    <a:cubicBezTo>
                      <a:pt x="69" y="72"/>
                      <a:pt x="69" y="72"/>
                      <a:pt x="69" y="72"/>
                    </a:cubicBezTo>
                    <a:cubicBezTo>
                      <a:pt x="68" y="70"/>
                      <a:pt x="71" y="72"/>
                      <a:pt x="70" y="69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72" y="69"/>
                      <a:pt x="70" y="65"/>
                      <a:pt x="72" y="66"/>
                    </a:cubicBezTo>
                    <a:cubicBezTo>
                      <a:pt x="72" y="65"/>
                      <a:pt x="73" y="64"/>
                      <a:pt x="72" y="62"/>
                    </a:cubicBezTo>
                    <a:cubicBezTo>
                      <a:pt x="72" y="62"/>
                      <a:pt x="73" y="63"/>
                      <a:pt x="74" y="64"/>
                    </a:cubicBezTo>
                    <a:cubicBezTo>
                      <a:pt x="76" y="59"/>
                      <a:pt x="80" y="55"/>
                      <a:pt x="81" y="50"/>
                    </a:cubicBezTo>
                    <a:cubicBezTo>
                      <a:pt x="81" y="50"/>
                      <a:pt x="81" y="51"/>
                      <a:pt x="82" y="51"/>
                    </a:cubicBezTo>
                    <a:cubicBezTo>
                      <a:pt x="82" y="48"/>
                      <a:pt x="87" y="48"/>
                      <a:pt x="85" y="44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5" y="42"/>
                      <a:pt x="86" y="43"/>
                      <a:pt x="87" y="43"/>
                    </a:cubicBezTo>
                    <a:cubicBezTo>
                      <a:pt x="86" y="42"/>
                      <a:pt x="88" y="41"/>
                      <a:pt x="87" y="40"/>
                    </a:cubicBezTo>
                    <a:cubicBezTo>
                      <a:pt x="88" y="40"/>
                      <a:pt x="88" y="41"/>
                      <a:pt x="88" y="41"/>
                    </a:cubicBezTo>
                    <a:cubicBezTo>
                      <a:pt x="89" y="40"/>
                      <a:pt x="88" y="37"/>
                      <a:pt x="89" y="37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6" y="35"/>
                      <a:pt x="103" y="30"/>
                      <a:pt x="104" y="23"/>
                    </a:cubicBezTo>
                    <a:cubicBezTo>
                      <a:pt x="104" y="22"/>
                      <a:pt x="106" y="24"/>
                      <a:pt x="106" y="24"/>
                    </a:cubicBezTo>
                    <a:cubicBezTo>
                      <a:pt x="107" y="18"/>
                      <a:pt x="115" y="16"/>
                      <a:pt x="114" y="9"/>
                    </a:cubicBezTo>
                    <a:cubicBezTo>
                      <a:pt x="115" y="5"/>
                      <a:pt x="111" y="0"/>
                      <a:pt x="111" y="0"/>
                    </a:cubicBezTo>
                    <a:cubicBezTo>
                      <a:pt x="107" y="9"/>
                      <a:pt x="100" y="14"/>
                      <a:pt x="92" y="19"/>
                    </a:cubicBezTo>
                    <a:cubicBezTo>
                      <a:pt x="91" y="21"/>
                      <a:pt x="89" y="25"/>
                      <a:pt x="86" y="27"/>
                    </a:cubicBezTo>
                    <a:cubicBezTo>
                      <a:pt x="79" y="36"/>
                      <a:pt x="68" y="42"/>
                      <a:pt x="61" y="53"/>
                    </a:cubicBezTo>
                    <a:cubicBezTo>
                      <a:pt x="62" y="53"/>
                      <a:pt x="63" y="54"/>
                      <a:pt x="63" y="55"/>
                    </a:cubicBezTo>
                    <a:cubicBezTo>
                      <a:pt x="62" y="55"/>
                      <a:pt x="62" y="55"/>
                      <a:pt x="62" y="5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2" y="57"/>
                      <a:pt x="61" y="56"/>
                      <a:pt x="61" y="55"/>
                    </a:cubicBezTo>
                    <a:cubicBezTo>
                      <a:pt x="58" y="59"/>
                      <a:pt x="56" y="62"/>
                      <a:pt x="53" y="66"/>
                    </a:cubicBezTo>
                    <a:cubicBezTo>
                      <a:pt x="54" y="67"/>
                      <a:pt x="51" y="68"/>
                      <a:pt x="53" y="69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1" y="72"/>
                      <a:pt x="51" y="72"/>
                      <a:pt x="47" y="73"/>
                    </a:cubicBezTo>
                    <a:cubicBezTo>
                      <a:pt x="37" y="82"/>
                      <a:pt x="31" y="92"/>
                      <a:pt x="22" y="102"/>
                    </a:cubicBezTo>
                    <a:cubicBezTo>
                      <a:pt x="15" y="113"/>
                      <a:pt x="9" y="125"/>
                      <a:pt x="4" y="139"/>
                    </a:cubicBezTo>
                    <a:cubicBezTo>
                      <a:pt x="6" y="142"/>
                      <a:pt x="3" y="145"/>
                      <a:pt x="5" y="148"/>
                    </a:cubicBezTo>
                    <a:cubicBezTo>
                      <a:pt x="4" y="148"/>
                      <a:pt x="4" y="148"/>
                      <a:pt x="4" y="148"/>
                    </a:cubicBezTo>
                    <a:cubicBezTo>
                      <a:pt x="5" y="150"/>
                      <a:pt x="3" y="150"/>
                      <a:pt x="1" y="154"/>
                    </a:cubicBezTo>
                    <a:cubicBezTo>
                      <a:pt x="3" y="154"/>
                      <a:pt x="2" y="155"/>
                      <a:pt x="4" y="155"/>
                    </a:cubicBezTo>
                    <a:cubicBezTo>
                      <a:pt x="5" y="156"/>
                      <a:pt x="1" y="157"/>
                      <a:pt x="2" y="159"/>
                    </a:cubicBezTo>
                    <a:cubicBezTo>
                      <a:pt x="1" y="159"/>
                      <a:pt x="3" y="159"/>
                      <a:pt x="2" y="159"/>
                    </a:cubicBezTo>
                    <a:cubicBezTo>
                      <a:pt x="5" y="164"/>
                      <a:pt x="0" y="158"/>
                      <a:pt x="0" y="166"/>
                    </a:cubicBezTo>
                    <a:cubicBezTo>
                      <a:pt x="2" y="172"/>
                      <a:pt x="10" y="176"/>
                      <a:pt x="13" y="177"/>
                    </a:cubicBezTo>
                    <a:cubicBezTo>
                      <a:pt x="16" y="178"/>
                      <a:pt x="18" y="179"/>
                      <a:pt x="20" y="181"/>
                    </a:cubicBezTo>
                    <a:cubicBezTo>
                      <a:pt x="20" y="181"/>
                      <a:pt x="20" y="179"/>
                      <a:pt x="21" y="180"/>
                    </a:cubicBezTo>
                    <a:cubicBezTo>
                      <a:pt x="20" y="183"/>
                      <a:pt x="23" y="180"/>
                      <a:pt x="23" y="181"/>
                    </a:cubicBezTo>
                    <a:cubicBezTo>
                      <a:pt x="23" y="182"/>
                      <a:pt x="22" y="182"/>
                      <a:pt x="22" y="182"/>
                    </a:cubicBezTo>
                    <a:cubicBezTo>
                      <a:pt x="23" y="184"/>
                      <a:pt x="26" y="184"/>
                      <a:pt x="27" y="186"/>
                    </a:cubicBezTo>
                    <a:cubicBezTo>
                      <a:pt x="30" y="186"/>
                      <a:pt x="31" y="190"/>
                      <a:pt x="33" y="189"/>
                    </a:cubicBezTo>
                    <a:cubicBezTo>
                      <a:pt x="32" y="190"/>
                      <a:pt x="33" y="191"/>
                      <a:pt x="33" y="191"/>
                    </a:cubicBezTo>
                    <a:cubicBezTo>
                      <a:pt x="37" y="189"/>
                      <a:pt x="36" y="195"/>
                      <a:pt x="39" y="194"/>
                    </a:cubicBezTo>
                    <a:cubicBezTo>
                      <a:pt x="39" y="194"/>
                      <a:pt x="39" y="194"/>
                      <a:pt x="39" y="194"/>
                    </a:cubicBezTo>
                    <a:cubicBezTo>
                      <a:pt x="44" y="197"/>
                      <a:pt x="50" y="202"/>
                      <a:pt x="56" y="204"/>
                    </a:cubicBezTo>
                    <a:cubicBezTo>
                      <a:pt x="59" y="205"/>
                      <a:pt x="61" y="210"/>
                      <a:pt x="65" y="211"/>
                    </a:cubicBezTo>
                    <a:cubicBezTo>
                      <a:pt x="66" y="211"/>
                      <a:pt x="66" y="210"/>
                      <a:pt x="67" y="210"/>
                    </a:cubicBezTo>
                    <a:cubicBezTo>
                      <a:pt x="67" y="211"/>
                      <a:pt x="66" y="211"/>
                      <a:pt x="66" y="212"/>
                    </a:cubicBezTo>
                    <a:cubicBezTo>
                      <a:pt x="69" y="212"/>
                      <a:pt x="70" y="215"/>
                      <a:pt x="72" y="216"/>
                    </a:cubicBezTo>
                    <a:cubicBezTo>
                      <a:pt x="72" y="216"/>
                      <a:pt x="73" y="216"/>
                      <a:pt x="73" y="215"/>
                    </a:cubicBezTo>
                    <a:cubicBezTo>
                      <a:pt x="74" y="219"/>
                      <a:pt x="79" y="218"/>
                      <a:pt x="80" y="221"/>
                    </a:cubicBezTo>
                    <a:cubicBezTo>
                      <a:pt x="82" y="218"/>
                      <a:pt x="83" y="220"/>
                      <a:pt x="84" y="220"/>
                    </a:cubicBezTo>
                    <a:cubicBezTo>
                      <a:pt x="85" y="221"/>
                      <a:pt x="84" y="221"/>
                      <a:pt x="84" y="222"/>
                    </a:cubicBezTo>
                    <a:cubicBezTo>
                      <a:pt x="86" y="223"/>
                      <a:pt x="87" y="223"/>
                      <a:pt x="88" y="225"/>
                    </a:cubicBezTo>
                    <a:cubicBezTo>
                      <a:pt x="89" y="226"/>
                      <a:pt x="91" y="224"/>
                      <a:pt x="91" y="226"/>
                    </a:cubicBezTo>
                    <a:cubicBezTo>
                      <a:pt x="91" y="228"/>
                      <a:pt x="94" y="227"/>
                      <a:pt x="94" y="229"/>
                    </a:cubicBezTo>
                    <a:cubicBezTo>
                      <a:pt x="95" y="227"/>
                      <a:pt x="98" y="227"/>
                      <a:pt x="98" y="228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101" y="231"/>
                      <a:pt x="104" y="237"/>
                      <a:pt x="110" y="237"/>
                    </a:cubicBezTo>
                    <a:cubicBezTo>
                      <a:pt x="110" y="239"/>
                      <a:pt x="110" y="239"/>
                      <a:pt x="110" y="239"/>
                    </a:cubicBezTo>
                    <a:cubicBezTo>
                      <a:pt x="111" y="239"/>
                      <a:pt x="112" y="239"/>
                      <a:pt x="112" y="240"/>
                    </a:cubicBezTo>
                    <a:cubicBezTo>
                      <a:pt x="111" y="241"/>
                      <a:pt x="110" y="242"/>
                      <a:pt x="110" y="243"/>
                    </a:cubicBezTo>
                    <a:cubicBezTo>
                      <a:pt x="110" y="245"/>
                      <a:pt x="110" y="246"/>
                      <a:pt x="112" y="248"/>
                    </a:cubicBezTo>
                    <a:cubicBezTo>
                      <a:pt x="111" y="249"/>
                      <a:pt x="110" y="249"/>
                      <a:pt x="109" y="249"/>
                    </a:cubicBezTo>
                    <a:cubicBezTo>
                      <a:pt x="108" y="251"/>
                      <a:pt x="105" y="252"/>
                      <a:pt x="107" y="254"/>
                    </a:cubicBezTo>
                    <a:cubicBezTo>
                      <a:pt x="106" y="254"/>
                      <a:pt x="106" y="254"/>
                      <a:pt x="106" y="254"/>
                    </a:cubicBezTo>
                    <a:cubicBezTo>
                      <a:pt x="106" y="256"/>
                      <a:pt x="107" y="259"/>
                      <a:pt x="104" y="260"/>
                    </a:cubicBezTo>
                    <a:cubicBezTo>
                      <a:pt x="105" y="262"/>
                      <a:pt x="105" y="264"/>
                      <a:pt x="107" y="263"/>
                    </a:cubicBezTo>
                    <a:cubicBezTo>
                      <a:pt x="107" y="264"/>
                      <a:pt x="104" y="263"/>
                      <a:pt x="105" y="264"/>
                    </a:cubicBezTo>
                    <a:cubicBezTo>
                      <a:pt x="104" y="263"/>
                      <a:pt x="104" y="263"/>
                      <a:pt x="104" y="263"/>
                    </a:cubicBezTo>
                    <a:cubicBezTo>
                      <a:pt x="102" y="266"/>
                      <a:pt x="101" y="270"/>
                      <a:pt x="99" y="274"/>
                    </a:cubicBezTo>
                    <a:cubicBezTo>
                      <a:pt x="97" y="274"/>
                      <a:pt x="97" y="277"/>
                      <a:pt x="95" y="278"/>
                    </a:cubicBezTo>
                    <a:cubicBezTo>
                      <a:pt x="95" y="280"/>
                      <a:pt x="92" y="281"/>
                      <a:pt x="93" y="283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1" y="283"/>
                      <a:pt x="89" y="285"/>
                      <a:pt x="86" y="285"/>
                    </a:cubicBezTo>
                    <a:cubicBezTo>
                      <a:pt x="85" y="286"/>
                      <a:pt x="86" y="287"/>
                      <a:pt x="85" y="289"/>
                    </a:cubicBezTo>
                    <a:cubicBezTo>
                      <a:pt x="85" y="287"/>
                      <a:pt x="85" y="287"/>
                      <a:pt x="85" y="287"/>
                    </a:cubicBezTo>
                    <a:cubicBezTo>
                      <a:pt x="84" y="289"/>
                      <a:pt x="84" y="291"/>
                      <a:pt x="84" y="292"/>
                    </a:cubicBezTo>
                    <a:cubicBezTo>
                      <a:pt x="83" y="292"/>
                      <a:pt x="83" y="293"/>
                      <a:pt x="82" y="292"/>
                    </a:cubicBezTo>
                    <a:cubicBezTo>
                      <a:pt x="83" y="291"/>
                      <a:pt x="83" y="289"/>
                      <a:pt x="83" y="287"/>
                    </a:cubicBezTo>
                    <a:cubicBezTo>
                      <a:pt x="81" y="287"/>
                      <a:pt x="81" y="291"/>
                      <a:pt x="80" y="289"/>
                    </a:cubicBezTo>
                    <a:cubicBezTo>
                      <a:pt x="78" y="289"/>
                      <a:pt x="77" y="290"/>
                      <a:pt x="78" y="292"/>
                    </a:cubicBezTo>
                    <a:cubicBezTo>
                      <a:pt x="78" y="291"/>
                      <a:pt x="77" y="291"/>
                      <a:pt x="77" y="290"/>
                    </a:cubicBezTo>
                    <a:cubicBezTo>
                      <a:pt x="76" y="290"/>
                      <a:pt x="76" y="290"/>
                      <a:pt x="75" y="291"/>
                    </a:cubicBezTo>
                    <a:cubicBezTo>
                      <a:pt x="76" y="291"/>
                      <a:pt x="76" y="291"/>
                      <a:pt x="76" y="291"/>
                    </a:cubicBezTo>
                    <a:cubicBezTo>
                      <a:pt x="76" y="293"/>
                      <a:pt x="75" y="293"/>
                      <a:pt x="75" y="295"/>
                    </a:cubicBezTo>
                    <a:cubicBezTo>
                      <a:pt x="76" y="294"/>
                      <a:pt x="76" y="294"/>
                      <a:pt x="76" y="294"/>
                    </a:cubicBezTo>
                    <a:cubicBezTo>
                      <a:pt x="76" y="296"/>
                      <a:pt x="75" y="296"/>
                      <a:pt x="74" y="295"/>
                    </a:cubicBezTo>
                    <a:cubicBezTo>
                      <a:pt x="73" y="294"/>
                      <a:pt x="75" y="293"/>
                      <a:pt x="74" y="292"/>
                    </a:cubicBezTo>
                    <a:cubicBezTo>
                      <a:pt x="72" y="295"/>
                      <a:pt x="72" y="295"/>
                      <a:pt x="72" y="295"/>
                    </a:cubicBezTo>
                    <a:cubicBezTo>
                      <a:pt x="72" y="295"/>
                      <a:pt x="73" y="295"/>
                      <a:pt x="73" y="297"/>
                    </a:cubicBezTo>
                    <a:cubicBezTo>
                      <a:pt x="74" y="296"/>
                      <a:pt x="74" y="296"/>
                      <a:pt x="74" y="296"/>
                    </a:cubicBezTo>
                    <a:cubicBezTo>
                      <a:pt x="74" y="297"/>
                      <a:pt x="74" y="297"/>
                      <a:pt x="74" y="297"/>
                    </a:cubicBezTo>
                    <a:cubicBezTo>
                      <a:pt x="76" y="296"/>
                      <a:pt x="78" y="298"/>
                      <a:pt x="79" y="296"/>
                    </a:cubicBezTo>
                    <a:cubicBezTo>
                      <a:pt x="78" y="295"/>
                      <a:pt x="78" y="295"/>
                      <a:pt x="78" y="295"/>
                    </a:cubicBezTo>
                    <a:cubicBezTo>
                      <a:pt x="79" y="294"/>
                      <a:pt x="80" y="292"/>
                      <a:pt x="82" y="294"/>
                    </a:cubicBezTo>
                    <a:cubicBezTo>
                      <a:pt x="81" y="294"/>
                      <a:pt x="82" y="295"/>
                      <a:pt x="82" y="296"/>
                    </a:cubicBezTo>
                    <a:cubicBezTo>
                      <a:pt x="82" y="295"/>
                      <a:pt x="82" y="295"/>
                      <a:pt x="83" y="295"/>
                    </a:cubicBezTo>
                    <a:cubicBezTo>
                      <a:pt x="83" y="297"/>
                      <a:pt x="83" y="297"/>
                      <a:pt x="83" y="297"/>
                    </a:cubicBezTo>
                    <a:cubicBezTo>
                      <a:pt x="82" y="294"/>
                      <a:pt x="86" y="295"/>
                      <a:pt x="86" y="294"/>
                    </a:cubicBezTo>
                    <a:cubicBezTo>
                      <a:pt x="86" y="295"/>
                      <a:pt x="86" y="295"/>
                      <a:pt x="86" y="295"/>
                    </a:cubicBezTo>
                    <a:cubicBezTo>
                      <a:pt x="88" y="295"/>
                      <a:pt x="85" y="294"/>
                      <a:pt x="86" y="293"/>
                    </a:cubicBezTo>
                    <a:cubicBezTo>
                      <a:pt x="87" y="293"/>
                      <a:pt x="88" y="296"/>
                      <a:pt x="89" y="296"/>
                    </a:cubicBezTo>
                    <a:cubicBezTo>
                      <a:pt x="91" y="295"/>
                      <a:pt x="93" y="292"/>
                      <a:pt x="96" y="292"/>
                    </a:cubicBezTo>
                    <a:cubicBezTo>
                      <a:pt x="97" y="291"/>
                      <a:pt x="98" y="289"/>
                      <a:pt x="98" y="287"/>
                    </a:cubicBezTo>
                    <a:cubicBezTo>
                      <a:pt x="99" y="286"/>
                      <a:pt x="100" y="289"/>
                      <a:pt x="100" y="287"/>
                    </a:cubicBezTo>
                    <a:cubicBezTo>
                      <a:pt x="101" y="288"/>
                      <a:pt x="101" y="289"/>
                      <a:pt x="102" y="289"/>
                    </a:cubicBezTo>
                    <a:cubicBezTo>
                      <a:pt x="102" y="288"/>
                      <a:pt x="104" y="287"/>
                      <a:pt x="102" y="286"/>
                    </a:cubicBezTo>
                    <a:cubicBezTo>
                      <a:pt x="104" y="285"/>
                      <a:pt x="105" y="283"/>
                      <a:pt x="106" y="281"/>
                    </a:cubicBezTo>
                    <a:cubicBezTo>
                      <a:pt x="106" y="282"/>
                      <a:pt x="107" y="283"/>
                      <a:pt x="108" y="283"/>
                    </a:cubicBezTo>
                    <a:cubicBezTo>
                      <a:pt x="108" y="281"/>
                      <a:pt x="108" y="279"/>
                      <a:pt x="109" y="278"/>
                    </a:cubicBezTo>
                    <a:cubicBezTo>
                      <a:pt x="108" y="277"/>
                      <a:pt x="108" y="277"/>
                      <a:pt x="106" y="276"/>
                    </a:cubicBezTo>
                    <a:cubicBezTo>
                      <a:pt x="106" y="276"/>
                      <a:pt x="106" y="275"/>
                      <a:pt x="106" y="275"/>
                    </a:cubicBezTo>
                    <a:cubicBezTo>
                      <a:pt x="108" y="276"/>
                      <a:pt x="110" y="277"/>
                      <a:pt x="111" y="276"/>
                    </a:cubicBezTo>
                    <a:cubicBezTo>
                      <a:pt x="113" y="277"/>
                      <a:pt x="109" y="278"/>
                      <a:pt x="112" y="279"/>
                    </a:cubicBezTo>
                    <a:cubicBezTo>
                      <a:pt x="113" y="281"/>
                      <a:pt x="112" y="283"/>
                      <a:pt x="110" y="283"/>
                    </a:cubicBezTo>
                    <a:cubicBezTo>
                      <a:pt x="111" y="286"/>
                      <a:pt x="111" y="282"/>
                      <a:pt x="113" y="284"/>
                    </a:cubicBezTo>
                    <a:cubicBezTo>
                      <a:pt x="114" y="283"/>
                      <a:pt x="113" y="281"/>
                      <a:pt x="114" y="279"/>
                    </a:cubicBezTo>
                    <a:cubicBezTo>
                      <a:pt x="113" y="279"/>
                      <a:pt x="112" y="279"/>
                      <a:pt x="112" y="278"/>
                    </a:cubicBezTo>
                    <a:cubicBezTo>
                      <a:pt x="111" y="275"/>
                      <a:pt x="115" y="277"/>
                      <a:pt x="115" y="276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16" y="277"/>
                      <a:pt x="115" y="275"/>
                      <a:pt x="116" y="274"/>
                    </a:cubicBezTo>
                    <a:cubicBezTo>
                      <a:pt x="119" y="275"/>
                      <a:pt x="115" y="276"/>
                      <a:pt x="117" y="278"/>
                    </a:cubicBezTo>
                    <a:cubicBezTo>
                      <a:pt x="119" y="278"/>
                      <a:pt x="119" y="278"/>
                      <a:pt x="119" y="278"/>
                    </a:cubicBezTo>
                    <a:cubicBezTo>
                      <a:pt x="121" y="276"/>
                      <a:pt x="117" y="276"/>
                      <a:pt x="119" y="275"/>
                    </a:cubicBezTo>
                    <a:cubicBezTo>
                      <a:pt x="120" y="275"/>
                      <a:pt x="120" y="275"/>
                      <a:pt x="120" y="275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19" y="273"/>
                      <a:pt x="117" y="273"/>
                      <a:pt x="117" y="274"/>
                    </a:cubicBezTo>
                    <a:cubicBezTo>
                      <a:pt x="114" y="272"/>
                      <a:pt x="117" y="273"/>
                      <a:pt x="117" y="271"/>
                    </a:cubicBezTo>
                    <a:cubicBezTo>
                      <a:pt x="116" y="270"/>
                      <a:pt x="117" y="272"/>
                      <a:pt x="115" y="271"/>
                    </a:cubicBezTo>
                    <a:cubicBezTo>
                      <a:pt x="114" y="270"/>
                      <a:pt x="114" y="269"/>
                      <a:pt x="114" y="268"/>
                    </a:cubicBezTo>
                    <a:cubicBezTo>
                      <a:pt x="115" y="267"/>
                      <a:pt x="116" y="268"/>
                      <a:pt x="118" y="268"/>
                    </a:cubicBezTo>
                    <a:cubicBezTo>
                      <a:pt x="118" y="269"/>
                      <a:pt x="118" y="270"/>
                      <a:pt x="117" y="269"/>
                    </a:cubicBezTo>
                    <a:cubicBezTo>
                      <a:pt x="118" y="272"/>
                      <a:pt x="120" y="270"/>
                      <a:pt x="121" y="272"/>
                    </a:cubicBezTo>
                    <a:cubicBezTo>
                      <a:pt x="123" y="271"/>
                      <a:pt x="121" y="270"/>
                      <a:pt x="120" y="269"/>
                    </a:cubicBezTo>
                    <a:cubicBezTo>
                      <a:pt x="120" y="270"/>
                      <a:pt x="119" y="268"/>
                      <a:pt x="118" y="268"/>
                    </a:cubicBezTo>
                    <a:cubicBezTo>
                      <a:pt x="115" y="264"/>
                      <a:pt x="122" y="268"/>
                      <a:pt x="122" y="266"/>
                    </a:cubicBezTo>
                    <a:cubicBezTo>
                      <a:pt x="119" y="265"/>
                      <a:pt x="119" y="262"/>
                      <a:pt x="116" y="262"/>
                    </a:cubicBezTo>
                    <a:cubicBezTo>
                      <a:pt x="115" y="261"/>
                      <a:pt x="115" y="260"/>
                      <a:pt x="116" y="260"/>
                    </a:cubicBezTo>
                    <a:cubicBezTo>
                      <a:pt x="117" y="261"/>
                      <a:pt x="117" y="260"/>
                      <a:pt x="119" y="261"/>
                    </a:cubicBezTo>
                    <a:cubicBezTo>
                      <a:pt x="119" y="261"/>
                      <a:pt x="119" y="261"/>
                      <a:pt x="119" y="261"/>
                    </a:cubicBezTo>
                    <a:cubicBezTo>
                      <a:pt x="121" y="263"/>
                      <a:pt x="121" y="263"/>
                      <a:pt x="121" y="263"/>
                    </a:cubicBezTo>
                    <a:cubicBezTo>
                      <a:pt x="123" y="262"/>
                      <a:pt x="124" y="262"/>
                      <a:pt x="126" y="262"/>
                    </a:cubicBezTo>
                    <a:cubicBezTo>
                      <a:pt x="125" y="260"/>
                      <a:pt x="124" y="261"/>
                      <a:pt x="124" y="260"/>
                    </a:cubicBezTo>
                    <a:cubicBezTo>
                      <a:pt x="124" y="260"/>
                      <a:pt x="126" y="260"/>
                      <a:pt x="126" y="260"/>
                    </a:cubicBezTo>
                    <a:cubicBezTo>
                      <a:pt x="125" y="260"/>
                      <a:pt x="123" y="258"/>
                      <a:pt x="123" y="258"/>
                    </a:cubicBezTo>
                    <a:cubicBezTo>
                      <a:pt x="123" y="256"/>
                      <a:pt x="125" y="256"/>
                      <a:pt x="126" y="257"/>
                    </a:cubicBezTo>
                    <a:cubicBezTo>
                      <a:pt x="127" y="258"/>
                      <a:pt x="127" y="258"/>
                      <a:pt x="127" y="258"/>
                    </a:cubicBezTo>
                    <a:cubicBezTo>
                      <a:pt x="126" y="257"/>
                      <a:pt x="128" y="258"/>
                      <a:pt x="128" y="257"/>
                    </a:cubicBezTo>
                    <a:cubicBezTo>
                      <a:pt x="127" y="257"/>
                      <a:pt x="125" y="256"/>
                      <a:pt x="124" y="255"/>
                    </a:cubicBezTo>
                    <a:cubicBezTo>
                      <a:pt x="124" y="254"/>
                      <a:pt x="125" y="254"/>
                      <a:pt x="125" y="254"/>
                    </a:cubicBezTo>
                    <a:cubicBezTo>
                      <a:pt x="126" y="255"/>
                      <a:pt x="126" y="255"/>
                      <a:pt x="126" y="255"/>
                    </a:cubicBezTo>
                    <a:cubicBezTo>
                      <a:pt x="126" y="254"/>
                      <a:pt x="129" y="256"/>
                      <a:pt x="129" y="254"/>
                    </a:cubicBezTo>
                    <a:cubicBezTo>
                      <a:pt x="127" y="253"/>
                      <a:pt x="127" y="253"/>
                      <a:pt x="127" y="253"/>
                    </a:cubicBezTo>
                    <a:cubicBezTo>
                      <a:pt x="128" y="253"/>
                      <a:pt x="129" y="253"/>
                      <a:pt x="129" y="254"/>
                    </a:cubicBezTo>
                    <a:cubicBezTo>
                      <a:pt x="128" y="253"/>
                      <a:pt x="129" y="253"/>
                      <a:pt x="128" y="252"/>
                    </a:cubicBezTo>
                    <a:cubicBezTo>
                      <a:pt x="129" y="252"/>
                      <a:pt x="129" y="252"/>
                      <a:pt x="129" y="252"/>
                    </a:cubicBezTo>
                    <a:cubicBezTo>
                      <a:pt x="129" y="252"/>
                      <a:pt x="127" y="250"/>
                      <a:pt x="129" y="250"/>
                    </a:cubicBezTo>
                    <a:cubicBezTo>
                      <a:pt x="127" y="250"/>
                      <a:pt x="129" y="251"/>
                      <a:pt x="127" y="251"/>
                    </a:cubicBezTo>
                    <a:cubicBezTo>
                      <a:pt x="125" y="251"/>
                      <a:pt x="126" y="250"/>
                      <a:pt x="126" y="249"/>
                    </a:cubicBezTo>
                    <a:cubicBezTo>
                      <a:pt x="129" y="250"/>
                      <a:pt x="127" y="248"/>
                      <a:pt x="127" y="247"/>
                    </a:cubicBezTo>
                    <a:cubicBezTo>
                      <a:pt x="128" y="247"/>
                      <a:pt x="129" y="247"/>
                      <a:pt x="130" y="247"/>
                    </a:cubicBezTo>
                    <a:cubicBezTo>
                      <a:pt x="128" y="246"/>
                      <a:pt x="128" y="246"/>
                      <a:pt x="128" y="246"/>
                    </a:cubicBezTo>
                    <a:cubicBezTo>
                      <a:pt x="131" y="247"/>
                      <a:pt x="128" y="245"/>
                      <a:pt x="129" y="244"/>
                    </a:cubicBezTo>
                    <a:cubicBezTo>
                      <a:pt x="130" y="245"/>
                      <a:pt x="131" y="246"/>
                      <a:pt x="132" y="245"/>
                    </a:cubicBezTo>
                    <a:cubicBezTo>
                      <a:pt x="129" y="245"/>
                      <a:pt x="130" y="243"/>
                      <a:pt x="128" y="242"/>
                    </a:cubicBezTo>
                    <a:cubicBezTo>
                      <a:pt x="129" y="242"/>
                      <a:pt x="131" y="244"/>
                      <a:pt x="133" y="245"/>
                    </a:cubicBezTo>
                    <a:cubicBezTo>
                      <a:pt x="132" y="244"/>
                      <a:pt x="132" y="244"/>
                      <a:pt x="132" y="244"/>
                    </a:cubicBezTo>
                    <a:cubicBezTo>
                      <a:pt x="133" y="245"/>
                      <a:pt x="133" y="245"/>
                      <a:pt x="132" y="244"/>
                    </a:cubicBezTo>
                    <a:cubicBezTo>
                      <a:pt x="133" y="243"/>
                      <a:pt x="134" y="243"/>
                      <a:pt x="132" y="242"/>
                    </a:cubicBezTo>
                    <a:close/>
                    <a:moveTo>
                      <a:pt x="129" y="226"/>
                    </a:moveTo>
                    <a:cubicBezTo>
                      <a:pt x="129" y="226"/>
                      <a:pt x="129" y="226"/>
                      <a:pt x="129" y="226"/>
                    </a:cubicBezTo>
                    <a:close/>
                    <a:moveTo>
                      <a:pt x="17" y="159"/>
                    </a:moveTo>
                    <a:cubicBezTo>
                      <a:pt x="17" y="159"/>
                      <a:pt x="17" y="159"/>
                      <a:pt x="17" y="159"/>
                    </a:cubicBezTo>
                    <a:cubicBezTo>
                      <a:pt x="17" y="159"/>
                      <a:pt x="17" y="159"/>
                      <a:pt x="17" y="159"/>
                    </a:cubicBezTo>
                    <a:close/>
                    <a:moveTo>
                      <a:pt x="131" y="243"/>
                    </a:moveTo>
                    <a:cubicBezTo>
                      <a:pt x="131" y="243"/>
                      <a:pt x="131" y="243"/>
                      <a:pt x="131" y="243"/>
                    </a:cubicBezTo>
                    <a:cubicBezTo>
                      <a:pt x="131" y="243"/>
                      <a:pt x="131" y="243"/>
                      <a:pt x="131" y="2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39" name="Freeform 25"/>
              <p:cNvSpPr>
                <a:spLocks noEditPoints="1"/>
              </p:cNvSpPr>
              <p:nvPr/>
            </p:nvSpPr>
            <p:spPr bwMode="auto">
              <a:xfrm>
                <a:off x="4629150" y="4548188"/>
                <a:ext cx="481013" cy="333375"/>
              </a:xfrm>
              <a:custGeom>
                <a:avLst/>
                <a:gdLst>
                  <a:gd name="T0" fmla="*/ 188 w 222"/>
                  <a:gd name="T1" fmla="*/ 60 h 155"/>
                  <a:gd name="T2" fmla="*/ 184 w 222"/>
                  <a:gd name="T3" fmla="*/ 52 h 155"/>
                  <a:gd name="T4" fmla="*/ 167 w 222"/>
                  <a:gd name="T5" fmla="*/ 51 h 155"/>
                  <a:gd name="T6" fmla="*/ 127 w 222"/>
                  <a:gd name="T7" fmla="*/ 83 h 155"/>
                  <a:gd name="T8" fmla="*/ 93 w 222"/>
                  <a:gd name="T9" fmla="*/ 118 h 155"/>
                  <a:gd name="T10" fmla="*/ 76 w 222"/>
                  <a:gd name="T11" fmla="*/ 129 h 155"/>
                  <a:gd name="T12" fmla="*/ 58 w 222"/>
                  <a:gd name="T13" fmla="*/ 120 h 155"/>
                  <a:gd name="T14" fmla="*/ 48 w 222"/>
                  <a:gd name="T15" fmla="*/ 104 h 155"/>
                  <a:gd name="T16" fmla="*/ 43 w 222"/>
                  <a:gd name="T17" fmla="*/ 91 h 155"/>
                  <a:gd name="T18" fmla="*/ 27 w 222"/>
                  <a:gd name="T19" fmla="*/ 57 h 155"/>
                  <a:gd name="T20" fmla="*/ 22 w 222"/>
                  <a:gd name="T21" fmla="*/ 43 h 155"/>
                  <a:gd name="T22" fmla="*/ 10 w 222"/>
                  <a:gd name="T23" fmla="*/ 13 h 155"/>
                  <a:gd name="T24" fmla="*/ 8 w 222"/>
                  <a:gd name="T25" fmla="*/ 5 h 155"/>
                  <a:gd name="T26" fmla="*/ 5 w 222"/>
                  <a:gd name="T27" fmla="*/ 2 h 155"/>
                  <a:gd name="T28" fmla="*/ 4 w 222"/>
                  <a:gd name="T29" fmla="*/ 7 h 155"/>
                  <a:gd name="T30" fmla="*/ 5 w 222"/>
                  <a:gd name="T31" fmla="*/ 13 h 155"/>
                  <a:gd name="T32" fmla="*/ 6 w 222"/>
                  <a:gd name="T33" fmla="*/ 26 h 155"/>
                  <a:gd name="T34" fmla="*/ 11 w 222"/>
                  <a:gd name="T35" fmla="*/ 36 h 155"/>
                  <a:gd name="T36" fmla="*/ 3 w 222"/>
                  <a:gd name="T37" fmla="*/ 40 h 155"/>
                  <a:gd name="T38" fmla="*/ 0 w 222"/>
                  <a:gd name="T39" fmla="*/ 44 h 155"/>
                  <a:gd name="T40" fmla="*/ 8 w 222"/>
                  <a:gd name="T41" fmla="*/ 45 h 155"/>
                  <a:gd name="T42" fmla="*/ 7 w 222"/>
                  <a:gd name="T43" fmla="*/ 49 h 155"/>
                  <a:gd name="T44" fmla="*/ 9 w 222"/>
                  <a:gd name="T45" fmla="*/ 54 h 155"/>
                  <a:gd name="T46" fmla="*/ 7 w 222"/>
                  <a:gd name="T47" fmla="*/ 61 h 155"/>
                  <a:gd name="T48" fmla="*/ 10 w 222"/>
                  <a:gd name="T49" fmla="*/ 65 h 155"/>
                  <a:gd name="T50" fmla="*/ 14 w 222"/>
                  <a:gd name="T51" fmla="*/ 67 h 155"/>
                  <a:gd name="T52" fmla="*/ 17 w 222"/>
                  <a:gd name="T53" fmla="*/ 73 h 155"/>
                  <a:gd name="T54" fmla="*/ 20 w 222"/>
                  <a:gd name="T55" fmla="*/ 79 h 155"/>
                  <a:gd name="T56" fmla="*/ 18 w 222"/>
                  <a:gd name="T57" fmla="*/ 81 h 155"/>
                  <a:gd name="T58" fmla="*/ 18 w 222"/>
                  <a:gd name="T59" fmla="*/ 87 h 155"/>
                  <a:gd name="T60" fmla="*/ 26 w 222"/>
                  <a:gd name="T61" fmla="*/ 102 h 155"/>
                  <a:gd name="T62" fmla="*/ 29 w 222"/>
                  <a:gd name="T63" fmla="*/ 109 h 155"/>
                  <a:gd name="T64" fmla="*/ 35 w 222"/>
                  <a:gd name="T65" fmla="*/ 121 h 155"/>
                  <a:gd name="T66" fmla="*/ 41 w 222"/>
                  <a:gd name="T67" fmla="*/ 131 h 155"/>
                  <a:gd name="T68" fmla="*/ 46 w 222"/>
                  <a:gd name="T69" fmla="*/ 136 h 155"/>
                  <a:gd name="T70" fmla="*/ 45 w 222"/>
                  <a:gd name="T71" fmla="*/ 139 h 155"/>
                  <a:gd name="T72" fmla="*/ 49 w 222"/>
                  <a:gd name="T73" fmla="*/ 142 h 155"/>
                  <a:gd name="T74" fmla="*/ 50 w 222"/>
                  <a:gd name="T75" fmla="*/ 149 h 155"/>
                  <a:gd name="T76" fmla="*/ 54 w 222"/>
                  <a:gd name="T77" fmla="*/ 150 h 155"/>
                  <a:gd name="T78" fmla="*/ 60 w 222"/>
                  <a:gd name="T79" fmla="*/ 152 h 155"/>
                  <a:gd name="T80" fmla="*/ 62 w 222"/>
                  <a:gd name="T81" fmla="*/ 153 h 155"/>
                  <a:gd name="T82" fmla="*/ 76 w 222"/>
                  <a:gd name="T83" fmla="*/ 145 h 155"/>
                  <a:gd name="T84" fmla="*/ 85 w 222"/>
                  <a:gd name="T85" fmla="*/ 144 h 155"/>
                  <a:gd name="T86" fmla="*/ 94 w 222"/>
                  <a:gd name="T87" fmla="*/ 137 h 155"/>
                  <a:gd name="T88" fmla="*/ 100 w 222"/>
                  <a:gd name="T89" fmla="*/ 133 h 155"/>
                  <a:gd name="T90" fmla="*/ 101 w 222"/>
                  <a:gd name="T91" fmla="*/ 133 h 155"/>
                  <a:gd name="T92" fmla="*/ 108 w 222"/>
                  <a:gd name="T93" fmla="*/ 126 h 155"/>
                  <a:gd name="T94" fmla="*/ 117 w 222"/>
                  <a:gd name="T95" fmla="*/ 116 h 155"/>
                  <a:gd name="T96" fmla="*/ 120 w 222"/>
                  <a:gd name="T97" fmla="*/ 111 h 155"/>
                  <a:gd name="T98" fmla="*/ 126 w 222"/>
                  <a:gd name="T99" fmla="*/ 107 h 155"/>
                  <a:gd name="T100" fmla="*/ 135 w 222"/>
                  <a:gd name="T101" fmla="*/ 100 h 155"/>
                  <a:gd name="T102" fmla="*/ 143 w 222"/>
                  <a:gd name="T103" fmla="*/ 90 h 155"/>
                  <a:gd name="T104" fmla="*/ 149 w 222"/>
                  <a:gd name="T105" fmla="*/ 85 h 155"/>
                  <a:gd name="T106" fmla="*/ 169 w 222"/>
                  <a:gd name="T107" fmla="*/ 70 h 155"/>
                  <a:gd name="T108" fmla="*/ 175 w 222"/>
                  <a:gd name="T109" fmla="*/ 66 h 155"/>
                  <a:gd name="T110" fmla="*/ 186 w 222"/>
                  <a:gd name="T111" fmla="*/ 79 h 155"/>
                  <a:gd name="T112" fmla="*/ 197 w 222"/>
                  <a:gd name="T113" fmla="*/ 90 h 155"/>
                  <a:gd name="T114" fmla="*/ 212 w 222"/>
                  <a:gd name="T115" fmla="*/ 9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2" h="155">
                    <a:moveTo>
                      <a:pt x="212" y="97"/>
                    </a:moveTo>
                    <a:cubicBezTo>
                      <a:pt x="210" y="95"/>
                      <a:pt x="208" y="93"/>
                      <a:pt x="207" y="90"/>
                    </a:cubicBezTo>
                    <a:cubicBezTo>
                      <a:pt x="201" y="81"/>
                      <a:pt x="200" y="69"/>
                      <a:pt x="192" y="59"/>
                    </a:cubicBezTo>
                    <a:cubicBezTo>
                      <a:pt x="191" y="60"/>
                      <a:pt x="190" y="60"/>
                      <a:pt x="189" y="60"/>
                    </a:cubicBezTo>
                    <a:cubicBezTo>
                      <a:pt x="190" y="60"/>
                      <a:pt x="190" y="60"/>
                      <a:pt x="190" y="60"/>
                    </a:cubicBezTo>
                    <a:cubicBezTo>
                      <a:pt x="188" y="60"/>
                      <a:pt x="188" y="60"/>
                      <a:pt x="188" y="60"/>
                    </a:cubicBezTo>
                    <a:cubicBezTo>
                      <a:pt x="187" y="59"/>
                      <a:pt x="189" y="58"/>
                      <a:pt x="190" y="59"/>
                    </a:cubicBezTo>
                    <a:cubicBezTo>
                      <a:pt x="187" y="55"/>
                      <a:pt x="187" y="55"/>
                      <a:pt x="187" y="55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85" y="53"/>
                      <a:pt x="185" y="53"/>
                      <a:pt x="185" y="53"/>
                    </a:cubicBezTo>
                    <a:cubicBezTo>
                      <a:pt x="184" y="53"/>
                      <a:pt x="184" y="53"/>
                      <a:pt x="184" y="53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77" y="52"/>
                      <a:pt x="202" y="54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7" y="51"/>
                      <a:pt x="167" y="51"/>
                      <a:pt x="167" y="51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65" y="53"/>
                      <a:pt x="163" y="54"/>
                      <a:pt x="161" y="55"/>
                    </a:cubicBezTo>
                    <a:cubicBezTo>
                      <a:pt x="162" y="57"/>
                      <a:pt x="159" y="57"/>
                      <a:pt x="161" y="59"/>
                    </a:cubicBezTo>
                    <a:cubicBezTo>
                      <a:pt x="160" y="59"/>
                      <a:pt x="160" y="58"/>
                      <a:pt x="160" y="58"/>
                    </a:cubicBezTo>
                    <a:cubicBezTo>
                      <a:pt x="158" y="61"/>
                      <a:pt x="158" y="61"/>
                      <a:pt x="154" y="61"/>
                    </a:cubicBezTo>
                    <a:cubicBezTo>
                      <a:pt x="144" y="67"/>
                      <a:pt x="136" y="76"/>
                      <a:pt x="127" y="83"/>
                    </a:cubicBezTo>
                    <a:cubicBezTo>
                      <a:pt x="119" y="91"/>
                      <a:pt x="111" y="100"/>
                      <a:pt x="103" y="108"/>
                    </a:cubicBezTo>
                    <a:cubicBezTo>
                      <a:pt x="104" y="111"/>
                      <a:pt x="101" y="112"/>
                      <a:pt x="101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100" y="117"/>
                      <a:pt x="98" y="116"/>
                      <a:pt x="96" y="116"/>
                    </a:cubicBezTo>
                    <a:cubicBezTo>
                      <a:pt x="96" y="117"/>
                      <a:pt x="95" y="117"/>
                      <a:pt x="97" y="118"/>
                    </a:cubicBezTo>
                    <a:cubicBezTo>
                      <a:pt x="97" y="120"/>
                      <a:pt x="94" y="117"/>
                      <a:pt x="93" y="118"/>
                    </a:cubicBezTo>
                    <a:cubicBezTo>
                      <a:pt x="93" y="118"/>
                      <a:pt x="94" y="119"/>
                      <a:pt x="94" y="119"/>
                    </a:cubicBezTo>
                    <a:cubicBezTo>
                      <a:pt x="93" y="122"/>
                      <a:pt x="93" y="118"/>
                      <a:pt x="89" y="118"/>
                    </a:cubicBezTo>
                    <a:cubicBezTo>
                      <a:pt x="86" y="122"/>
                      <a:pt x="82" y="126"/>
                      <a:pt x="78" y="128"/>
                    </a:cubicBezTo>
                    <a:cubicBezTo>
                      <a:pt x="78" y="127"/>
                      <a:pt x="79" y="129"/>
                      <a:pt x="78" y="129"/>
                    </a:cubicBezTo>
                    <a:cubicBezTo>
                      <a:pt x="76" y="126"/>
                      <a:pt x="77" y="131"/>
                      <a:pt x="76" y="130"/>
                    </a:cubicBezTo>
                    <a:cubicBezTo>
                      <a:pt x="76" y="129"/>
                      <a:pt x="76" y="129"/>
                      <a:pt x="76" y="129"/>
                    </a:cubicBezTo>
                    <a:cubicBezTo>
                      <a:pt x="73" y="128"/>
                      <a:pt x="73" y="131"/>
                      <a:pt x="70" y="131"/>
                    </a:cubicBezTo>
                    <a:cubicBezTo>
                      <a:pt x="69" y="133"/>
                      <a:pt x="66" y="131"/>
                      <a:pt x="66" y="133"/>
                    </a:cubicBezTo>
                    <a:cubicBezTo>
                      <a:pt x="65" y="132"/>
                      <a:pt x="64" y="133"/>
                      <a:pt x="64" y="132"/>
                    </a:cubicBezTo>
                    <a:cubicBezTo>
                      <a:pt x="64" y="132"/>
                      <a:pt x="64" y="133"/>
                      <a:pt x="64" y="133"/>
                    </a:cubicBezTo>
                    <a:cubicBezTo>
                      <a:pt x="63" y="132"/>
                      <a:pt x="62" y="131"/>
                      <a:pt x="62" y="130"/>
                    </a:cubicBezTo>
                    <a:cubicBezTo>
                      <a:pt x="60" y="128"/>
                      <a:pt x="61" y="123"/>
                      <a:pt x="58" y="120"/>
                    </a:cubicBezTo>
                    <a:cubicBezTo>
                      <a:pt x="57" y="120"/>
                      <a:pt x="57" y="121"/>
                      <a:pt x="56" y="121"/>
                    </a:cubicBezTo>
                    <a:cubicBezTo>
                      <a:pt x="56" y="120"/>
                      <a:pt x="57" y="120"/>
                      <a:pt x="58" y="120"/>
                    </a:cubicBezTo>
                    <a:cubicBezTo>
                      <a:pt x="55" y="119"/>
                      <a:pt x="56" y="116"/>
                      <a:pt x="55" y="114"/>
                    </a:cubicBezTo>
                    <a:cubicBezTo>
                      <a:pt x="55" y="114"/>
                      <a:pt x="54" y="113"/>
                      <a:pt x="53" y="114"/>
                    </a:cubicBezTo>
                    <a:cubicBezTo>
                      <a:pt x="55" y="110"/>
                      <a:pt x="50" y="109"/>
                      <a:pt x="51" y="106"/>
                    </a:cubicBezTo>
                    <a:cubicBezTo>
                      <a:pt x="48" y="108"/>
                      <a:pt x="49" y="105"/>
                      <a:pt x="48" y="104"/>
                    </a:cubicBezTo>
                    <a:cubicBezTo>
                      <a:pt x="47" y="104"/>
                      <a:pt x="48" y="104"/>
                      <a:pt x="49" y="103"/>
                    </a:cubicBezTo>
                    <a:cubicBezTo>
                      <a:pt x="48" y="102"/>
                      <a:pt x="47" y="101"/>
                      <a:pt x="47" y="98"/>
                    </a:cubicBezTo>
                    <a:cubicBezTo>
                      <a:pt x="47" y="98"/>
                      <a:pt x="45" y="98"/>
                      <a:pt x="45" y="97"/>
                    </a:cubicBezTo>
                    <a:cubicBezTo>
                      <a:pt x="47" y="95"/>
                      <a:pt x="44" y="94"/>
                      <a:pt x="44" y="93"/>
                    </a:cubicBezTo>
                    <a:cubicBezTo>
                      <a:pt x="42" y="94"/>
                      <a:pt x="40" y="93"/>
                      <a:pt x="41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0" y="88"/>
                      <a:pt x="41" y="81"/>
                      <a:pt x="36" y="78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34" y="73"/>
                      <a:pt x="34" y="68"/>
                      <a:pt x="30" y="65"/>
                    </a:cubicBezTo>
                    <a:cubicBezTo>
                      <a:pt x="30" y="64"/>
                      <a:pt x="30" y="62"/>
                      <a:pt x="30" y="60"/>
                    </a:cubicBezTo>
                    <a:cubicBezTo>
                      <a:pt x="28" y="59"/>
                      <a:pt x="28" y="59"/>
                      <a:pt x="25" y="58"/>
                    </a:cubicBezTo>
                    <a:cubicBezTo>
                      <a:pt x="25" y="58"/>
                      <a:pt x="26" y="57"/>
                      <a:pt x="27" y="57"/>
                    </a:cubicBezTo>
                    <a:cubicBezTo>
                      <a:pt x="26" y="54"/>
                      <a:pt x="28" y="52"/>
                      <a:pt x="25" y="51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4" y="49"/>
                      <a:pt x="22" y="48"/>
                      <a:pt x="23" y="45"/>
                    </a:cubicBezTo>
                    <a:cubicBezTo>
                      <a:pt x="22" y="45"/>
                      <a:pt x="20" y="43"/>
                      <a:pt x="19" y="45"/>
                    </a:cubicBezTo>
                    <a:cubicBezTo>
                      <a:pt x="19" y="44"/>
                      <a:pt x="21" y="44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1" y="39"/>
                      <a:pt x="19" y="36"/>
                      <a:pt x="17" y="32"/>
                    </a:cubicBezTo>
                    <a:cubicBezTo>
                      <a:pt x="19" y="31"/>
                      <a:pt x="15" y="29"/>
                      <a:pt x="16" y="26"/>
                    </a:cubicBezTo>
                    <a:cubicBezTo>
                      <a:pt x="15" y="25"/>
                      <a:pt x="16" y="22"/>
                      <a:pt x="13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0"/>
                      <a:pt x="13" y="18"/>
                      <a:pt x="13" y="15"/>
                    </a:cubicBezTo>
                    <a:cubicBezTo>
                      <a:pt x="13" y="14"/>
                      <a:pt x="11" y="14"/>
                      <a:pt x="1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2"/>
                      <a:pt x="9" y="12"/>
                      <a:pt x="7" y="12"/>
                    </a:cubicBezTo>
                    <a:cubicBezTo>
                      <a:pt x="8" y="11"/>
                      <a:pt x="7" y="11"/>
                      <a:pt x="8" y="10"/>
                    </a:cubicBezTo>
                    <a:cubicBezTo>
                      <a:pt x="9" y="10"/>
                      <a:pt x="10" y="11"/>
                      <a:pt x="12" y="11"/>
                    </a:cubicBezTo>
                    <a:cubicBezTo>
                      <a:pt x="12" y="10"/>
                      <a:pt x="9" y="9"/>
                      <a:pt x="11" y="7"/>
                    </a:cubicBezTo>
                    <a:cubicBezTo>
                      <a:pt x="11" y="6"/>
                      <a:pt x="10" y="5"/>
                      <a:pt x="8" y="5"/>
                    </a:cubicBezTo>
                    <a:cubicBezTo>
                      <a:pt x="9" y="6"/>
                      <a:pt x="9" y="5"/>
                      <a:pt x="10" y="5"/>
                    </a:cubicBezTo>
                    <a:cubicBezTo>
                      <a:pt x="10" y="4"/>
                      <a:pt x="10" y="4"/>
                      <a:pt x="9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7" y="4"/>
                      <a:pt x="7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4" y="3"/>
                      <a:pt x="5" y="2"/>
                    </a:cubicBezTo>
                    <a:cubicBezTo>
                      <a:pt x="7" y="1"/>
                      <a:pt x="8" y="3"/>
                      <a:pt x="9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4"/>
                      <a:pt x="3" y="5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7"/>
                      <a:pt x="8" y="8"/>
                      <a:pt x="6" y="9"/>
                    </a:cubicBezTo>
                    <a:cubicBezTo>
                      <a:pt x="6" y="9"/>
                      <a:pt x="5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6" y="10"/>
                      <a:pt x="4" y="12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5"/>
                      <a:pt x="6" y="12"/>
                      <a:pt x="6" y="13"/>
                    </a:cubicBezTo>
                    <a:cubicBezTo>
                      <a:pt x="6" y="14"/>
                      <a:pt x="3" y="14"/>
                      <a:pt x="2" y="15"/>
                    </a:cubicBezTo>
                    <a:cubicBezTo>
                      <a:pt x="3" y="17"/>
                      <a:pt x="5" y="19"/>
                      <a:pt x="4" y="21"/>
                    </a:cubicBezTo>
                    <a:cubicBezTo>
                      <a:pt x="4" y="22"/>
                      <a:pt x="6" y="24"/>
                      <a:pt x="7" y="25"/>
                    </a:cubicBezTo>
                    <a:cubicBezTo>
                      <a:pt x="7" y="26"/>
                      <a:pt x="4" y="25"/>
                      <a:pt x="6" y="26"/>
                    </a:cubicBezTo>
                    <a:cubicBezTo>
                      <a:pt x="5" y="26"/>
                      <a:pt x="4" y="27"/>
                      <a:pt x="3" y="27"/>
                    </a:cubicBezTo>
                    <a:cubicBezTo>
                      <a:pt x="4" y="27"/>
                      <a:pt x="4" y="29"/>
                      <a:pt x="6" y="28"/>
                    </a:cubicBezTo>
                    <a:cubicBezTo>
                      <a:pt x="6" y="30"/>
                      <a:pt x="6" y="32"/>
                      <a:pt x="7" y="34"/>
                    </a:cubicBezTo>
                    <a:cubicBezTo>
                      <a:pt x="7" y="33"/>
                      <a:pt x="5" y="33"/>
                      <a:pt x="4" y="34"/>
                    </a:cubicBezTo>
                    <a:cubicBezTo>
                      <a:pt x="6" y="34"/>
                      <a:pt x="8" y="36"/>
                      <a:pt x="8" y="37"/>
                    </a:cubicBezTo>
                    <a:cubicBezTo>
                      <a:pt x="9" y="37"/>
                      <a:pt x="9" y="36"/>
                      <a:pt x="11" y="36"/>
                    </a:cubicBezTo>
                    <a:cubicBezTo>
                      <a:pt x="11" y="36"/>
                      <a:pt x="12" y="36"/>
                      <a:pt x="12" y="37"/>
                    </a:cubicBezTo>
                    <a:cubicBezTo>
                      <a:pt x="10" y="38"/>
                      <a:pt x="8" y="38"/>
                      <a:pt x="8" y="40"/>
                    </a:cubicBezTo>
                    <a:cubicBezTo>
                      <a:pt x="5" y="40"/>
                      <a:pt x="8" y="37"/>
                      <a:pt x="5" y="39"/>
                    </a:cubicBezTo>
                    <a:cubicBezTo>
                      <a:pt x="3" y="39"/>
                      <a:pt x="2" y="36"/>
                      <a:pt x="3" y="35"/>
                    </a:cubicBezTo>
                    <a:cubicBezTo>
                      <a:pt x="0" y="35"/>
                      <a:pt x="3" y="36"/>
                      <a:pt x="1" y="37"/>
                    </a:cubicBezTo>
                    <a:cubicBezTo>
                      <a:pt x="1" y="38"/>
                      <a:pt x="3" y="38"/>
                      <a:pt x="3" y="40"/>
                    </a:cubicBezTo>
                    <a:cubicBezTo>
                      <a:pt x="5" y="39"/>
                      <a:pt x="5" y="39"/>
                      <a:pt x="6" y="39"/>
                    </a:cubicBezTo>
                    <a:cubicBezTo>
                      <a:pt x="9" y="40"/>
                      <a:pt x="5" y="42"/>
                      <a:pt x="5" y="42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3"/>
                      <a:pt x="5" y="43"/>
                      <a:pt x="5" y="44"/>
                    </a:cubicBezTo>
                    <a:cubicBezTo>
                      <a:pt x="2" y="45"/>
                      <a:pt x="4" y="42"/>
                      <a:pt x="2" y="4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6"/>
                      <a:pt x="3" y="43"/>
                      <a:pt x="3" y="45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6"/>
                      <a:pt x="5" y="45"/>
                      <a:pt x="5" y="44"/>
                    </a:cubicBezTo>
                    <a:cubicBezTo>
                      <a:pt x="8" y="44"/>
                      <a:pt x="6" y="45"/>
                      <a:pt x="7" y="47"/>
                    </a:cubicBezTo>
                    <a:cubicBezTo>
                      <a:pt x="8" y="46"/>
                      <a:pt x="6" y="46"/>
                      <a:pt x="8" y="45"/>
                    </a:cubicBezTo>
                    <a:cubicBezTo>
                      <a:pt x="9" y="45"/>
                      <a:pt x="10" y="46"/>
                      <a:pt x="10" y="46"/>
                    </a:cubicBezTo>
                    <a:cubicBezTo>
                      <a:pt x="11" y="48"/>
                      <a:pt x="9" y="48"/>
                      <a:pt x="8" y="48"/>
                    </a:cubicBezTo>
                    <a:cubicBezTo>
                      <a:pt x="7" y="48"/>
                      <a:pt x="7" y="47"/>
                      <a:pt x="8" y="47"/>
                    </a:cubicBezTo>
                    <a:cubicBezTo>
                      <a:pt x="6" y="46"/>
                      <a:pt x="5" y="49"/>
                      <a:pt x="3" y="48"/>
                    </a:cubicBezTo>
                    <a:cubicBezTo>
                      <a:pt x="2" y="50"/>
                      <a:pt x="4" y="49"/>
                      <a:pt x="5" y="50"/>
                    </a:cubicBezTo>
                    <a:cubicBezTo>
                      <a:pt x="5" y="49"/>
                      <a:pt x="7" y="49"/>
                      <a:pt x="7" y="49"/>
                    </a:cubicBezTo>
                    <a:cubicBezTo>
                      <a:pt x="12" y="49"/>
                      <a:pt x="4" y="51"/>
                      <a:pt x="6" y="53"/>
                    </a:cubicBezTo>
                    <a:cubicBezTo>
                      <a:pt x="9" y="51"/>
                      <a:pt x="11" y="54"/>
                      <a:pt x="13" y="52"/>
                    </a:cubicBezTo>
                    <a:cubicBezTo>
                      <a:pt x="14" y="52"/>
                      <a:pt x="15" y="52"/>
                      <a:pt x="15" y="53"/>
                    </a:cubicBezTo>
                    <a:cubicBezTo>
                      <a:pt x="13" y="53"/>
                      <a:pt x="14" y="54"/>
                      <a:pt x="11" y="54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8" y="55"/>
                      <a:pt x="7" y="57"/>
                      <a:pt x="6" y="58"/>
                    </a:cubicBezTo>
                    <a:cubicBezTo>
                      <a:pt x="7" y="59"/>
                      <a:pt x="8" y="57"/>
                      <a:pt x="9" y="58"/>
                    </a:cubicBezTo>
                    <a:cubicBezTo>
                      <a:pt x="8" y="58"/>
                      <a:pt x="7" y="59"/>
                      <a:pt x="7" y="59"/>
                    </a:cubicBezTo>
                    <a:cubicBezTo>
                      <a:pt x="8" y="58"/>
                      <a:pt x="10" y="58"/>
                      <a:pt x="11" y="59"/>
                    </a:cubicBezTo>
                    <a:cubicBezTo>
                      <a:pt x="11" y="60"/>
                      <a:pt x="9" y="61"/>
                      <a:pt x="9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9" y="61"/>
                      <a:pt x="6" y="61"/>
                      <a:pt x="7" y="62"/>
                    </a:cubicBezTo>
                    <a:cubicBezTo>
                      <a:pt x="8" y="62"/>
                      <a:pt x="10" y="62"/>
                      <a:pt x="12" y="62"/>
                    </a:cubicBezTo>
                    <a:cubicBezTo>
                      <a:pt x="12" y="62"/>
                      <a:pt x="11" y="63"/>
                      <a:pt x="11" y="6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1" y="64"/>
                      <a:pt x="7" y="64"/>
                      <a:pt x="8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5"/>
                      <a:pt x="9" y="65"/>
                      <a:pt x="8" y="65"/>
                    </a:cubicBezTo>
                    <a:cubicBezTo>
                      <a:pt x="9" y="65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7"/>
                      <a:pt x="12" y="67"/>
                      <a:pt x="11" y="68"/>
                    </a:cubicBezTo>
                    <a:cubicBezTo>
                      <a:pt x="13" y="67"/>
                      <a:pt x="10" y="68"/>
                      <a:pt x="11" y="66"/>
                    </a:cubicBezTo>
                    <a:cubicBezTo>
                      <a:pt x="13" y="65"/>
                      <a:pt x="13" y="67"/>
                      <a:pt x="14" y="67"/>
                    </a:cubicBezTo>
                    <a:cubicBezTo>
                      <a:pt x="11" y="68"/>
                      <a:pt x="14" y="68"/>
                      <a:pt x="14" y="69"/>
                    </a:cubicBezTo>
                    <a:cubicBezTo>
                      <a:pt x="13" y="70"/>
                      <a:pt x="13" y="70"/>
                      <a:pt x="13" y="71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1" y="72"/>
                      <a:pt x="16" y="72"/>
                      <a:pt x="15" y="73"/>
                    </a:cubicBezTo>
                    <a:cubicBezTo>
                      <a:pt x="14" y="73"/>
                      <a:pt x="12" y="73"/>
                      <a:pt x="12" y="74"/>
                    </a:cubicBezTo>
                    <a:cubicBezTo>
                      <a:pt x="14" y="72"/>
                      <a:pt x="16" y="74"/>
                      <a:pt x="17" y="73"/>
                    </a:cubicBezTo>
                    <a:cubicBezTo>
                      <a:pt x="17" y="75"/>
                      <a:pt x="14" y="74"/>
                      <a:pt x="12" y="75"/>
                    </a:cubicBezTo>
                    <a:cubicBezTo>
                      <a:pt x="14" y="75"/>
                      <a:pt x="12" y="77"/>
                      <a:pt x="14" y="77"/>
                    </a:cubicBezTo>
                    <a:cubicBezTo>
                      <a:pt x="15" y="75"/>
                      <a:pt x="16" y="76"/>
                      <a:pt x="17" y="76"/>
                    </a:cubicBezTo>
                    <a:cubicBezTo>
                      <a:pt x="17" y="77"/>
                      <a:pt x="16" y="76"/>
                      <a:pt x="15" y="77"/>
                    </a:cubicBezTo>
                    <a:cubicBezTo>
                      <a:pt x="16" y="78"/>
                      <a:pt x="18" y="78"/>
                      <a:pt x="18" y="77"/>
                    </a:cubicBezTo>
                    <a:cubicBezTo>
                      <a:pt x="18" y="78"/>
                      <a:pt x="21" y="78"/>
                      <a:pt x="20" y="79"/>
                    </a:cubicBezTo>
                    <a:cubicBezTo>
                      <a:pt x="18" y="80"/>
                      <a:pt x="18" y="78"/>
                      <a:pt x="17" y="79"/>
                    </a:cubicBezTo>
                    <a:cubicBezTo>
                      <a:pt x="18" y="80"/>
                      <a:pt x="22" y="78"/>
                      <a:pt x="23" y="80"/>
                    </a:cubicBezTo>
                    <a:cubicBezTo>
                      <a:pt x="23" y="78"/>
                      <a:pt x="26" y="78"/>
                      <a:pt x="27" y="79"/>
                    </a:cubicBezTo>
                    <a:cubicBezTo>
                      <a:pt x="27" y="81"/>
                      <a:pt x="26" y="78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3" y="82"/>
                      <a:pt x="20" y="80"/>
                      <a:pt x="18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8" y="82"/>
                      <a:pt x="17" y="82"/>
                      <a:pt x="16" y="83"/>
                    </a:cubicBezTo>
                    <a:cubicBezTo>
                      <a:pt x="18" y="82"/>
                      <a:pt x="17" y="85"/>
                      <a:pt x="18" y="85"/>
                    </a:cubicBezTo>
                    <a:cubicBezTo>
                      <a:pt x="20" y="84"/>
                      <a:pt x="17" y="84"/>
                      <a:pt x="19" y="84"/>
                    </a:cubicBezTo>
                    <a:cubicBezTo>
                      <a:pt x="19" y="84"/>
                      <a:pt x="22" y="84"/>
                      <a:pt x="22" y="85"/>
                    </a:cubicBezTo>
                    <a:cubicBezTo>
                      <a:pt x="20" y="85"/>
                      <a:pt x="19" y="86"/>
                      <a:pt x="18" y="87"/>
                    </a:cubicBezTo>
                    <a:cubicBezTo>
                      <a:pt x="18" y="87"/>
                      <a:pt x="20" y="86"/>
                      <a:pt x="20" y="87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91"/>
                      <a:pt x="22" y="95"/>
                      <a:pt x="27" y="96"/>
                    </a:cubicBezTo>
                    <a:cubicBezTo>
                      <a:pt x="25" y="97"/>
                      <a:pt x="26" y="99"/>
                      <a:pt x="25" y="101"/>
                    </a:cubicBezTo>
                    <a:cubicBezTo>
                      <a:pt x="25" y="100"/>
                      <a:pt x="27" y="100"/>
                      <a:pt x="27" y="10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7" y="104"/>
                      <a:pt x="29" y="104"/>
                    </a:cubicBezTo>
                    <a:cubicBezTo>
                      <a:pt x="28" y="105"/>
                      <a:pt x="28" y="105"/>
                      <a:pt x="27" y="105"/>
                    </a:cubicBezTo>
                    <a:cubicBezTo>
                      <a:pt x="27" y="106"/>
                      <a:pt x="29" y="105"/>
                      <a:pt x="29" y="106"/>
                    </a:cubicBezTo>
                    <a:cubicBezTo>
                      <a:pt x="28" y="107"/>
                      <a:pt x="28" y="107"/>
                      <a:pt x="28" y="107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1" y="107"/>
                      <a:pt x="31" y="108"/>
                      <a:pt x="29" y="109"/>
                    </a:cubicBezTo>
                    <a:cubicBezTo>
                      <a:pt x="29" y="109"/>
                      <a:pt x="30" y="109"/>
                      <a:pt x="30" y="109"/>
                    </a:cubicBezTo>
                    <a:cubicBezTo>
                      <a:pt x="29" y="110"/>
                      <a:pt x="30" y="112"/>
                      <a:pt x="32" y="113"/>
                    </a:cubicBezTo>
                    <a:cubicBezTo>
                      <a:pt x="32" y="113"/>
                      <a:pt x="32" y="112"/>
                      <a:pt x="34" y="112"/>
                    </a:cubicBezTo>
                    <a:cubicBezTo>
                      <a:pt x="36" y="111"/>
                      <a:pt x="33" y="112"/>
                      <a:pt x="35" y="112"/>
                    </a:cubicBezTo>
                    <a:cubicBezTo>
                      <a:pt x="34" y="113"/>
                      <a:pt x="34" y="114"/>
                      <a:pt x="33" y="113"/>
                    </a:cubicBezTo>
                    <a:cubicBezTo>
                      <a:pt x="31" y="116"/>
                      <a:pt x="34" y="118"/>
                      <a:pt x="35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5" y="124"/>
                      <a:pt x="38" y="125"/>
                      <a:pt x="38" y="127"/>
                    </a:cubicBezTo>
                    <a:cubicBezTo>
                      <a:pt x="39" y="126"/>
                      <a:pt x="42" y="125"/>
                      <a:pt x="42" y="126"/>
                    </a:cubicBezTo>
                    <a:cubicBezTo>
                      <a:pt x="44" y="127"/>
                      <a:pt x="40" y="128"/>
                      <a:pt x="39" y="129"/>
                    </a:cubicBezTo>
                    <a:cubicBezTo>
                      <a:pt x="40" y="129"/>
                      <a:pt x="41" y="130"/>
                      <a:pt x="41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2" y="131"/>
                      <a:pt x="43" y="131"/>
                      <a:pt x="42" y="133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2" y="133"/>
                      <a:pt x="41" y="134"/>
                      <a:pt x="42" y="135"/>
                    </a:cubicBezTo>
                    <a:cubicBezTo>
                      <a:pt x="44" y="134"/>
                      <a:pt x="43" y="136"/>
                      <a:pt x="45" y="136"/>
                    </a:cubicBezTo>
                    <a:cubicBezTo>
                      <a:pt x="45" y="136"/>
                      <a:pt x="45" y="136"/>
                      <a:pt x="44" y="136"/>
                    </a:cubicBezTo>
                    <a:cubicBezTo>
                      <a:pt x="46" y="136"/>
                      <a:pt x="46" y="136"/>
                      <a:pt x="46" y="136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5" y="137"/>
                      <a:pt x="44" y="137"/>
                      <a:pt x="44" y="137"/>
                    </a:cubicBezTo>
                    <a:cubicBezTo>
                      <a:pt x="43" y="139"/>
                      <a:pt x="45" y="137"/>
                      <a:pt x="46" y="137"/>
                    </a:cubicBezTo>
                    <a:cubicBezTo>
                      <a:pt x="48" y="138"/>
                      <a:pt x="46" y="138"/>
                      <a:pt x="46" y="139"/>
                    </a:cubicBezTo>
                    <a:cubicBezTo>
                      <a:pt x="45" y="139"/>
                      <a:pt x="46" y="138"/>
                      <a:pt x="46" y="138"/>
                    </a:cubicBezTo>
                    <a:cubicBezTo>
                      <a:pt x="44" y="138"/>
                      <a:pt x="45" y="139"/>
                      <a:pt x="45" y="139"/>
                    </a:cubicBezTo>
                    <a:cubicBezTo>
                      <a:pt x="45" y="140"/>
                      <a:pt x="46" y="139"/>
                      <a:pt x="46" y="140"/>
                    </a:cubicBezTo>
                    <a:cubicBezTo>
                      <a:pt x="47" y="140"/>
                      <a:pt x="48" y="141"/>
                      <a:pt x="46" y="142"/>
                    </a:cubicBezTo>
                    <a:cubicBezTo>
                      <a:pt x="47" y="142"/>
                      <a:pt x="47" y="143"/>
                      <a:pt x="48" y="143"/>
                    </a:cubicBezTo>
                    <a:cubicBezTo>
                      <a:pt x="48" y="142"/>
                      <a:pt x="48" y="141"/>
                      <a:pt x="49" y="140"/>
                    </a:cubicBezTo>
                    <a:cubicBezTo>
                      <a:pt x="49" y="141"/>
                      <a:pt x="50" y="141"/>
                      <a:pt x="50" y="142"/>
                    </a:cubicBezTo>
                    <a:cubicBezTo>
                      <a:pt x="49" y="142"/>
                      <a:pt x="49" y="142"/>
                      <a:pt x="49" y="142"/>
                    </a:cubicBezTo>
                    <a:cubicBezTo>
                      <a:pt x="50" y="142"/>
                      <a:pt x="50" y="143"/>
                      <a:pt x="51" y="142"/>
                    </a:cubicBezTo>
                    <a:cubicBezTo>
                      <a:pt x="49" y="144"/>
                      <a:pt x="49" y="144"/>
                      <a:pt x="49" y="144"/>
                    </a:cubicBezTo>
                    <a:cubicBezTo>
                      <a:pt x="51" y="143"/>
                      <a:pt x="51" y="144"/>
                      <a:pt x="52" y="145"/>
                    </a:cubicBezTo>
                    <a:cubicBezTo>
                      <a:pt x="50" y="146"/>
                      <a:pt x="48" y="146"/>
                      <a:pt x="49" y="147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1" y="148"/>
                      <a:pt x="51" y="148"/>
                      <a:pt x="50" y="149"/>
                    </a:cubicBezTo>
                    <a:cubicBezTo>
                      <a:pt x="50" y="150"/>
                      <a:pt x="52" y="150"/>
                      <a:pt x="53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5" y="150"/>
                      <a:pt x="57" y="151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0" y="152"/>
                      <a:pt x="60" y="152"/>
                      <a:pt x="60" y="152"/>
                    </a:cubicBezTo>
                    <a:cubicBezTo>
                      <a:pt x="61" y="152"/>
                      <a:pt x="61" y="151"/>
                      <a:pt x="61" y="152"/>
                    </a:cubicBezTo>
                    <a:cubicBezTo>
                      <a:pt x="61" y="154"/>
                      <a:pt x="62" y="154"/>
                      <a:pt x="63" y="154"/>
                    </a:cubicBezTo>
                    <a:cubicBezTo>
                      <a:pt x="63" y="154"/>
                      <a:pt x="63" y="153"/>
                      <a:pt x="63" y="153"/>
                    </a:cubicBezTo>
                    <a:cubicBezTo>
                      <a:pt x="62" y="152"/>
                      <a:pt x="63" y="154"/>
                      <a:pt x="62" y="153"/>
                    </a:cubicBezTo>
                    <a:cubicBezTo>
                      <a:pt x="61" y="152"/>
                      <a:pt x="62" y="152"/>
                      <a:pt x="63" y="152"/>
                    </a:cubicBezTo>
                    <a:cubicBezTo>
                      <a:pt x="66" y="155"/>
                      <a:pt x="68" y="151"/>
                      <a:pt x="71" y="152"/>
                    </a:cubicBezTo>
                    <a:cubicBezTo>
                      <a:pt x="70" y="150"/>
                      <a:pt x="72" y="151"/>
                      <a:pt x="72" y="150"/>
                    </a:cubicBezTo>
                    <a:cubicBezTo>
                      <a:pt x="73" y="152"/>
                      <a:pt x="74" y="149"/>
                      <a:pt x="75" y="150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5" y="148"/>
                      <a:pt x="74" y="143"/>
                      <a:pt x="76" y="145"/>
                    </a:cubicBezTo>
                    <a:cubicBezTo>
                      <a:pt x="77" y="146"/>
                      <a:pt x="77" y="147"/>
                      <a:pt x="77" y="148"/>
                    </a:cubicBezTo>
                    <a:cubicBezTo>
                      <a:pt x="79" y="150"/>
                      <a:pt x="79" y="144"/>
                      <a:pt x="81" y="146"/>
                    </a:cubicBezTo>
                    <a:cubicBezTo>
                      <a:pt x="80" y="146"/>
                      <a:pt x="79" y="144"/>
                      <a:pt x="80" y="143"/>
                    </a:cubicBezTo>
                    <a:cubicBezTo>
                      <a:pt x="81" y="143"/>
                      <a:pt x="83" y="144"/>
                      <a:pt x="83" y="144"/>
                    </a:cubicBezTo>
                    <a:cubicBezTo>
                      <a:pt x="84" y="144"/>
                      <a:pt x="84" y="143"/>
                      <a:pt x="85" y="143"/>
                    </a:cubicBezTo>
                    <a:cubicBezTo>
                      <a:pt x="85" y="144"/>
                      <a:pt x="85" y="144"/>
                      <a:pt x="85" y="144"/>
                    </a:cubicBezTo>
                    <a:cubicBezTo>
                      <a:pt x="86" y="144"/>
                      <a:pt x="86" y="143"/>
                      <a:pt x="87" y="142"/>
                    </a:cubicBezTo>
                    <a:cubicBezTo>
                      <a:pt x="88" y="143"/>
                      <a:pt x="90" y="141"/>
                      <a:pt x="91" y="141"/>
                    </a:cubicBezTo>
                    <a:cubicBezTo>
                      <a:pt x="91" y="139"/>
                      <a:pt x="94" y="141"/>
                      <a:pt x="92" y="138"/>
                    </a:cubicBezTo>
                    <a:cubicBezTo>
                      <a:pt x="92" y="138"/>
                      <a:pt x="93" y="139"/>
                      <a:pt x="93" y="139"/>
                    </a:cubicBezTo>
                    <a:cubicBezTo>
                      <a:pt x="93" y="138"/>
                      <a:pt x="92" y="136"/>
                      <a:pt x="93" y="135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5" y="139"/>
                      <a:pt x="95" y="136"/>
                      <a:pt x="96" y="137"/>
                    </a:cubicBezTo>
                    <a:cubicBezTo>
                      <a:pt x="95" y="136"/>
                      <a:pt x="97" y="137"/>
                      <a:pt x="96" y="136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7" y="133"/>
                      <a:pt x="96" y="134"/>
                      <a:pt x="97" y="133"/>
                    </a:cubicBezTo>
                    <a:cubicBezTo>
                      <a:pt x="98" y="132"/>
                      <a:pt x="99" y="134"/>
                      <a:pt x="98" y="134"/>
                    </a:cubicBezTo>
                    <a:cubicBezTo>
                      <a:pt x="99" y="135"/>
                      <a:pt x="100" y="134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0" y="132"/>
                      <a:pt x="101" y="132"/>
                    </a:cubicBezTo>
                    <a:cubicBezTo>
                      <a:pt x="101" y="132"/>
                      <a:pt x="101" y="132"/>
                      <a:pt x="101" y="132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00" y="133"/>
                      <a:pt x="101" y="133"/>
                      <a:pt x="101" y="133"/>
                    </a:cubicBezTo>
                    <a:cubicBezTo>
                      <a:pt x="101" y="133"/>
                      <a:pt x="101" y="133"/>
                      <a:pt x="101" y="133"/>
                    </a:cubicBezTo>
                    <a:cubicBezTo>
                      <a:pt x="101" y="132"/>
                      <a:pt x="102" y="132"/>
                      <a:pt x="102" y="133"/>
                    </a:cubicBezTo>
                    <a:cubicBezTo>
                      <a:pt x="103" y="134"/>
                      <a:pt x="103" y="134"/>
                      <a:pt x="103" y="134"/>
                    </a:cubicBezTo>
                    <a:cubicBezTo>
                      <a:pt x="103" y="134"/>
                      <a:pt x="103" y="131"/>
                      <a:pt x="103" y="131"/>
                    </a:cubicBezTo>
                    <a:cubicBezTo>
                      <a:pt x="105" y="131"/>
                      <a:pt x="107" y="128"/>
                      <a:pt x="108" y="126"/>
                    </a:cubicBezTo>
                    <a:cubicBezTo>
                      <a:pt x="108" y="127"/>
                      <a:pt x="108" y="127"/>
                      <a:pt x="108" y="126"/>
                    </a:cubicBezTo>
                    <a:cubicBezTo>
                      <a:pt x="108" y="126"/>
                      <a:pt x="108" y="124"/>
                      <a:pt x="109" y="125"/>
                    </a:cubicBezTo>
                    <a:cubicBezTo>
                      <a:pt x="109" y="124"/>
                      <a:pt x="110" y="125"/>
                      <a:pt x="111" y="125"/>
                    </a:cubicBezTo>
                    <a:cubicBezTo>
                      <a:pt x="111" y="125"/>
                      <a:pt x="111" y="124"/>
                      <a:pt x="110" y="124"/>
                    </a:cubicBezTo>
                    <a:cubicBezTo>
                      <a:pt x="113" y="124"/>
                      <a:pt x="112" y="120"/>
                      <a:pt x="115" y="120"/>
                    </a:cubicBezTo>
                    <a:cubicBezTo>
                      <a:pt x="115" y="120"/>
                      <a:pt x="115" y="121"/>
                      <a:pt x="115" y="122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117"/>
                      <a:pt x="118" y="117"/>
                      <a:pt x="118" y="118"/>
                    </a:cubicBezTo>
                    <a:cubicBezTo>
                      <a:pt x="119" y="117"/>
                      <a:pt x="119" y="116"/>
                      <a:pt x="119" y="114"/>
                    </a:cubicBezTo>
                    <a:cubicBezTo>
                      <a:pt x="118" y="114"/>
                      <a:pt x="119" y="115"/>
                      <a:pt x="119" y="115"/>
                    </a:cubicBezTo>
                    <a:cubicBezTo>
                      <a:pt x="117" y="115"/>
                      <a:pt x="118" y="113"/>
                      <a:pt x="118" y="113"/>
                    </a:cubicBezTo>
                    <a:cubicBezTo>
                      <a:pt x="119" y="113"/>
                      <a:pt x="119" y="113"/>
                      <a:pt x="119" y="113"/>
                    </a:cubicBezTo>
                    <a:cubicBezTo>
                      <a:pt x="119" y="112"/>
                      <a:pt x="119" y="111"/>
                      <a:pt x="120" y="111"/>
                    </a:cubicBezTo>
                    <a:cubicBezTo>
                      <a:pt x="121" y="111"/>
                      <a:pt x="120" y="111"/>
                      <a:pt x="120" y="112"/>
                    </a:cubicBezTo>
                    <a:cubicBezTo>
                      <a:pt x="122" y="114"/>
                      <a:pt x="123" y="111"/>
                      <a:pt x="124" y="111"/>
                    </a:cubicBezTo>
                    <a:cubicBezTo>
                      <a:pt x="124" y="111"/>
                      <a:pt x="124" y="110"/>
                      <a:pt x="123" y="110"/>
                    </a:cubicBezTo>
                    <a:cubicBezTo>
                      <a:pt x="123" y="109"/>
                      <a:pt x="124" y="111"/>
                      <a:pt x="125" y="110"/>
                    </a:cubicBezTo>
                    <a:cubicBezTo>
                      <a:pt x="124" y="105"/>
                      <a:pt x="124" y="105"/>
                      <a:pt x="124" y="105"/>
                    </a:cubicBezTo>
                    <a:cubicBezTo>
                      <a:pt x="124" y="106"/>
                      <a:pt x="126" y="106"/>
                      <a:pt x="126" y="107"/>
                    </a:cubicBezTo>
                    <a:cubicBezTo>
                      <a:pt x="127" y="106"/>
                      <a:pt x="126" y="103"/>
                      <a:pt x="125" y="101"/>
                    </a:cubicBezTo>
                    <a:cubicBezTo>
                      <a:pt x="126" y="101"/>
                      <a:pt x="127" y="99"/>
                      <a:pt x="127" y="99"/>
                    </a:cubicBezTo>
                    <a:cubicBezTo>
                      <a:pt x="128" y="99"/>
                      <a:pt x="127" y="99"/>
                      <a:pt x="127" y="100"/>
                    </a:cubicBez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28" y="101"/>
                      <a:pt x="131" y="102"/>
                      <a:pt x="131" y="103"/>
                    </a:cubicBezTo>
                    <a:cubicBezTo>
                      <a:pt x="131" y="102"/>
                      <a:pt x="133" y="101"/>
                      <a:pt x="135" y="100"/>
                    </a:cubicBezTo>
                    <a:cubicBezTo>
                      <a:pt x="132" y="99"/>
                      <a:pt x="135" y="98"/>
                      <a:pt x="134" y="96"/>
                    </a:cubicBezTo>
                    <a:cubicBezTo>
                      <a:pt x="135" y="95"/>
                      <a:pt x="136" y="97"/>
                      <a:pt x="137" y="97"/>
                    </a:cubicBezTo>
                    <a:cubicBezTo>
                      <a:pt x="137" y="95"/>
                      <a:pt x="139" y="95"/>
                      <a:pt x="140" y="93"/>
                    </a:cubicBezTo>
                    <a:cubicBezTo>
                      <a:pt x="140" y="93"/>
                      <a:pt x="140" y="94"/>
                      <a:pt x="140" y="94"/>
                    </a:cubicBezTo>
                    <a:cubicBezTo>
                      <a:pt x="141" y="92"/>
                      <a:pt x="143" y="91"/>
                      <a:pt x="143" y="88"/>
                    </a:cubicBezTo>
                    <a:cubicBezTo>
                      <a:pt x="143" y="89"/>
                      <a:pt x="143" y="89"/>
                      <a:pt x="143" y="90"/>
                    </a:cubicBezTo>
                    <a:cubicBezTo>
                      <a:pt x="145" y="89"/>
                      <a:pt x="141" y="87"/>
                      <a:pt x="144" y="87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87"/>
                      <a:pt x="147" y="88"/>
                      <a:pt x="146" y="85"/>
                    </a:cubicBezTo>
                    <a:cubicBezTo>
                      <a:pt x="147" y="86"/>
                      <a:pt x="147" y="86"/>
                      <a:pt x="147" y="87"/>
                    </a:cubicBezTo>
                    <a:cubicBezTo>
                      <a:pt x="148" y="85"/>
                      <a:pt x="149" y="85"/>
                      <a:pt x="148" y="83"/>
                    </a:cubicBezTo>
                    <a:cubicBezTo>
                      <a:pt x="149" y="83"/>
                      <a:pt x="149" y="84"/>
                      <a:pt x="149" y="85"/>
                    </a:cubicBezTo>
                    <a:cubicBezTo>
                      <a:pt x="151" y="85"/>
                      <a:pt x="149" y="82"/>
                      <a:pt x="150" y="82"/>
                    </a:cubicBezTo>
                    <a:cubicBezTo>
                      <a:pt x="151" y="82"/>
                      <a:pt x="152" y="82"/>
                      <a:pt x="152" y="82"/>
                    </a:cubicBezTo>
                    <a:cubicBezTo>
                      <a:pt x="151" y="81"/>
                      <a:pt x="153" y="80"/>
                      <a:pt x="153" y="79"/>
                    </a:cubicBezTo>
                    <a:cubicBezTo>
                      <a:pt x="153" y="80"/>
                      <a:pt x="154" y="80"/>
                      <a:pt x="155" y="80"/>
                    </a:cubicBezTo>
                    <a:cubicBezTo>
                      <a:pt x="159" y="76"/>
                      <a:pt x="164" y="73"/>
                      <a:pt x="168" y="67"/>
                    </a:cubicBezTo>
                    <a:cubicBezTo>
                      <a:pt x="170" y="69"/>
                      <a:pt x="167" y="69"/>
                      <a:pt x="169" y="70"/>
                    </a:cubicBezTo>
                    <a:cubicBezTo>
                      <a:pt x="168" y="69"/>
                      <a:pt x="169" y="69"/>
                      <a:pt x="170" y="67"/>
                    </a:cubicBezTo>
                    <a:cubicBezTo>
                      <a:pt x="171" y="68"/>
                      <a:pt x="171" y="68"/>
                      <a:pt x="171" y="68"/>
                    </a:cubicBezTo>
                    <a:cubicBezTo>
                      <a:pt x="171" y="67"/>
                      <a:pt x="172" y="68"/>
                      <a:pt x="172" y="67"/>
                    </a:cubicBezTo>
                    <a:cubicBezTo>
                      <a:pt x="172" y="66"/>
                      <a:pt x="172" y="66"/>
                      <a:pt x="172" y="66"/>
                    </a:cubicBezTo>
                    <a:cubicBezTo>
                      <a:pt x="172" y="65"/>
                      <a:pt x="175" y="67"/>
                      <a:pt x="174" y="65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75" y="65"/>
                      <a:pt x="175" y="65"/>
                      <a:pt x="175" y="65"/>
                    </a:cubicBezTo>
                    <a:cubicBezTo>
                      <a:pt x="176" y="65"/>
                      <a:pt x="177" y="65"/>
                      <a:pt x="176" y="66"/>
                    </a:cubicBezTo>
                    <a:cubicBezTo>
                      <a:pt x="177" y="67"/>
                      <a:pt x="178" y="68"/>
                      <a:pt x="180" y="67"/>
                    </a:cubicBezTo>
                    <a:cubicBezTo>
                      <a:pt x="179" y="67"/>
                      <a:pt x="178" y="68"/>
                      <a:pt x="178" y="68"/>
                    </a:cubicBezTo>
                    <a:cubicBezTo>
                      <a:pt x="181" y="71"/>
                      <a:pt x="183" y="76"/>
                      <a:pt x="188" y="78"/>
                    </a:cubicBezTo>
                    <a:cubicBezTo>
                      <a:pt x="187" y="79"/>
                      <a:pt x="187" y="79"/>
                      <a:pt x="186" y="79"/>
                    </a:cubicBezTo>
                    <a:cubicBezTo>
                      <a:pt x="190" y="80"/>
                      <a:pt x="187" y="84"/>
                      <a:pt x="192" y="84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3" y="84"/>
                      <a:pt x="192" y="85"/>
                      <a:pt x="192" y="86"/>
                    </a:cubicBezTo>
                    <a:cubicBezTo>
                      <a:pt x="193" y="86"/>
                      <a:pt x="193" y="88"/>
                      <a:pt x="195" y="87"/>
                    </a:cubicBezTo>
                    <a:cubicBezTo>
                      <a:pt x="194" y="88"/>
                      <a:pt x="194" y="87"/>
                      <a:pt x="193" y="88"/>
                    </a:cubicBezTo>
                    <a:cubicBezTo>
                      <a:pt x="194" y="89"/>
                      <a:pt x="197" y="89"/>
                      <a:pt x="197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6" y="97"/>
                      <a:pt x="198" y="104"/>
                      <a:pt x="204" y="106"/>
                    </a:cubicBezTo>
                    <a:cubicBezTo>
                      <a:pt x="205" y="107"/>
                      <a:pt x="202" y="108"/>
                      <a:pt x="203" y="108"/>
                    </a:cubicBezTo>
                    <a:cubicBezTo>
                      <a:pt x="208" y="111"/>
                      <a:pt x="207" y="119"/>
                      <a:pt x="214" y="118"/>
                    </a:cubicBezTo>
                    <a:cubicBezTo>
                      <a:pt x="218" y="120"/>
                      <a:pt x="222" y="116"/>
                      <a:pt x="222" y="116"/>
                    </a:cubicBezTo>
                    <a:cubicBezTo>
                      <a:pt x="216" y="114"/>
                      <a:pt x="213" y="105"/>
                      <a:pt x="212" y="97"/>
                    </a:cubicBezTo>
                    <a:close/>
                    <a:moveTo>
                      <a:pt x="56" y="136"/>
                    </a:moveTo>
                    <a:cubicBezTo>
                      <a:pt x="55" y="136"/>
                      <a:pt x="55" y="136"/>
                      <a:pt x="56" y="136"/>
                    </a:cubicBezTo>
                    <a:close/>
                    <a:moveTo>
                      <a:pt x="101" y="131"/>
                    </a:moveTo>
                    <a:cubicBezTo>
                      <a:pt x="101" y="131"/>
                      <a:pt x="101" y="131"/>
                      <a:pt x="102" y="131"/>
                    </a:cubicBezTo>
                    <a:cubicBezTo>
                      <a:pt x="101" y="131"/>
                      <a:pt x="101" y="131"/>
                      <a:pt x="101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0" name="Freeform 26"/>
              <p:cNvSpPr>
                <a:spLocks noEditPoints="1"/>
              </p:cNvSpPr>
              <p:nvPr/>
            </p:nvSpPr>
            <p:spPr bwMode="auto">
              <a:xfrm>
                <a:off x="4602163" y="4041775"/>
                <a:ext cx="769938" cy="527050"/>
              </a:xfrm>
              <a:custGeom>
                <a:avLst/>
                <a:gdLst>
                  <a:gd name="T0" fmla="*/ 298 w 356"/>
                  <a:gd name="T1" fmla="*/ 39 h 245"/>
                  <a:gd name="T2" fmla="*/ 217 w 356"/>
                  <a:gd name="T3" fmla="*/ 49 h 245"/>
                  <a:gd name="T4" fmla="*/ 157 w 356"/>
                  <a:gd name="T5" fmla="*/ 47 h 245"/>
                  <a:gd name="T6" fmla="*/ 126 w 356"/>
                  <a:gd name="T7" fmla="*/ 48 h 245"/>
                  <a:gd name="T8" fmla="*/ 79 w 356"/>
                  <a:gd name="T9" fmla="*/ 44 h 245"/>
                  <a:gd name="T10" fmla="*/ 58 w 356"/>
                  <a:gd name="T11" fmla="*/ 24 h 245"/>
                  <a:gd name="T12" fmla="*/ 62 w 356"/>
                  <a:gd name="T13" fmla="*/ 12 h 245"/>
                  <a:gd name="T14" fmla="*/ 58 w 356"/>
                  <a:gd name="T15" fmla="*/ 13 h 245"/>
                  <a:gd name="T16" fmla="*/ 46 w 356"/>
                  <a:gd name="T17" fmla="*/ 20 h 245"/>
                  <a:gd name="T18" fmla="*/ 40 w 356"/>
                  <a:gd name="T19" fmla="*/ 26 h 245"/>
                  <a:gd name="T20" fmla="*/ 36 w 356"/>
                  <a:gd name="T21" fmla="*/ 29 h 245"/>
                  <a:gd name="T22" fmla="*/ 41 w 356"/>
                  <a:gd name="T23" fmla="*/ 32 h 245"/>
                  <a:gd name="T24" fmla="*/ 38 w 356"/>
                  <a:gd name="T25" fmla="*/ 32 h 245"/>
                  <a:gd name="T26" fmla="*/ 32 w 356"/>
                  <a:gd name="T27" fmla="*/ 36 h 245"/>
                  <a:gd name="T28" fmla="*/ 32 w 356"/>
                  <a:gd name="T29" fmla="*/ 41 h 245"/>
                  <a:gd name="T30" fmla="*/ 29 w 356"/>
                  <a:gd name="T31" fmla="*/ 47 h 245"/>
                  <a:gd name="T32" fmla="*/ 35 w 356"/>
                  <a:gd name="T33" fmla="*/ 56 h 245"/>
                  <a:gd name="T34" fmla="*/ 28 w 356"/>
                  <a:gd name="T35" fmla="*/ 65 h 245"/>
                  <a:gd name="T36" fmla="*/ 22 w 356"/>
                  <a:gd name="T37" fmla="*/ 75 h 245"/>
                  <a:gd name="T38" fmla="*/ 19 w 356"/>
                  <a:gd name="T39" fmla="*/ 89 h 245"/>
                  <a:gd name="T40" fmla="*/ 17 w 356"/>
                  <a:gd name="T41" fmla="*/ 94 h 245"/>
                  <a:gd name="T42" fmla="*/ 16 w 356"/>
                  <a:gd name="T43" fmla="*/ 100 h 245"/>
                  <a:gd name="T44" fmla="*/ 15 w 356"/>
                  <a:gd name="T45" fmla="*/ 114 h 245"/>
                  <a:gd name="T46" fmla="*/ 12 w 356"/>
                  <a:gd name="T47" fmla="*/ 126 h 245"/>
                  <a:gd name="T48" fmla="*/ 9 w 356"/>
                  <a:gd name="T49" fmla="*/ 131 h 245"/>
                  <a:gd name="T50" fmla="*/ 8 w 356"/>
                  <a:gd name="T51" fmla="*/ 139 h 245"/>
                  <a:gd name="T52" fmla="*/ 6 w 356"/>
                  <a:gd name="T53" fmla="*/ 151 h 245"/>
                  <a:gd name="T54" fmla="*/ 9 w 356"/>
                  <a:gd name="T55" fmla="*/ 163 h 245"/>
                  <a:gd name="T56" fmla="*/ 5 w 356"/>
                  <a:gd name="T57" fmla="*/ 176 h 245"/>
                  <a:gd name="T58" fmla="*/ 3 w 356"/>
                  <a:gd name="T59" fmla="*/ 197 h 245"/>
                  <a:gd name="T60" fmla="*/ 5 w 356"/>
                  <a:gd name="T61" fmla="*/ 218 h 245"/>
                  <a:gd name="T62" fmla="*/ 19 w 356"/>
                  <a:gd name="T63" fmla="*/ 204 h 245"/>
                  <a:gd name="T64" fmla="*/ 20 w 356"/>
                  <a:gd name="T65" fmla="*/ 140 h 245"/>
                  <a:gd name="T66" fmla="*/ 30 w 356"/>
                  <a:gd name="T67" fmla="*/ 119 h 245"/>
                  <a:gd name="T68" fmla="*/ 42 w 356"/>
                  <a:gd name="T69" fmla="*/ 82 h 245"/>
                  <a:gd name="T70" fmla="*/ 50 w 356"/>
                  <a:gd name="T71" fmla="*/ 50 h 245"/>
                  <a:gd name="T72" fmla="*/ 68 w 356"/>
                  <a:gd name="T73" fmla="*/ 51 h 245"/>
                  <a:gd name="T74" fmla="*/ 72 w 356"/>
                  <a:gd name="T75" fmla="*/ 56 h 245"/>
                  <a:gd name="T76" fmla="*/ 76 w 356"/>
                  <a:gd name="T77" fmla="*/ 55 h 245"/>
                  <a:gd name="T78" fmla="*/ 84 w 356"/>
                  <a:gd name="T79" fmla="*/ 60 h 245"/>
                  <a:gd name="T80" fmla="*/ 90 w 356"/>
                  <a:gd name="T81" fmla="*/ 64 h 245"/>
                  <a:gd name="T82" fmla="*/ 100 w 356"/>
                  <a:gd name="T83" fmla="*/ 60 h 245"/>
                  <a:gd name="T84" fmla="*/ 110 w 356"/>
                  <a:gd name="T85" fmla="*/ 56 h 245"/>
                  <a:gd name="T86" fmla="*/ 126 w 356"/>
                  <a:gd name="T87" fmla="*/ 66 h 245"/>
                  <a:gd name="T88" fmla="*/ 139 w 356"/>
                  <a:gd name="T89" fmla="*/ 64 h 245"/>
                  <a:gd name="T90" fmla="*/ 159 w 356"/>
                  <a:gd name="T91" fmla="*/ 67 h 245"/>
                  <a:gd name="T92" fmla="*/ 166 w 356"/>
                  <a:gd name="T93" fmla="*/ 67 h 245"/>
                  <a:gd name="T94" fmla="*/ 175 w 356"/>
                  <a:gd name="T95" fmla="*/ 69 h 245"/>
                  <a:gd name="T96" fmla="*/ 192 w 356"/>
                  <a:gd name="T97" fmla="*/ 68 h 245"/>
                  <a:gd name="T98" fmla="*/ 210 w 356"/>
                  <a:gd name="T99" fmla="*/ 67 h 245"/>
                  <a:gd name="T100" fmla="*/ 217 w 356"/>
                  <a:gd name="T101" fmla="*/ 68 h 245"/>
                  <a:gd name="T102" fmla="*/ 235 w 356"/>
                  <a:gd name="T103" fmla="*/ 66 h 245"/>
                  <a:gd name="T104" fmla="*/ 246 w 356"/>
                  <a:gd name="T105" fmla="*/ 62 h 245"/>
                  <a:gd name="T106" fmla="*/ 263 w 356"/>
                  <a:gd name="T107" fmla="*/ 60 h 245"/>
                  <a:gd name="T108" fmla="*/ 281 w 356"/>
                  <a:gd name="T109" fmla="*/ 54 h 245"/>
                  <a:gd name="T110" fmla="*/ 309 w 356"/>
                  <a:gd name="T111" fmla="*/ 50 h 245"/>
                  <a:gd name="T112" fmla="*/ 333 w 356"/>
                  <a:gd name="T113" fmla="*/ 30 h 245"/>
                  <a:gd name="T114" fmla="*/ 39 w 356"/>
                  <a:gd name="T115" fmla="*/ 3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" h="245">
                    <a:moveTo>
                      <a:pt x="352" y="5"/>
                    </a:moveTo>
                    <a:cubicBezTo>
                      <a:pt x="352" y="2"/>
                      <a:pt x="346" y="0"/>
                      <a:pt x="346" y="0"/>
                    </a:cubicBezTo>
                    <a:cubicBezTo>
                      <a:pt x="347" y="6"/>
                      <a:pt x="342" y="11"/>
                      <a:pt x="336" y="14"/>
                    </a:cubicBezTo>
                    <a:cubicBezTo>
                      <a:pt x="336" y="16"/>
                      <a:pt x="334" y="18"/>
                      <a:pt x="332" y="19"/>
                    </a:cubicBezTo>
                    <a:cubicBezTo>
                      <a:pt x="326" y="25"/>
                      <a:pt x="317" y="25"/>
                      <a:pt x="309" y="30"/>
                    </a:cubicBezTo>
                    <a:cubicBezTo>
                      <a:pt x="310" y="31"/>
                      <a:pt x="310" y="32"/>
                      <a:pt x="310" y="33"/>
                    </a:cubicBezTo>
                    <a:cubicBezTo>
                      <a:pt x="310" y="32"/>
                      <a:pt x="310" y="32"/>
                      <a:pt x="310" y="32"/>
                    </a:cubicBezTo>
                    <a:cubicBezTo>
                      <a:pt x="309" y="34"/>
                      <a:pt x="309" y="34"/>
                      <a:pt x="309" y="34"/>
                    </a:cubicBezTo>
                    <a:cubicBezTo>
                      <a:pt x="309" y="34"/>
                      <a:pt x="308" y="32"/>
                      <a:pt x="309" y="32"/>
                    </a:cubicBezTo>
                    <a:cubicBezTo>
                      <a:pt x="305" y="33"/>
                      <a:pt x="303" y="35"/>
                      <a:pt x="299" y="36"/>
                    </a:cubicBezTo>
                    <a:cubicBezTo>
                      <a:pt x="299" y="38"/>
                      <a:pt x="297" y="36"/>
                      <a:pt x="298" y="39"/>
                    </a:cubicBezTo>
                    <a:cubicBezTo>
                      <a:pt x="297" y="38"/>
                      <a:pt x="298" y="38"/>
                      <a:pt x="298" y="38"/>
                    </a:cubicBezTo>
                    <a:cubicBezTo>
                      <a:pt x="295" y="39"/>
                      <a:pt x="295" y="40"/>
                      <a:pt x="292" y="38"/>
                    </a:cubicBezTo>
                    <a:cubicBezTo>
                      <a:pt x="282" y="38"/>
                      <a:pt x="273" y="42"/>
                      <a:pt x="263" y="43"/>
                    </a:cubicBezTo>
                    <a:cubicBezTo>
                      <a:pt x="253" y="44"/>
                      <a:pt x="243" y="47"/>
                      <a:pt x="232" y="48"/>
                    </a:cubicBezTo>
                    <a:cubicBezTo>
                      <a:pt x="231" y="52"/>
                      <a:pt x="229" y="50"/>
                      <a:pt x="227" y="53"/>
                    </a:cubicBezTo>
                    <a:cubicBezTo>
                      <a:pt x="227" y="52"/>
                      <a:pt x="227" y="52"/>
                      <a:pt x="227" y="52"/>
                    </a:cubicBezTo>
                    <a:cubicBezTo>
                      <a:pt x="225" y="54"/>
                      <a:pt x="225" y="52"/>
                      <a:pt x="223" y="51"/>
                    </a:cubicBezTo>
                    <a:cubicBezTo>
                      <a:pt x="223" y="52"/>
                      <a:pt x="222" y="51"/>
                      <a:pt x="222" y="53"/>
                    </a:cubicBezTo>
                    <a:cubicBezTo>
                      <a:pt x="221" y="55"/>
                      <a:pt x="221" y="51"/>
                      <a:pt x="220" y="52"/>
                    </a:cubicBezTo>
                    <a:cubicBezTo>
                      <a:pt x="220" y="51"/>
                      <a:pt x="220" y="53"/>
                      <a:pt x="219" y="52"/>
                    </a:cubicBezTo>
                    <a:cubicBezTo>
                      <a:pt x="217" y="55"/>
                      <a:pt x="220" y="51"/>
                      <a:pt x="217" y="49"/>
                    </a:cubicBezTo>
                    <a:cubicBezTo>
                      <a:pt x="212" y="50"/>
                      <a:pt x="207" y="52"/>
                      <a:pt x="202" y="51"/>
                    </a:cubicBezTo>
                    <a:cubicBezTo>
                      <a:pt x="202" y="51"/>
                      <a:pt x="203" y="52"/>
                      <a:pt x="202" y="52"/>
                    </a:cubicBezTo>
                    <a:cubicBezTo>
                      <a:pt x="202" y="49"/>
                      <a:pt x="201" y="53"/>
                      <a:pt x="200" y="52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198" y="49"/>
                      <a:pt x="197" y="51"/>
                      <a:pt x="195" y="50"/>
                    </a:cubicBezTo>
                    <a:cubicBezTo>
                      <a:pt x="193" y="51"/>
                      <a:pt x="191" y="48"/>
                      <a:pt x="189" y="50"/>
                    </a:cubicBezTo>
                    <a:cubicBezTo>
                      <a:pt x="190" y="49"/>
                      <a:pt x="188" y="49"/>
                      <a:pt x="188" y="48"/>
                    </a:cubicBezTo>
                    <a:cubicBezTo>
                      <a:pt x="187" y="52"/>
                      <a:pt x="184" y="47"/>
                      <a:pt x="183" y="49"/>
                    </a:cubicBezTo>
                    <a:cubicBezTo>
                      <a:pt x="183" y="49"/>
                      <a:pt x="183" y="49"/>
                      <a:pt x="183" y="49"/>
                    </a:cubicBezTo>
                    <a:cubicBezTo>
                      <a:pt x="178" y="49"/>
                      <a:pt x="172" y="47"/>
                      <a:pt x="167" y="49"/>
                    </a:cubicBezTo>
                    <a:cubicBezTo>
                      <a:pt x="163" y="49"/>
                      <a:pt x="160" y="45"/>
                      <a:pt x="157" y="47"/>
                    </a:cubicBezTo>
                    <a:cubicBezTo>
                      <a:pt x="156" y="47"/>
                      <a:pt x="157" y="48"/>
                      <a:pt x="156" y="49"/>
                    </a:cubicBezTo>
                    <a:cubicBezTo>
                      <a:pt x="155" y="48"/>
                      <a:pt x="156" y="47"/>
                      <a:pt x="156" y="47"/>
                    </a:cubicBezTo>
                    <a:cubicBezTo>
                      <a:pt x="154" y="48"/>
                      <a:pt x="152" y="46"/>
                      <a:pt x="150" y="46"/>
                    </a:cubicBezTo>
                    <a:cubicBezTo>
                      <a:pt x="150" y="47"/>
                      <a:pt x="149" y="47"/>
                      <a:pt x="149" y="48"/>
                    </a:cubicBezTo>
                    <a:cubicBezTo>
                      <a:pt x="147" y="45"/>
                      <a:pt x="144" y="48"/>
                      <a:pt x="142" y="46"/>
                    </a:cubicBezTo>
                    <a:cubicBezTo>
                      <a:pt x="142" y="49"/>
                      <a:pt x="140" y="48"/>
                      <a:pt x="139" y="48"/>
                    </a:cubicBezTo>
                    <a:cubicBezTo>
                      <a:pt x="139" y="48"/>
                      <a:pt x="139" y="47"/>
                      <a:pt x="139" y="47"/>
                    </a:cubicBezTo>
                    <a:cubicBezTo>
                      <a:pt x="137" y="47"/>
                      <a:pt x="136" y="47"/>
                      <a:pt x="135" y="46"/>
                    </a:cubicBezTo>
                    <a:cubicBezTo>
                      <a:pt x="134" y="46"/>
                      <a:pt x="133" y="48"/>
                      <a:pt x="132" y="47"/>
                    </a:cubicBezTo>
                    <a:cubicBezTo>
                      <a:pt x="132" y="45"/>
                      <a:pt x="130" y="47"/>
                      <a:pt x="129" y="46"/>
                    </a:cubicBezTo>
                    <a:cubicBezTo>
                      <a:pt x="129" y="48"/>
                      <a:pt x="127" y="49"/>
                      <a:pt x="126" y="48"/>
                    </a:cubicBezTo>
                    <a:cubicBezTo>
                      <a:pt x="127" y="45"/>
                      <a:pt x="127" y="45"/>
                      <a:pt x="127" y="45"/>
                    </a:cubicBezTo>
                    <a:cubicBezTo>
                      <a:pt x="123" y="46"/>
                      <a:pt x="118" y="43"/>
                      <a:pt x="113" y="45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09" y="45"/>
                      <a:pt x="105" y="42"/>
                      <a:pt x="100" y="45"/>
                    </a:cubicBezTo>
                    <a:cubicBezTo>
                      <a:pt x="99" y="44"/>
                      <a:pt x="98" y="43"/>
                      <a:pt x="96" y="42"/>
                    </a:cubicBezTo>
                    <a:cubicBezTo>
                      <a:pt x="95" y="44"/>
                      <a:pt x="94" y="43"/>
                      <a:pt x="93" y="45"/>
                    </a:cubicBezTo>
                    <a:cubicBezTo>
                      <a:pt x="92" y="45"/>
                      <a:pt x="92" y="44"/>
                      <a:pt x="92" y="43"/>
                    </a:cubicBezTo>
                    <a:cubicBezTo>
                      <a:pt x="90" y="43"/>
                      <a:pt x="89" y="40"/>
                      <a:pt x="87" y="42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5" y="42"/>
                      <a:pt x="83" y="43"/>
                      <a:pt x="81" y="41"/>
                    </a:cubicBezTo>
                    <a:cubicBezTo>
                      <a:pt x="81" y="42"/>
                      <a:pt x="79" y="42"/>
                      <a:pt x="79" y="44"/>
                    </a:cubicBezTo>
                    <a:cubicBezTo>
                      <a:pt x="78" y="44"/>
                      <a:pt x="79" y="42"/>
                      <a:pt x="78" y="43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6" y="40"/>
                      <a:pt x="72" y="40"/>
                      <a:pt x="68" y="40"/>
                    </a:cubicBezTo>
                    <a:cubicBezTo>
                      <a:pt x="68" y="38"/>
                      <a:pt x="65" y="39"/>
                      <a:pt x="63" y="38"/>
                    </a:cubicBezTo>
                    <a:cubicBezTo>
                      <a:pt x="62" y="39"/>
                      <a:pt x="60" y="36"/>
                      <a:pt x="58" y="39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7" y="37"/>
                      <a:pt x="55" y="36"/>
                      <a:pt x="54" y="35"/>
                    </a:cubicBezTo>
                    <a:cubicBezTo>
                      <a:pt x="54" y="33"/>
                      <a:pt x="54" y="32"/>
                      <a:pt x="54" y="30"/>
                    </a:cubicBezTo>
                    <a:cubicBezTo>
                      <a:pt x="57" y="30"/>
                      <a:pt x="55" y="28"/>
                      <a:pt x="57" y="27"/>
                    </a:cubicBezTo>
                    <a:cubicBezTo>
                      <a:pt x="56" y="25"/>
                      <a:pt x="59" y="25"/>
                      <a:pt x="56" y="23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8" y="23"/>
                      <a:pt x="59" y="21"/>
                      <a:pt x="60" y="20"/>
                    </a:cubicBezTo>
                    <a:cubicBezTo>
                      <a:pt x="61" y="19"/>
                      <a:pt x="59" y="18"/>
                      <a:pt x="59" y="17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7"/>
                      <a:pt x="58" y="16"/>
                      <a:pt x="57" y="15"/>
                    </a:cubicBezTo>
                    <a:cubicBezTo>
                      <a:pt x="58" y="15"/>
                      <a:pt x="57" y="14"/>
                      <a:pt x="58" y="14"/>
                    </a:cubicBezTo>
                    <a:cubicBezTo>
                      <a:pt x="59" y="15"/>
                      <a:pt x="60" y="16"/>
                      <a:pt x="61" y="17"/>
                    </a:cubicBezTo>
                    <a:cubicBezTo>
                      <a:pt x="62" y="17"/>
                      <a:pt x="60" y="14"/>
                      <a:pt x="62" y="15"/>
                    </a:cubicBezTo>
                    <a:cubicBezTo>
                      <a:pt x="63" y="14"/>
                      <a:pt x="62" y="14"/>
                      <a:pt x="61" y="13"/>
                    </a:cubicBezTo>
                    <a:cubicBezTo>
                      <a:pt x="61" y="13"/>
                      <a:pt x="62" y="13"/>
                      <a:pt x="63" y="13"/>
                    </a:cubicBezTo>
                    <a:cubicBezTo>
                      <a:pt x="63" y="13"/>
                      <a:pt x="63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1" y="11"/>
                      <a:pt x="61" y="11"/>
                      <a:pt x="59" y="10"/>
                    </a:cubicBezTo>
                    <a:cubicBezTo>
                      <a:pt x="60" y="10"/>
                      <a:pt x="60" y="10"/>
                      <a:pt x="60" y="11"/>
                    </a:cubicBezTo>
                    <a:cubicBezTo>
                      <a:pt x="59" y="10"/>
                      <a:pt x="59" y="9"/>
                      <a:pt x="60" y="9"/>
                    </a:cubicBezTo>
                    <a:cubicBezTo>
                      <a:pt x="61" y="10"/>
                      <a:pt x="62" y="11"/>
                      <a:pt x="63" y="11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8"/>
                      <a:pt x="59" y="8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9"/>
                      <a:pt x="56" y="9"/>
                      <a:pt x="57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2"/>
                      <a:pt x="60" y="13"/>
                      <a:pt x="58" y="13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3"/>
                      <a:pt x="56" y="13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7" y="13"/>
                      <a:pt x="54" y="13"/>
                      <a:pt x="54" y="14"/>
                    </a:cubicBezTo>
                    <a:cubicBezTo>
                      <a:pt x="54" y="14"/>
                      <a:pt x="54" y="14"/>
                      <a:pt x="54" y="14"/>
                    </a:cubicBezTo>
                    <a:cubicBezTo>
                      <a:pt x="53" y="14"/>
                      <a:pt x="55" y="14"/>
                      <a:pt x="55" y="15"/>
                    </a:cubicBezTo>
                    <a:cubicBezTo>
                      <a:pt x="54" y="15"/>
                      <a:pt x="52" y="14"/>
                      <a:pt x="51" y="14"/>
                    </a:cubicBezTo>
                    <a:cubicBezTo>
                      <a:pt x="51" y="15"/>
                      <a:pt x="52" y="17"/>
                      <a:pt x="49" y="17"/>
                    </a:cubicBezTo>
                    <a:cubicBezTo>
                      <a:pt x="49" y="18"/>
                      <a:pt x="50" y="20"/>
                      <a:pt x="51" y="21"/>
                    </a:cubicBezTo>
                    <a:cubicBezTo>
                      <a:pt x="50" y="22"/>
                      <a:pt x="48" y="20"/>
                      <a:pt x="49" y="21"/>
                    </a:cubicBezTo>
                    <a:cubicBezTo>
                      <a:pt x="48" y="21"/>
                      <a:pt x="47" y="20"/>
                      <a:pt x="46" y="20"/>
                    </a:cubicBezTo>
                    <a:cubicBezTo>
                      <a:pt x="47" y="20"/>
                      <a:pt x="45" y="21"/>
                      <a:pt x="48" y="22"/>
                    </a:cubicBezTo>
                    <a:cubicBezTo>
                      <a:pt x="47" y="23"/>
                      <a:pt x="46" y="24"/>
                      <a:pt x="46" y="25"/>
                    </a:cubicBezTo>
                    <a:cubicBezTo>
                      <a:pt x="46" y="25"/>
                      <a:pt x="44" y="24"/>
                      <a:pt x="44" y="24"/>
                    </a:cubicBezTo>
                    <a:cubicBezTo>
                      <a:pt x="45" y="25"/>
                      <a:pt x="45" y="26"/>
                      <a:pt x="44" y="27"/>
                    </a:cubicBezTo>
                    <a:cubicBezTo>
                      <a:pt x="46" y="28"/>
                      <a:pt x="46" y="28"/>
                      <a:pt x="48" y="28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6" y="29"/>
                      <a:pt x="44" y="28"/>
                      <a:pt x="43" y="28"/>
                    </a:cubicBezTo>
                    <a:cubicBezTo>
                      <a:pt x="41" y="27"/>
                      <a:pt x="44" y="27"/>
                      <a:pt x="42" y="26"/>
                    </a:cubicBezTo>
                    <a:cubicBezTo>
                      <a:pt x="40" y="25"/>
                      <a:pt x="41" y="23"/>
                      <a:pt x="42" y="24"/>
                    </a:cubicBezTo>
                    <a:cubicBezTo>
                      <a:pt x="40" y="22"/>
                      <a:pt x="41" y="24"/>
                      <a:pt x="39" y="23"/>
                    </a:cubicBezTo>
                    <a:cubicBezTo>
                      <a:pt x="39" y="24"/>
                      <a:pt x="40" y="25"/>
                      <a:pt x="40" y="26"/>
                    </a:cubicBezTo>
                    <a:cubicBezTo>
                      <a:pt x="41" y="26"/>
                      <a:pt x="41" y="26"/>
                      <a:pt x="42" y="27"/>
                    </a:cubicBezTo>
                    <a:cubicBezTo>
                      <a:pt x="44" y="29"/>
                      <a:pt x="40" y="27"/>
                      <a:pt x="40" y="28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8" y="27"/>
                      <a:pt x="40" y="28"/>
                      <a:pt x="39" y="29"/>
                    </a:cubicBezTo>
                    <a:cubicBezTo>
                      <a:pt x="36" y="28"/>
                      <a:pt x="39" y="28"/>
                      <a:pt x="38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7"/>
                      <a:pt x="38" y="27"/>
                      <a:pt x="36" y="28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7" y="31"/>
                      <a:pt x="36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39" y="29"/>
                    </a:cubicBezTo>
                    <a:cubicBezTo>
                      <a:pt x="41" y="31"/>
                      <a:pt x="39" y="30"/>
                      <a:pt x="39" y="31"/>
                    </a:cubicBezTo>
                    <a:cubicBezTo>
                      <a:pt x="40" y="32"/>
                      <a:pt x="39" y="30"/>
                      <a:pt x="41" y="31"/>
                    </a:cubicBezTo>
                    <a:cubicBezTo>
                      <a:pt x="42" y="32"/>
                      <a:pt x="42" y="32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1" y="33"/>
                      <a:pt x="41" y="33"/>
                    </a:cubicBezTo>
                    <a:cubicBezTo>
                      <a:pt x="41" y="33"/>
                      <a:pt x="41" y="32"/>
                      <a:pt x="41" y="3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0" y="33"/>
                      <a:pt x="39" y="32"/>
                      <a:pt x="39" y="32"/>
                    </a:cubicBezTo>
                    <a:cubicBezTo>
                      <a:pt x="39" y="32"/>
                      <a:pt x="39" y="31"/>
                      <a:pt x="39" y="32"/>
                    </a:cubicBezTo>
                    <a:cubicBezTo>
                      <a:pt x="39" y="31"/>
                      <a:pt x="39" y="31"/>
                      <a:pt x="38" y="31"/>
                    </a:cubicBezTo>
                    <a:cubicBezTo>
                      <a:pt x="38" y="31"/>
                      <a:pt x="38" y="30"/>
                      <a:pt x="39" y="30"/>
                    </a:cubicBezTo>
                    <a:cubicBezTo>
                      <a:pt x="38" y="30"/>
                      <a:pt x="38" y="30"/>
                      <a:pt x="38" y="31"/>
                    </a:cubicBezTo>
                    <a:cubicBezTo>
                      <a:pt x="37" y="30"/>
                      <a:pt x="36" y="30"/>
                      <a:pt x="35" y="30"/>
                    </a:cubicBezTo>
                    <a:cubicBezTo>
                      <a:pt x="34" y="30"/>
                      <a:pt x="36" y="31"/>
                      <a:pt x="36" y="31"/>
                    </a:cubicBezTo>
                    <a:cubicBezTo>
                      <a:pt x="36" y="31"/>
                      <a:pt x="37" y="32"/>
                      <a:pt x="38" y="32"/>
                    </a:cubicBezTo>
                    <a:cubicBezTo>
                      <a:pt x="37" y="32"/>
                      <a:pt x="37" y="32"/>
                      <a:pt x="37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7" y="33"/>
                      <a:pt x="35" y="32"/>
                      <a:pt x="35" y="33"/>
                    </a:cubicBezTo>
                    <a:cubicBezTo>
                      <a:pt x="36" y="34"/>
                      <a:pt x="37" y="34"/>
                      <a:pt x="38" y="35"/>
                    </a:cubicBezTo>
                    <a:cubicBezTo>
                      <a:pt x="38" y="35"/>
                      <a:pt x="38" y="36"/>
                      <a:pt x="38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5" y="36"/>
                      <a:pt x="33" y="36"/>
                      <a:pt x="32" y="36"/>
                    </a:cubicBezTo>
                    <a:cubicBezTo>
                      <a:pt x="33" y="37"/>
                      <a:pt x="34" y="36"/>
                      <a:pt x="35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34" y="37"/>
                      <a:pt x="35" y="38"/>
                      <a:pt x="36" y="39"/>
                    </a:cubicBezTo>
                    <a:cubicBezTo>
                      <a:pt x="35" y="39"/>
                      <a:pt x="33" y="39"/>
                      <a:pt x="33" y="39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1" y="38"/>
                      <a:pt x="31" y="38"/>
                    </a:cubicBezTo>
                    <a:cubicBezTo>
                      <a:pt x="32" y="39"/>
                      <a:pt x="34" y="40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1"/>
                      <a:pt x="30" y="39"/>
                      <a:pt x="30" y="40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0" y="41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4"/>
                      <a:pt x="30" y="43"/>
                    </a:cubicBezTo>
                    <a:cubicBezTo>
                      <a:pt x="33" y="44"/>
                      <a:pt x="31" y="43"/>
                      <a:pt x="32" y="43"/>
                    </a:cubicBezTo>
                    <a:cubicBezTo>
                      <a:pt x="34" y="43"/>
                      <a:pt x="33" y="44"/>
                      <a:pt x="34" y="44"/>
                    </a:cubicBezTo>
                    <a:cubicBezTo>
                      <a:pt x="31" y="43"/>
                      <a:pt x="33" y="45"/>
                      <a:pt x="33" y="45"/>
                    </a:cubicBezTo>
                    <a:cubicBezTo>
                      <a:pt x="32" y="45"/>
                      <a:pt x="31" y="45"/>
                      <a:pt x="31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45"/>
                      <a:pt x="33" y="47"/>
                      <a:pt x="31" y="47"/>
                    </a:cubicBezTo>
                    <a:cubicBezTo>
                      <a:pt x="31" y="47"/>
                      <a:pt x="29" y="46"/>
                      <a:pt x="29" y="47"/>
                    </a:cubicBezTo>
                    <a:cubicBezTo>
                      <a:pt x="31" y="47"/>
                      <a:pt x="31" y="49"/>
                      <a:pt x="33" y="49"/>
                    </a:cubicBezTo>
                    <a:cubicBezTo>
                      <a:pt x="32" y="50"/>
                      <a:pt x="30" y="48"/>
                      <a:pt x="28" y="47"/>
                    </a:cubicBezTo>
                    <a:cubicBezTo>
                      <a:pt x="30" y="48"/>
                      <a:pt x="27" y="48"/>
                      <a:pt x="29" y="49"/>
                    </a:cubicBezTo>
                    <a:cubicBezTo>
                      <a:pt x="30" y="49"/>
                      <a:pt x="30" y="50"/>
                      <a:pt x="31" y="50"/>
                    </a:cubicBezTo>
                    <a:cubicBezTo>
                      <a:pt x="31" y="51"/>
                      <a:pt x="30" y="50"/>
                      <a:pt x="29" y="50"/>
                    </a:cubicBezTo>
                    <a:cubicBezTo>
                      <a:pt x="29" y="50"/>
                      <a:pt x="31" y="52"/>
                      <a:pt x="32" y="51"/>
                    </a:cubicBezTo>
                    <a:cubicBezTo>
                      <a:pt x="31" y="52"/>
                      <a:pt x="33" y="53"/>
                      <a:pt x="32" y="53"/>
                    </a:cubicBezTo>
                    <a:cubicBezTo>
                      <a:pt x="30" y="53"/>
                      <a:pt x="31" y="52"/>
                      <a:pt x="30" y="52"/>
                    </a:cubicBezTo>
                    <a:cubicBezTo>
                      <a:pt x="30" y="53"/>
                      <a:pt x="34" y="54"/>
                      <a:pt x="34" y="55"/>
                    </a:cubicBezTo>
                    <a:cubicBezTo>
                      <a:pt x="35" y="55"/>
                      <a:pt x="37" y="56"/>
                      <a:pt x="38" y="57"/>
                    </a:cubicBezTo>
                    <a:cubicBezTo>
                      <a:pt x="37" y="58"/>
                      <a:pt x="37" y="56"/>
                      <a:pt x="35" y="56"/>
                    </a:cubicBezTo>
                    <a:cubicBezTo>
                      <a:pt x="35" y="57"/>
                      <a:pt x="35" y="57"/>
                      <a:pt x="35" y="57"/>
                    </a:cubicBezTo>
                    <a:cubicBezTo>
                      <a:pt x="33" y="56"/>
                      <a:pt x="32" y="53"/>
                      <a:pt x="29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9" y="54"/>
                      <a:pt x="28" y="53"/>
                      <a:pt x="27" y="53"/>
                    </a:cubicBezTo>
                    <a:cubicBezTo>
                      <a:pt x="29" y="54"/>
                      <a:pt x="27" y="54"/>
                      <a:pt x="27" y="55"/>
                    </a:cubicBezTo>
                    <a:cubicBezTo>
                      <a:pt x="29" y="55"/>
                      <a:pt x="27" y="54"/>
                      <a:pt x="28" y="55"/>
                    </a:cubicBezTo>
                    <a:cubicBezTo>
                      <a:pt x="29" y="55"/>
                      <a:pt x="31" y="57"/>
                      <a:pt x="30" y="57"/>
                    </a:cubicBezTo>
                    <a:cubicBezTo>
                      <a:pt x="29" y="56"/>
                      <a:pt x="28" y="56"/>
                      <a:pt x="27" y="56"/>
                    </a:cubicBezTo>
                    <a:cubicBezTo>
                      <a:pt x="26" y="56"/>
                      <a:pt x="29" y="57"/>
                      <a:pt x="27" y="57"/>
                    </a:cubicBezTo>
                    <a:cubicBezTo>
                      <a:pt x="27" y="57"/>
                      <a:pt x="27" y="57"/>
                      <a:pt x="27" y="57"/>
                    </a:cubicBezTo>
                    <a:cubicBezTo>
                      <a:pt x="25" y="59"/>
                      <a:pt x="25" y="62"/>
                      <a:pt x="28" y="65"/>
                    </a:cubicBezTo>
                    <a:cubicBezTo>
                      <a:pt x="26" y="65"/>
                      <a:pt x="26" y="65"/>
                      <a:pt x="24" y="66"/>
                    </a:cubicBezTo>
                    <a:cubicBezTo>
                      <a:pt x="25" y="66"/>
                      <a:pt x="26" y="67"/>
                      <a:pt x="26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4" y="68"/>
                      <a:pt x="25" y="69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2" y="69"/>
                      <a:pt x="24" y="70"/>
                      <a:pt x="25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5" y="72"/>
                      <a:pt x="24" y="72"/>
                      <a:pt x="22" y="72"/>
                    </a:cubicBezTo>
                    <a:cubicBezTo>
                      <a:pt x="23" y="72"/>
                      <a:pt x="23" y="72"/>
                      <a:pt x="24" y="72"/>
                    </a:cubicBezTo>
                    <a:cubicBezTo>
                      <a:pt x="22" y="72"/>
                      <a:pt x="22" y="74"/>
                      <a:pt x="22" y="75"/>
                    </a:cubicBezTo>
                    <a:cubicBezTo>
                      <a:pt x="23" y="75"/>
                      <a:pt x="23" y="75"/>
                      <a:pt x="25" y="76"/>
                    </a:cubicBezTo>
                    <a:cubicBezTo>
                      <a:pt x="27" y="77"/>
                      <a:pt x="24" y="76"/>
                      <a:pt x="25" y="77"/>
                    </a:cubicBezTo>
                    <a:cubicBezTo>
                      <a:pt x="25" y="76"/>
                      <a:pt x="24" y="76"/>
                      <a:pt x="23" y="76"/>
                    </a:cubicBezTo>
                    <a:cubicBezTo>
                      <a:pt x="20" y="76"/>
                      <a:pt x="21" y="79"/>
                      <a:pt x="20" y="80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19" y="82"/>
                      <a:pt x="21" y="84"/>
                      <a:pt x="19" y="85"/>
                    </a:cubicBezTo>
                    <a:cubicBezTo>
                      <a:pt x="20" y="85"/>
                      <a:pt x="23" y="86"/>
                      <a:pt x="23" y="87"/>
                    </a:cubicBezTo>
                    <a:cubicBezTo>
                      <a:pt x="24" y="88"/>
                      <a:pt x="20" y="86"/>
                      <a:pt x="19" y="86"/>
                    </a:cubicBezTo>
                    <a:cubicBezTo>
                      <a:pt x="20" y="87"/>
                      <a:pt x="20" y="88"/>
                      <a:pt x="19" y="88"/>
                    </a:cubicBezTo>
                    <a:cubicBezTo>
                      <a:pt x="19" y="88"/>
                      <a:pt x="19" y="88"/>
                      <a:pt x="19" y="88"/>
                    </a:cubicBezTo>
                    <a:cubicBezTo>
                      <a:pt x="20" y="88"/>
                      <a:pt x="20" y="89"/>
                      <a:pt x="19" y="89"/>
                    </a:cubicBezTo>
                    <a:cubicBezTo>
                      <a:pt x="19" y="89"/>
                      <a:pt x="19" y="89"/>
                      <a:pt x="19" y="89"/>
                    </a:cubicBezTo>
                    <a:cubicBezTo>
                      <a:pt x="19" y="90"/>
                      <a:pt x="18" y="90"/>
                      <a:pt x="18" y="90"/>
                    </a:cubicBezTo>
                    <a:cubicBezTo>
                      <a:pt x="19" y="91"/>
                      <a:pt x="18" y="92"/>
                      <a:pt x="19" y="92"/>
                    </a:cubicBezTo>
                    <a:cubicBezTo>
                      <a:pt x="19" y="92"/>
                      <a:pt x="19" y="92"/>
                      <a:pt x="19" y="92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9" y="93"/>
                      <a:pt x="18" y="93"/>
                      <a:pt x="18" y="92"/>
                    </a:cubicBezTo>
                    <a:cubicBezTo>
                      <a:pt x="16" y="93"/>
                      <a:pt x="19" y="93"/>
                      <a:pt x="20" y="94"/>
                    </a:cubicBezTo>
                    <a:cubicBezTo>
                      <a:pt x="20" y="95"/>
                      <a:pt x="19" y="94"/>
                      <a:pt x="18" y="94"/>
                    </a:cubicBezTo>
                    <a:cubicBezTo>
                      <a:pt x="18" y="94"/>
                      <a:pt x="19" y="94"/>
                      <a:pt x="18" y="94"/>
                    </a:cubicBezTo>
                    <a:cubicBezTo>
                      <a:pt x="17" y="93"/>
                      <a:pt x="18" y="94"/>
                      <a:pt x="17" y="94"/>
                    </a:cubicBezTo>
                    <a:cubicBezTo>
                      <a:pt x="17" y="94"/>
                      <a:pt x="19" y="94"/>
                      <a:pt x="18" y="95"/>
                    </a:cubicBezTo>
                    <a:cubicBezTo>
                      <a:pt x="18" y="95"/>
                      <a:pt x="18" y="96"/>
                      <a:pt x="17" y="95"/>
                    </a:cubicBezTo>
                    <a:cubicBezTo>
                      <a:pt x="17" y="96"/>
                      <a:pt x="17" y="96"/>
                      <a:pt x="18" y="97"/>
                    </a:cubicBezTo>
                    <a:cubicBezTo>
                      <a:pt x="18" y="97"/>
                      <a:pt x="19" y="96"/>
                      <a:pt x="20" y="96"/>
                    </a:cubicBezTo>
                    <a:cubicBezTo>
                      <a:pt x="20" y="97"/>
                      <a:pt x="20" y="97"/>
                      <a:pt x="19" y="97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9" y="97"/>
                      <a:pt x="19" y="98"/>
                      <a:pt x="20" y="98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9"/>
                      <a:pt x="19" y="99"/>
                      <a:pt x="19" y="100"/>
                    </a:cubicBezTo>
                    <a:cubicBezTo>
                      <a:pt x="17" y="99"/>
                      <a:pt x="16" y="98"/>
                      <a:pt x="15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101"/>
                      <a:pt x="16" y="101"/>
                      <a:pt x="15" y="100"/>
                    </a:cubicBezTo>
                    <a:cubicBezTo>
                      <a:pt x="14" y="102"/>
                      <a:pt x="19" y="103"/>
                      <a:pt x="17" y="104"/>
                    </a:cubicBezTo>
                    <a:cubicBezTo>
                      <a:pt x="16" y="103"/>
                      <a:pt x="15" y="103"/>
                      <a:pt x="15" y="104"/>
                    </a:cubicBezTo>
                    <a:cubicBezTo>
                      <a:pt x="15" y="104"/>
                      <a:pt x="16" y="104"/>
                      <a:pt x="16" y="104"/>
                    </a:cubicBezTo>
                    <a:cubicBezTo>
                      <a:pt x="17" y="104"/>
                      <a:pt x="14" y="103"/>
                      <a:pt x="16" y="103"/>
                    </a:cubicBezTo>
                    <a:cubicBezTo>
                      <a:pt x="17" y="104"/>
                      <a:pt x="16" y="104"/>
                      <a:pt x="17" y="104"/>
                    </a:cubicBezTo>
                    <a:cubicBezTo>
                      <a:pt x="12" y="104"/>
                      <a:pt x="15" y="107"/>
                      <a:pt x="12" y="108"/>
                    </a:cubicBezTo>
                    <a:cubicBezTo>
                      <a:pt x="15" y="109"/>
                      <a:pt x="13" y="109"/>
                      <a:pt x="14" y="110"/>
                    </a:cubicBezTo>
                    <a:cubicBezTo>
                      <a:pt x="11" y="109"/>
                      <a:pt x="14" y="111"/>
                      <a:pt x="12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3" y="112"/>
                      <a:pt x="18" y="114"/>
                      <a:pt x="15" y="114"/>
                    </a:cubicBezTo>
                    <a:cubicBezTo>
                      <a:pt x="14" y="114"/>
                      <a:pt x="13" y="113"/>
                      <a:pt x="13" y="113"/>
                    </a:cubicBezTo>
                    <a:cubicBezTo>
                      <a:pt x="10" y="113"/>
                      <a:pt x="14" y="115"/>
                      <a:pt x="11" y="115"/>
                    </a:cubicBezTo>
                    <a:cubicBezTo>
                      <a:pt x="12" y="116"/>
                      <a:pt x="14" y="116"/>
                      <a:pt x="15" y="117"/>
                    </a:cubicBezTo>
                    <a:cubicBezTo>
                      <a:pt x="13" y="117"/>
                      <a:pt x="12" y="118"/>
                      <a:pt x="11" y="117"/>
                    </a:cubicBezTo>
                    <a:cubicBezTo>
                      <a:pt x="12" y="118"/>
                      <a:pt x="13" y="118"/>
                      <a:pt x="12" y="119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0" y="118"/>
                      <a:pt x="11" y="119"/>
                      <a:pt x="11" y="120"/>
                    </a:cubicBezTo>
                    <a:cubicBezTo>
                      <a:pt x="9" y="120"/>
                      <a:pt x="10" y="122"/>
                      <a:pt x="9" y="122"/>
                    </a:cubicBezTo>
                    <a:cubicBezTo>
                      <a:pt x="11" y="123"/>
                      <a:pt x="8" y="124"/>
                      <a:pt x="11" y="124"/>
                    </a:cubicBezTo>
                    <a:cubicBezTo>
                      <a:pt x="10" y="124"/>
                      <a:pt x="10" y="124"/>
                      <a:pt x="10" y="124"/>
                    </a:cubicBezTo>
                    <a:cubicBezTo>
                      <a:pt x="10" y="125"/>
                      <a:pt x="12" y="126"/>
                      <a:pt x="12" y="126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8" y="125"/>
                      <a:pt x="10" y="126"/>
                      <a:pt x="8" y="126"/>
                    </a:cubicBezTo>
                    <a:cubicBezTo>
                      <a:pt x="10" y="126"/>
                      <a:pt x="8" y="127"/>
                      <a:pt x="10" y="127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10" y="129"/>
                      <a:pt x="11" y="128"/>
                      <a:pt x="11" y="129"/>
                    </a:cubicBezTo>
                    <a:cubicBezTo>
                      <a:pt x="11" y="130"/>
                      <a:pt x="9" y="129"/>
                      <a:pt x="9" y="129"/>
                    </a:cubicBezTo>
                    <a:cubicBezTo>
                      <a:pt x="8" y="129"/>
                      <a:pt x="8" y="129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9" y="130"/>
                      <a:pt x="9" y="130"/>
                      <a:pt x="9" y="130"/>
                    </a:cubicBezTo>
                    <a:cubicBezTo>
                      <a:pt x="9" y="130"/>
                      <a:pt x="9" y="130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8" y="131"/>
                      <a:pt x="8" y="131"/>
                      <a:pt x="8" y="131"/>
                    </a:cubicBezTo>
                    <a:cubicBezTo>
                      <a:pt x="6" y="131"/>
                      <a:pt x="6" y="131"/>
                      <a:pt x="6" y="131"/>
                    </a:cubicBezTo>
                    <a:cubicBezTo>
                      <a:pt x="6" y="131"/>
                      <a:pt x="8" y="132"/>
                      <a:pt x="8" y="132"/>
                    </a:cubicBezTo>
                    <a:cubicBezTo>
                      <a:pt x="7" y="133"/>
                      <a:pt x="7" y="136"/>
                      <a:pt x="8" y="137"/>
                    </a:cubicBezTo>
                    <a:cubicBezTo>
                      <a:pt x="8" y="137"/>
                      <a:pt x="7" y="136"/>
                      <a:pt x="8" y="137"/>
                    </a:cubicBezTo>
                    <a:cubicBezTo>
                      <a:pt x="8" y="137"/>
                      <a:pt x="9" y="138"/>
                      <a:pt x="8" y="138"/>
                    </a:cubicBezTo>
                    <a:cubicBezTo>
                      <a:pt x="9" y="138"/>
                      <a:pt x="7" y="138"/>
                      <a:pt x="7" y="139"/>
                    </a:cubicBezTo>
                    <a:cubicBezTo>
                      <a:pt x="6" y="139"/>
                      <a:pt x="7" y="139"/>
                      <a:pt x="8" y="139"/>
                    </a:cubicBezTo>
                    <a:cubicBezTo>
                      <a:pt x="6" y="140"/>
                      <a:pt x="9" y="142"/>
                      <a:pt x="7" y="143"/>
                    </a:cubicBezTo>
                    <a:cubicBezTo>
                      <a:pt x="7" y="143"/>
                      <a:pt x="6" y="142"/>
                      <a:pt x="6" y="142"/>
                    </a:cubicBezTo>
                    <a:cubicBezTo>
                      <a:pt x="6" y="143"/>
                      <a:pt x="7" y="145"/>
                      <a:pt x="8" y="146"/>
                    </a:cubicBezTo>
                    <a:cubicBezTo>
                      <a:pt x="8" y="146"/>
                      <a:pt x="7" y="146"/>
                      <a:pt x="7" y="145"/>
                    </a:cubicBezTo>
                    <a:cubicBezTo>
                      <a:pt x="7" y="146"/>
                      <a:pt x="7" y="147"/>
                      <a:pt x="8" y="148"/>
                    </a:cubicBezTo>
                    <a:cubicBezTo>
                      <a:pt x="9" y="147"/>
                      <a:pt x="7" y="147"/>
                      <a:pt x="7" y="147"/>
                    </a:cubicBezTo>
                    <a:cubicBezTo>
                      <a:pt x="9" y="147"/>
                      <a:pt x="10" y="148"/>
                      <a:pt x="10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9" y="149"/>
                      <a:pt x="10" y="149"/>
                      <a:pt x="10" y="150"/>
                    </a:cubicBezTo>
                    <a:cubicBezTo>
                      <a:pt x="9" y="150"/>
                      <a:pt x="10" y="150"/>
                      <a:pt x="9" y="150"/>
                    </a:cubicBezTo>
                    <a:cubicBezTo>
                      <a:pt x="6" y="149"/>
                      <a:pt x="7" y="151"/>
                      <a:pt x="6" y="151"/>
                    </a:cubicBezTo>
                    <a:cubicBezTo>
                      <a:pt x="7" y="151"/>
                      <a:pt x="7" y="152"/>
                      <a:pt x="8" y="152"/>
                    </a:cubicBezTo>
                    <a:cubicBezTo>
                      <a:pt x="8" y="152"/>
                      <a:pt x="6" y="152"/>
                      <a:pt x="6" y="152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154"/>
                      <a:pt x="9" y="155"/>
                      <a:pt x="8" y="154"/>
                    </a:cubicBezTo>
                    <a:cubicBezTo>
                      <a:pt x="8" y="155"/>
                      <a:pt x="10" y="157"/>
                      <a:pt x="12" y="158"/>
                    </a:cubicBezTo>
                    <a:cubicBezTo>
                      <a:pt x="11" y="158"/>
                      <a:pt x="12" y="159"/>
                      <a:pt x="12" y="160"/>
                    </a:cubicBezTo>
                    <a:cubicBezTo>
                      <a:pt x="11" y="160"/>
                      <a:pt x="12" y="159"/>
                      <a:pt x="11" y="159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0" y="159"/>
                      <a:pt x="7" y="159"/>
                      <a:pt x="6" y="158"/>
                    </a:cubicBezTo>
                    <a:cubicBezTo>
                      <a:pt x="7" y="159"/>
                      <a:pt x="6" y="161"/>
                      <a:pt x="5" y="161"/>
                    </a:cubicBezTo>
                    <a:cubicBezTo>
                      <a:pt x="8" y="161"/>
                      <a:pt x="7" y="163"/>
                      <a:pt x="9" y="163"/>
                    </a:cubicBezTo>
                    <a:cubicBezTo>
                      <a:pt x="9" y="165"/>
                      <a:pt x="7" y="164"/>
                      <a:pt x="6" y="164"/>
                    </a:cubicBezTo>
                    <a:cubicBezTo>
                      <a:pt x="7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70"/>
                      <a:pt x="8" y="171"/>
                    </a:cubicBezTo>
                    <a:cubicBezTo>
                      <a:pt x="7" y="171"/>
                      <a:pt x="7" y="171"/>
                      <a:pt x="6" y="171"/>
                    </a:cubicBezTo>
                    <a:cubicBezTo>
                      <a:pt x="5" y="172"/>
                      <a:pt x="9" y="171"/>
                      <a:pt x="8" y="172"/>
                    </a:cubicBezTo>
                    <a:cubicBezTo>
                      <a:pt x="6" y="172"/>
                      <a:pt x="6" y="172"/>
                      <a:pt x="6" y="172"/>
                    </a:cubicBezTo>
                    <a:cubicBezTo>
                      <a:pt x="8" y="173"/>
                      <a:pt x="5" y="173"/>
                      <a:pt x="7" y="174"/>
                    </a:cubicBezTo>
                    <a:cubicBezTo>
                      <a:pt x="6" y="174"/>
                      <a:pt x="6" y="174"/>
                      <a:pt x="6" y="174"/>
                    </a:cubicBezTo>
                    <a:cubicBezTo>
                      <a:pt x="6" y="175"/>
                      <a:pt x="6" y="176"/>
                      <a:pt x="7" y="177"/>
                    </a:cubicBezTo>
                    <a:cubicBezTo>
                      <a:pt x="6" y="177"/>
                      <a:pt x="6" y="176"/>
                      <a:pt x="5" y="176"/>
                    </a:cubicBezTo>
                    <a:cubicBezTo>
                      <a:pt x="4" y="177"/>
                      <a:pt x="7" y="177"/>
                      <a:pt x="6" y="178"/>
                    </a:cubicBezTo>
                    <a:cubicBezTo>
                      <a:pt x="6" y="178"/>
                      <a:pt x="5" y="178"/>
                      <a:pt x="5" y="178"/>
                    </a:cubicBezTo>
                    <a:cubicBezTo>
                      <a:pt x="6" y="178"/>
                      <a:pt x="6" y="180"/>
                      <a:pt x="6" y="180"/>
                    </a:cubicBezTo>
                    <a:cubicBezTo>
                      <a:pt x="6" y="180"/>
                      <a:pt x="5" y="180"/>
                      <a:pt x="4" y="181"/>
                    </a:cubicBezTo>
                    <a:cubicBezTo>
                      <a:pt x="4" y="185"/>
                      <a:pt x="3" y="189"/>
                      <a:pt x="5" y="193"/>
                    </a:cubicBezTo>
                    <a:cubicBezTo>
                      <a:pt x="2" y="193"/>
                      <a:pt x="3" y="192"/>
                      <a:pt x="2" y="192"/>
                    </a:cubicBezTo>
                    <a:cubicBezTo>
                      <a:pt x="4" y="192"/>
                      <a:pt x="2" y="193"/>
                      <a:pt x="3" y="194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3" y="194"/>
                      <a:pt x="1" y="195"/>
                      <a:pt x="2" y="195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4" y="196"/>
                      <a:pt x="0" y="196"/>
                      <a:pt x="3" y="197"/>
                    </a:cubicBezTo>
                    <a:cubicBezTo>
                      <a:pt x="1" y="197"/>
                      <a:pt x="1" y="197"/>
                      <a:pt x="1" y="197"/>
                    </a:cubicBezTo>
                    <a:cubicBezTo>
                      <a:pt x="3" y="198"/>
                      <a:pt x="0" y="198"/>
                      <a:pt x="2" y="199"/>
                    </a:cubicBezTo>
                    <a:cubicBezTo>
                      <a:pt x="2" y="199"/>
                      <a:pt x="2" y="199"/>
                      <a:pt x="2" y="199"/>
                    </a:cubicBezTo>
                    <a:cubicBezTo>
                      <a:pt x="1" y="200"/>
                      <a:pt x="4" y="201"/>
                      <a:pt x="2" y="201"/>
                    </a:cubicBezTo>
                    <a:cubicBezTo>
                      <a:pt x="3" y="202"/>
                      <a:pt x="3" y="203"/>
                      <a:pt x="5" y="203"/>
                    </a:cubicBezTo>
                    <a:cubicBezTo>
                      <a:pt x="4" y="203"/>
                      <a:pt x="3" y="203"/>
                      <a:pt x="2" y="203"/>
                    </a:cubicBezTo>
                    <a:cubicBezTo>
                      <a:pt x="3" y="206"/>
                      <a:pt x="2" y="209"/>
                      <a:pt x="5" y="212"/>
                    </a:cubicBezTo>
                    <a:cubicBezTo>
                      <a:pt x="5" y="212"/>
                      <a:pt x="5" y="212"/>
                      <a:pt x="4" y="212"/>
                    </a:cubicBezTo>
                    <a:cubicBezTo>
                      <a:pt x="6" y="214"/>
                      <a:pt x="2" y="216"/>
                      <a:pt x="6" y="217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7" y="218"/>
                      <a:pt x="6" y="218"/>
                      <a:pt x="5" y="218"/>
                    </a:cubicBezTo>
                    <a:cubicBezTo>
                      <a:pt x="7" y="218"/>
                      <a:pt x="6" y="219"/>
                      <a:pt x="7" y="219"/>
                    </a:cubicBezTo>
                    <a:cubicBezTo>
                      <a:pt x="7" y="220"/>
                      <a:pt x="6" y="219"/>
                      <a:pt x="6" y="219"/>
                    </a:cubicBezTo>
                    <a:cubicBezTo>
                      <a:pt x="5" y="220"/>
                      <a:pt x="8" y="221"/>
                      <a:pt x="8" y="222"/>
                    </a:cubicBezTo>
                    <a:cubicBezTo>
                      <a:pt x="7" y="222"/>
                      <a:pt x="7" y="222"/>
                      <a:pt x="7" y="222"/>
                    </a:cubicBezTo>
                    <a:cubicBezTo>
                      <a:pt x="4" y="225"/>
                      <a:pt x="2" y="231"/>
                      <a:pt x="6" y="233"/>
                    </a:cubicBezTo>
                    <a:cubicBezTo>
                      <a:pt x="7" y="234"/>
                      <a:pt x="4" y="234"/>
                      <a:pt x="4" y="235"/>
                    </a:cubicBezTo>
                    <a:cubicBezTo>
                      <a:pt x="8" y="237"/>
                      <a:pt x="4" y="242"/>
                      <a:pt x="10" y="244"/>
                    </a:cubicBezTo>
                    <a:cubicBezTo>
                      <a:pt x="12" y="245"/>
                      <a:pt x="17" y="244"/>
                      <a:pt x="17" y="244"/>
                    </a:cubicBezTo>
                    <a:cubicBezTo>
                      <a:pt x="14" y="240"/>
                      <a:pt x="15" y="235"/>
                      <a:pt x="18" y="230"/>
                    </a:cubicBezTo>
                    <a:cubicBezTo>
                      <a:pt x="17" y="228"/>
                      <a:pt x="16" y="226"/>
                      <a:pt x="17" y="224"/>
                    </a:cubicBezTo>
                    <a:cubicBezTo>
                      <a:pt x="16" y="218"/>
                      <a:pt x="20" y="211"/>
                      <a:pt x="19" y="204"/>
                    </a:cubicBezTo>
                    <a:cubicBezTo>
                      <a:pt x="18" y="204"/>
                      <a:pt x="17" y="204"/>
                      <a:pt x="17" y="204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6" y="203"/>
                      <a:pt x="16" y="203"/>
                      <a:pt x="16" y="203"/>
                    </a:cubicBezTo>
                    <a:cubicBezTo>
                      <a:pt x="16" y="202"/>
                      <a:pt x="17" y="203"/>
                      <a:pt x="18" y="203"/>
                    </a:cubicBezTo>
                    <a:cubicBezTo>
                      <a:pt x="18" y="200"/>
                      <a:pt x="17" y="198"/>
                      <a:pt x="18" y="195"/>
                    </a:cubicBezTo>
                    <a:cubicBezTo>
                      <a:pt x="16" y="195"/>
                      <a:pt x="18" y="194"/>
                      <a:pt x="16" y="194"/>
                    </a:cubicBezTo>
                    <a:cubicBezTo>
                      <a:pt x="16" y="193"/>
                      <a:pt x="16" y="194"/>
                      <a:pt x="17" y="194"/>
                    </a:cubicBezTo>
                    <a:cubicBezTo>
                      <a:pt x="16" y="192"/>
                      <a:pt x="16" y="191"/>
                      <a:pt x="19" y="190"/>
                    </a:cubicBezTo>
                    <a:cubicBezTo>
                      <a:pt x="21" y="183"/>
                      <a:pt x="21" y="176"/>
                      <a:pt x="23" y="168"/>
                    </a:cubicBezTo>
                    <a:cubicBezTo>
                      <a:pt x="23" y="161"/>
                      <a:pt x="23" y="153"/>
                      <a:pt x="24" y="146"/>
                    </a:cubicBezTo>
                    <a:cubicBezTo>
                      <a:pt x="21" y="144"/>
                      <a:pt x="23" y="142"/>
                      <a:pt x="20" y="140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0" y="139"/>
                      <a:pt x="22" y="139"/>
                      <a:pt x="24" y="138"/>
                    </a:cubicBezTo>
                    <a:cubicBezTo>
                      <a:pt x="22" y="138"/>
                      <a:pt x="23" y="137"/>
                      <a:pt x="21" y="137"/>
                    </a:cubicBezTo>
                    <a:cubicBezTo>
                      <a:pt x="20" y="136"/>
                      <a:pt x="24" y="137"/>
                      <a:pt x="24" y="136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1" y="133"/>
                      <a:pt x="24" y="136"/>
                      <a:pt x="27" y="134"/>
                    </a:cubicBezTo>
                    <a:cubicBezTo>
                      <a:pt x="27" y="131"/>
                      <a:pt x="26" y="127"/>
                      <a:pt x="28" y="124"/>
                    </a:cubicBezTo>
                    <a:cubicBezTo>
                      <a:pt x="28" y="124"/>
                      <a:pt x="26" y="124"/>
                      <a:pt x="26" y="123"/>
                    </a:cubicBezTo>
                    <a:cubicBezTo>
                      <a:pt x="29" y="124"/>
                      <a:pt x="26" y="122"/>
                      <a:pt x="27" y="122"/>
                    </a:cubicBezTo>
                    <a:cubicBezTo>
                      <a:pt x="28" y="122"/>
                      <a:pt x="28" y="122"/>
                      <a:pt x="28" y="123"/>
                    </a:cubicBezTo>
                    <a:cubicBezTo>
                      <a:pt x="30" y="122"/>
                      <a:pt x="28" y="120"/>
                      <a:pt x="30" y="119"/>
                    </a:cubicBezTo>
                    <a:cubicBezTo>
                      <a:pt x="29" y="117"/>
                      <a:pt x="32" y="116"/>
                      <a:pt x="31" y="115"/>
                    </a:cubicBezTo>
                    <a:cubicBezTo>
                      <a:pt x="32" y="116"/>
                      <a:pt x="32" y="115"/>
                      <a:pt x="33" y="115"/>
                    </a:cubicBezTo>
                    <a:cubicBezTo>
                      <a:pt x="29" y="113"/>
                      <a:pt x="35" y="112"/>
                      <a:pt x="32" y="110"/>
                    </a:cubicBezTo>
                    <a:cubicBezTo>
                      <a:pt x="33" y="111"/>
                      <a:pt x="33" y="111"/>
                      <a:pt x="33" y="111"/>
                    </a:cubicBezTo>
                    <a:cubicBezTo>
                      <a:pt x="34" y="107"/>
                      <a:pt x="36" y="103"/>
                      <a:pt x="35" y="99"/>
                    </a:cubicBezTo>
                    <a:cubicBezTo>
                      <a:pt x="35" y="97"/>
                      <a:pt x="39" y="96"/>
                      <a:pt x="39" y="93"/>
                    </a:cubicBezTo>
                    <a:cubicBezTo>
                      <a:pt x="38" y="92"/>
                      <a:pt x="37" y="92"/>
                      <a:pt x="37" y="92"/>
                    </a:cubicBezTo>
                    <a:cubicBezTo>
                      <a:pt x="37" y="91"/>
                      <a:pt x="38" y="92"/>
                      <a:pt x="39" y="92"/>
                    </a:cubicBezTo>
                    <a:cubicBezTo>
                      <a:pt x="38" y="91"/>
                      <a:pt x="40" y="90"/>
                      <a:pt x="40" y="88"/>
                    </a:cubicBezTo>
                    <a:cubicBezTo>
                      <a:pt x="40" y="88"/>
                      <a:pt x="40" y="87"/>
                      <a:pt x="39" y="87"/>
                    </a:cubicBezTo>
                    <a:cubicBezTo>
                      <a:pt x="42" y="87"/>
                      <a:pt x="39" y="83"/>
                      <a:pt x="42" y="82"/>
                    </a:cubicBezTo>
                    <a:cubicBezTo>
                      <a:pt x="38" y="82"/>
                      <a:pt x="40" y="81"/>
                      <a:pt x="40" y="80"/>
                    </a:cubicBezTo>
                    <a:cubicBezTo>
                      <a:pt x="40" y="80"/>
                      <a:pt x="41" y="80"/>
                      <a:pt x="41" y="80"/>
                    </a:cubicBezTo>
                    <a:cubicBezTo>
                      <a:pt x="41" y="79"/>
                      <a:pt x="41" y="78"/>
                      <a:pt x="43" y="77"/>
                    </a:cubicBezTo>
                    <a:cubicBezTo>
                      <a:pt x="43" y="76"/>
                      <a:pt x="41" y="76"/>
                      <a:pt x="42" y="75"/>
                    </a:cubicBezTo>
                    <a:cubicBezTo>
                      <a:pt x="44" y="75"/>
                      <a:pt x="42" y="73"/>
                      <a:pt x="44" y="73"/>
                    </a:cubicBezTo>
                    <a:cubicBezTo>
                      <a:pt x="42" y="72"/>
                      <a:pt x="40" y="71"/>
                      <a:pt x="42" y="70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3" y="68"/>
                      <a:pt x="48" y="66"/>
                      <a:pt x="45" y="62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59"/>
                      <a:pt x="49" y="57"/>
                      <a:pt x="48" y="53"/>
                    </a:cubicBezTo>
                    <a:cubicBezTo>
                      <a:pt x="49" y="52"/>
                      <a:pt x="50" y="51"/>
                      <a:pt x="50" y="50"/>
                    </a:cubicBezTo>
                    <a:cubicBezTo>
                      <a:pt x="49" y="49"/>
                      <a:pt x="49" y="48"/>
                      <a:pt x="48" y="47"/>
                    </a:cubicBezTo>
                    <a:cubicBezTo>
                      <a:pt x="48" y="46"/>
                      <a:pt x="49" y="47"/>
                      <a:pt x="49" y="47"/>
                    </a:cubicBezTo>
                    <a:cubicBezTo>
                      <a:pt x="50" y="46"/>
                      <a:pt x="51" y="46"/>
                      <a:pt x="52" y="45"/>
                    </a:cubicBezTo>
                    <a:cubicBezTo>
                      <a:pt x="52" y="45"/>
                      <a:pt x="53" y="45"/>
                      <a:pt x="53" y="46"/>
                    </a:cubicBezTo>
                    <a:cubicBezTo>
                      <a:pt x="55" y="46"/>
                      <a:pt x="56" y="46"/>
                      <a:pt x="58" y="45"/>
                    </a:cubicBezTo>
                    <a:cubicBezTo>
                      <a:pt x="59" y="45"/>
                      <a:pt x="57" y="48"/>
                      <a:pt x="58" y="47"/>
                    </a:cubicBezTo>
                    <a:cubicBezTo>
                      <a:pt x="58" y="48"/>
                      <a:pt x="58" y="49"/>
                      <a:pt x="58" y="49"/>
                    </a:cubicBezTo>
                    <a:cubicBezTo>
                      <a:pt x="58" y="48"/>
                      <a:pt x="60" y="50"/>
                      <a:pt x="59" y="48"/>
                    </a:cubicBezTo>
                    <a:cubicBezTo>
                      <a:pt x="61" y="49"/>
                      <a:pt x="63" y="49"/>
                      <a:pt x="65" y="49"/>
                    </a:cubicBezTo>
                    <a:cubicBezTo>
                      <a:pt x="64" y="49"/>
                      <a:pt x="63" y="51"/>
                      <a:pt x="64" y="52"/>
                    </a:cubicBezTo>
                    <a:cubicBezTo>
                      <a:pt x="65" y="51"/>
                      <a:pt x="66" y="50"/>
                      <a:pt x="68" y="51"/>
                    </a:cubicBezTo>
                    <a:cubicBezTo>
                      <a:pt x="68" y="49"/>
                      <a:pt x="68" y="49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9"/>
                      <a:pt x="68" y="51"/>
                      <a:pt x="70" y="52"/>
                    </a:cubicBezTo>
                    <a:cubicBezTo>
                      <a:pt x="69" y="54"/>
                      <a:pt x="68" y="51"/>
                      <a:pt x="68" y="54"/>
                    </a:cubicBezTo>
                    <a:cubicBezTo>
                      <a:pt x="66" y="56"/>
                      <a:pt x="64" y="55"/>
                      <a:pt x="64" y="54"/>
                    </a:cubicBezTo>
                    <a:cubicBezTo>
                      <a:pt x="62" y="56"/>
                      <a:pt x="65" y="54"/>
                      <a:pt x="64" y="56"/>
                    </a:cubicBezTo>
                    <a:cubicBezTo>
                      <a:pt x="65" y="56"/>
                      <a:pt x="66" y="55"/>
                      <a:pt x="67" y="55"/>
                    </a:cubicBezTo>
                    <a:cubicBezTo>
                      <a:pt x="68" y="54"/>
                      <a:pt x="67" y="54"/>
                      <a:pt x="68" y="53"/>
                    </a:cubicBezTo>
                    <a:cubicBezTo>
                      <a:pt x="70" y="51"/>
                      <a:pt x="70" y="55"/>
                      <a:pt x="70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0" y="57"/>
                      <a:pt x="71" y="56"/>
                      <a:pt x="72" y="56"/>
                    </a:cubicBezTo>
                    <a:cubicBezTo>
                      <a:pt x="71" y="59"/>
                      <a:pt x="70" y="56"/>
                      <a:pt x="69" y="58"/>
                    </a:cubicBezTo>
                    <a:cubicBezTo>
                      <a:pt x="69" y="60"/>
                      <a:pt x="69" y="60"/>
                      <a:pt x="69" y="60"/>
                    </a:cubicBezTo>
                    <a:cubicBezTo>
                      <a:pt x="71" y="61"/>
                      <a:pt x="70" y="58"/>
                      <a:pt x="72" y="59"/>
                    </a:cubicBezTo>
                    <a:cubicBezTo>
                      <a:pt x="71" y="60"/>
                      <a:pt x="71" y="60"/>
                      <a:pt x="71" y="60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58"/>
                      <a:pt x="73" y="57"/>
                      <a:pt x="72" y="57"/>
                    </a:cubicBezTo>
                    <a:cubicBezTo>
                      <a:pt x="73" y="54"/>
                      <a:pt x="73" y="56"/>
                      <a:pt x="74" y="56"/>
                    </a:cubicBezTo>
                    <a:cubicBezTo>
                      <a:pt x="75" y="54"/>
                      <a:pt x="74" y="56"/>
                      <a:pt x="74" y="54"/>
                    </a:cubicBezTo>
                    <a:cubicBezTo>
                      <a:pt x="74" y="53"/>
                      <a:pt x="75" y="53"/>
                      <a:pt x="76" y="53"/>
                    </a:cubicBezTo>
                    <a:cubicBezTo>
                      <a:pt x="77" y="53"/>
                      <a:pt x="76" y="55"/>
                      <a:pt x="76" y="56"/>
                    </a:cubicBezTo>
                    <a:cubicBezTo>
                      <a:pt x="76" y="56"/>
                      <a:pt x="75" y="56"/>
                      <a:pt x="76" y="55"/>
                    </a:cubicBezTo>
                    <a:cubicBezTo>
                      <a:pt x="74" y="57"/>
                      <a:pt x="75" y="59"/>
                      <a:pt x="74" y="60"/>
                    </a:cubicBezTo>
                    <a:cubicBezTo>
                      <a:pt x="75" y="61"/>
                      <a:pt x="75" y="59"/>
                      <a:pt x="76" y="59"/>
                    </a:cubicBezTo>
                    <a:cubicBezTo>
                      <a:pt x="76" y="59"/>
                      <a:pt x="77" y="57"/>
                      <a:pt x="76" y="57"/>
                    </a:cubicBezTo>
                    <a:cubicBezTo>
                      <a:pt x="79" y="52"/>
                      <a:pt x="77" y="60"/>
                      <a:pt x="79" y="60"/>
                    </a:cubicBezTo>
                    <a:cubicBezTo>
                      <a:pt x="79" y="57"/>
                      <a:pt x="82" y="56"/>
                      <a:pt x="82" y="53"/>
                    </a:cubicBezTo>
                    <a:cubicBezTo>
                      <a:pt x="82" y="52"/>
                      <a:pt x="83" y="52"/>
                      <a:pt x="83" y="52"/>
                    </a:cubicBezTo>
                    <a:cubicBezTo>
                      <a:pt x="82" y="54"/>
                      <a:pt x="84" y="54"/>
                      <a:pt x="82" y="55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82" y="59"/>
                      <a:pt x="83" y="61"/>
                      <a:pt x="83" y="62"/>
                    </a:cubicBezTo>
                    <a:cubicBezTo>
                      <a:pt x="84" y="61"/>
                      <a:pt x="83" y="60"/>
                      <a:pt x="84" y="60"/>
                    </a:cubicBezTo>
                    <a:cubicBezTo>
                      <a:pt x="84" y="61"/>
                      <a:pt x="84" y="62"/>
                      <a:pt x="85" y="62"/>
                    </a:cubicBezTo>
                    <a:cubicBezTo>
                      <a:pt x="84" y="61"/>
                      <a:pt x="85" y="59"/>
                      <a:pt x="86" y="59"/>
                    </a:cubicBezTo>
                    <a:cubicBezTo>
                      <a:pt x="87" y="59"/>
                      <a:pt x="87" y="61"/>
                      <a:pt x="87" y="61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7" y="62"/>
                      <a:pt x="86" y="64"/>
                      <a:pt x="87" y="63"/>
                    </a:cubicBezTo>
                    <a:cubicBezTo>
                      <a:pt x="87" y="62"/>
                      <a:pt x="88" y="60"/>
                      <a:pt x="89" y="59"/>
                    </a:cubicBezTo>
                    <a:cubicBezTo>
                      <a:pt x="89" y="59"/>
                      <a:pt x="89" y="60"/>
                      <a:pt x="90" y="60"/>
                    </a:cubicBezTo>
                    <a:cubicBezTo>
                      <a:pt x="89" y="61"/>
                      <a:pt x="89" y="61"/>
                      <a:pt x="89" y="61"/>
                    </a:cubicBezTo>
                    <a:cubicBezTo>
                      <a:pt x="90" y="61"/>
                      <a:pt x="88" y="64"/>
                      <a:pt x="90" y="64"/>
                    </a:cubicBezTo>
                    <a:cubicBezTo>
                      <a:pt x="90" y="62"/>
                      <a:pt x="90" y="62"/>
                      <a:pt x="90" y="62"/>
                    </a:cubicBezTo>
                    <a:cubicBezTo>
                      <a:pt x="91" y="62"/>
                      <a:pt x="91" y="63"/>
                      <a:pt x="90" y="64"/>
                    </a:cubicBezTo>
                    <a:cubicBezTo>
                      <a:pt x="91" y="63"/>
                      <a:pt x="91" y="63"/>
                      <a:pt x="92" y="63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3"/>
                      <a:pt x="93" y="61"/>
                      <a:pt x="94" y="63"/>
                    </a:cubicBezTo>
                    <a:cubicBezTo>
                      <a:pt x="94" y="61"/>
                      <a:pt x="93" y="63"/>
                      <a:pt x="92" y="62"/>
                    </a:cubicBezTo>
                    <a:cubicBezTo>
                      <a:pt x="92" y="60"/>
                      <a:pt x="94" y="60"/>
                      <a:pt x="94" y="60"/>
                    </a:cubicBezTo>
                    <a:cubicBezTo>
                      <a:pt x="93" y="63"/>
                      <a:pt x="95" y="60"/>
                      <a:pt x="96" y="61"/>
                    </a:cubicBezTo>
                    <a:cubicBezTo>
                      <a:pt x="96" y="62"/>
                      <a:pt x="96" y="62"/>
                      <a:pt x="96" y="63"/>
                    </a:cubicBezTo>
                    <a:cubicBezTo>
                      <a:pt x="97" y="61"/>
                      <a:pt x="97" y="61"/>
                      <a:pt x="97" y="61"/>
                    </a:cubicBezTo>
                    <a:cubicBezTo>
                      <a:pt x="97" y="65"/>
                      <a:pt x="98" y="60"/>
                      <a:pt x="99" y="62"/>
                    </a:cubicBezTo>
                    <a:cubicBezTo>
                      <a:pt x="98" y="63"/>
                      <a:pt x="98" y="64"/>
                      <a:pt x="99" y="65"/>
                    </a:cubicBezTo>
                    <a:cubicBezTo>
                      <a:pt x="98" y="62"/>
                      <a:pt x="100" y="62"/>
                      <a:pt x="100" y="60"/>
                    </a:cubicBezTo>
                    <a:cubicBezTo>
                      <a:pt x="102" y="61"/>
                      <a:pt x="100" y="63"/>
                      <a:pt x="100" y="65"/>
                    </a:cubicBezTo>
                    <a:cubicBezTo>
                      <a:pt x="101" y="63"/>
                      <a:pt x="101" y="67"/>
                      <a:pt x="102" y="64"/>
                    </a:cubicBezTo>
                    <a:cubicBezTo>
                      <a:pt x="101" y="63"/>
                      <a:pt x="102" y="62"/>
                      <a:pt x="103" y="61"/>
                    </a:cubicBezTo>
                    <a:cubicBezTo>
                      <a:pt x="104" y="62"/>
                      <a:pt x="102" y="62"/>
                      <a:pt x="103" y="63"/>
                    </a:cubicBezTo>
                    <a:cubicBezTo>
                      <a:pt x="104" y="63"/>
                      <a:pt x="105" y="61"/>
                      <a:pt x="104" y="60"/>
                    </a:cubicBezTo>
                    <a:cubicBezTo>
                      <a:pt x="104" y="61"/>
                      <a:pt x="106" y="59"/>
                      <a:pt x="106" y="60"/>
                    </a:cubicBezTo>
                    <a:cubicBezTo>
                      <a:pt x="106" y="62"/>
                      <a:pt x="105" y="61"/>
                      <a:pt x="105" y="62"/>
                    </a:cubicBezTo>
                    <a:cubicBezTo>
                      <a:pt x="107" y="63"/>
                      <a:pt x="106" y="58"/>
                      <a:pt x="108" y="58"/>
                    </a:cubicBezTo>
                    <a:cubicBezTo>
                      <a:pt x="108" y="57"/>
                      <a:pt x="109" y="54"/>
                      <a:pt x="110" y="53"/>
                    </a:cubicBezTo>
                    <a:cubicBezTo>
                      <a:pt x="111" y="54"/>
                      <a:pt x="109" y="54"/>
                      <a:pt x="109" y="56"/>
                    </a:cubicBezTo>
                    <a:cubicBezTo>
                      <a:pt x="110" y="56"/>
                      <a:pt x="110" y="56"/>
                      <a:pt x="110" y="56"/>
                    </a:cubicBezTo>
                    <a:cubicBezTo>
                      <a:pt x="110" y="59"/>
                      <a:pt x="107" y="61"/>
                      <a:pt x="107" y="63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3"/>
                      <a:pt x="108" y="64"/>
                      <a:pt x="108" y="65"/>
                    </a:cubicBezTo>
                    <a:cubicBezTo>
                      <a:pt x="108" y="63"/>
                      <a:pt x="110" y="65"/>
                      <a:pt x="110" y="65"/>
                    </a:cubicBezTo>
                    <a:cubicBezTo>
                      <a:pt x="110" y="63"/>
                      <a:pt x="109" y="65"/>
                      <a:pt x="109" y="64"/>
                    </a:cubicBezTo>
                    <a:cubicBezTo>
                      <a:pt x="110" y="63"/>
                      <a:pt x="111" y="61"/>
                      <a:pt x="112" y="62"/>
                    </a:cubicBezTo>
                    <a:cubicBezTo>
                      <a:pt x="111" y="63"/>
                      <a:pt x="112" y="64"/>
                      <a:pt x="112" y="65"/>
                    </a:cubicBezTo>
                    <a:cubicBezTo>
                      <a:pt x="112" y="66"/>
                      <a:pt x="112" y="63"/>
                      <a:pt x="113" y="64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6" y="66"/>
                      <a:pt x="120" y="66"/>
                      <a:pt x="123" y="63"/>
                    </a:cubicBezTo>
                    <a:cubicBezTo>
                      <a:pt x="124" y="64"/>
                      <a:pt x="125" y="65"/>
                      <a:pt x="126" y="66"/>
                    </a:cubicBezTo>
                    <a:cubicBezTo>
                      <a:pt x="125" y="65"/>
                      <a:pt x="126" y="64"/>
                      <a:pt x="127" y="64"/>
                    </a:cubicBezTo>
                    <a:cubicBezTo>
                      <a:pt x="127" y="66"/>
                      <a:pt x="127" y="66"/>
                      <a:pt x="127" y="66"/>
                    </a:cubicBezTo>
                    <a:cubicBezTo>
                      <a:pt x="128" y="67"/>
                      <a:pt x="129" y="66"/>
                      <a:pt x="130" y="65"/>
                    </a:cubicBezTo>
                    <a:cubicBezTo>
                      <a:pt x="130" y="66"/>
                      <a:pt x="130" y="66"/>
                      <a:pt x="130" y="66"/>
                    </a:cubicBezTo>
                    <a:cubicBezTo>
                      <a:pt x="131" y="68"/>
                      <a:pt x="131" y="65"/>
                      <a:pt x="132" y="65"/>
                    </a:cubicBezTo>
                    <a:cubicBezTo>
                      <a:pt x="132" y="66"/>
                      <a:pt x="132" y="66"/>
                      <a:pt x="132" y="66"/>
                    </a:cubicBezTo>
                    <a:cubicBezTo>
                      <a:pt x="132" y="65"/>
                      <a:pt x="132" y="65"/>
                      <a:pt x="132" y="65"/>
                    </a:cubicBezTo>
                    <a:cubicBezTo>
                      <a:pt x="133" y="64"/>
                      <a:pt x="134" y="65"/>
                      <a:pt x="134" y="67"/>
                    </a:cubicBezTo>
                    <a:cubicBezTo>
                      <a:pt x="135" y="67"/>
                      <a:pt x="135" y="66"/>
                      <a:pt x="135" y="66"/>
                    </a:cubicBezTo>
                    <a:cubicBezTo>
                      <a:pt x="135" y="67"/>
                      <a:pt x="138" y="67"/>
                      <a:pt x="139" y="67"/>
                    </a:cubicBezTo>
                    <a:cubicBezTo>
                      <a:pt x="138" y="66"/>
                      <a:pt x="139" y="65"/>
                      <a:pt x="139" y="64"/>
                    </a:cubicBezTo>
                    <a:cubicBezTo>
                      <a:pt x="139" y="62"/>
                      <a:pt x="139" y="64"/>
                      <a:pt x="140" y="63"/>
                    </a:cubicBezTo>
                    <a:cubicBezTo>
                      <a:pt x="140" y="64"/>
                      <a:pt x="140" y="65"/>
                      <a:pt x="139" y="65"/>
                    </a:cubicBezTo>
                    <a:cubicBezTo>
                      <a:pt x="141" y="69"/>
                      <a:pt x="144" y="67"/>
                      <a:pt x="147" y="67"/>
                    </a:cubicBezTo>
                    <a:cubicBezTo>
                      <a:pt x="147" y="67"/>
                      <a:pt x="147" y="67"/>
                      <a:pt x="147" y="66"/>
                    </a:cubicBezTo>
                    <a:cubicBezTo>
                      <a:pt x="149" y="69"/>
                      <a:pt x="151" y="66"/>
                      <a:pt x="153" y="68"/>
                    </a:cubicBezTo>
                    <a:cubicBezTo>
                      <a:pt x="152" y="67"/>
                      <a:pt x="153" y="64"/>
                      <a:pt x="154" y="64"/>
                    </a:cubicBezTo>
                    <a:cubicBezTo>
                      <a:pt x="155" y="62"/>
                      <a:pt x="154" y="67"/>
                      <a:pt x="155" y="68"/>
                    </a:cubicBezTo>
                    <a:cubicBezTo>
                      <a:pt x="156" y="67"/>
                      <a:pt x="156" y="67"/>
                      <a:pt x="157" y="67"/>
                    </a:cubicBezTo>
                    <a:cubicBezTo>
                      <a:pt x="157" y="67"/>
                      <a:pt x="157" y="67"/>
                      <a:pt x="157" y="67"/>
                    </a:cubicBezTo>
                    <a:cubicBezTo>
                      <a:pt x="157" y="66"/>
                      <a:pt x="158" y="66"/>
                      <a:pt x="159" y="67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9" y="67"/>
                      <a:pt x="160" y="68"/>
                      <a:pt x="161" y="68"/>
                    </a:cubicBezTo>
                    <a:cubicBezTo>
                      <a:pt x="161" y="66"/>
                      <a:pt x="162" y="68"/>
                      <a:pt x="163" y="66"/>
                    </a:cubicBezTo>
                    <a:cubicBezTo>
                      <a:pt x="163" y="66"/>
                      <a:pt x="163" y="66"/>
                      <a:pt x="163" y="67"/>
                    </a:cubicBezTo>
                    <a:cubicBezTo>
                      <a:pt x="163" y="65"/>
                      <a:pt x="163" y="65"/>
                      <a:pt x="163" y="65"/>
                    </a:cubicBezTo>
                    <a:cubicBezTo>
                      <a:pt x="164" y="66"/>
                      <a:pt x="164" y="66"/>
                      <a:pt x="164" y="66"/>
                    </a:cubicBezTo>
                    <a:cubicBezTo>
                      <a:pt x="164" y="67"/>
                      <a:pt x="164" y="67"/>
                      <a:pt x="163" y="68"/>
                    </a:cubicBezTo>
                    <a:cubicBezTo>
                      <a:pt x="165" y="69"/>
                      <a:pt x="164" y="66"/>
                      <a:pt x="165" y="66"/>
                    </a:cubicBezTo>
                    <a:cubicBezTo>
                      <a:pt x="166" y="65"/>
                      <a:pt x="165" y="66"/>
                      <a:pt x="166" y="67"/>
                    </a:cubicBezTo>
                    <a:cubicBezTo>
                      <a:pt x="165" y="68"/>
                      <a:pt x="165" y="66"/>
                      <a:pt x="165" y="67"/>
                    </a:cubicBezTo>
                    <a:cubicBezTo>
                      <a:pt x="164" y="68"/>
                      <a:pt x="165" y="67"/>
                      <a:pt x="165" y="68"/>
                    </a:cubicBezTo>
                    <a:cubicBezTo>
                      <a:pt x="166" y="68"/>
                      <a:pt x="166" y="66"/>
                      <a:pt x="166" y="67"/>
                    </a:cubicBezTo>
                    <a:cubicBezTo>
                      <a:pt x="167" y="67"/>
                      <a:pt x="168" y="67"/>
                      <a:pt x="168" y="68"/>
                    </a:cubicBezTo>
                    <a:cubicBezTo>
                      <a:pt x="169" y="67"/>
                      <a:pt x="169" y="68"/>
                      <a:pt x="169" y="67"/>
                    </a:cubicBezTo>
                    <a:cubicBezTo>
                      <a:pt x="169" y="66"/>
                      <a:pt x="168" y="66"/>
                      <a:pt x="168" y="65"/>
                    </a:cubicBezTo>
                    <a:cubicBezTo>
                      <a:pt x="169" y="65"/>
                      <a:pt x="169" y="64"/>
                      <a:pt x="170" y="65"/>
                    </a:cubicBezTo>
                    <a:cubicBezTo>
                      <a:pt x="169" y="65"/>
                      <a:pt x="169" y="65"/>
                      <a:pt x="169" y="65"/>
                    </a:cubicBezTo>
                    <a:cubicBezTo>
                      <a:pt x="170" y="65"/>
                      <a:pt x="171" y="66"/>
                      <a:pt x="170" y="64"/>
                    </a:cubicBezTo>
                    <a:cubicBezTo>
                      <a:pt x="171" y="66"/>
                      <a:pt x="171" y="66"/>
                      <a:pt x="171" y="66"/>
                    </a:cubicBezTo>
                    <a:cubicBezTo>
                      <a:pt x="171" y="65"/>
                      <a:pt x="172" y="65"/>
                      <a:pt x="173" y="65"/>
                    </a:cubicBezTo>
                    <a:cubicBezTo>
                      <a:pt x="173" y="67"/>
                      <a:pt x="172" y="68"/>
                      <a:pt x="173" y="69"/>
                    </a:cubicBezTo>
                    <a:cubicBezTo>
                      <a:pt x="175" y="67"/>
                      <a:pt x="175" y="67"/>
                      <a:pt x="175" y="67"/>
                    </a:cubicBezTo>
                    <a:cubicBezTo>
                      <a:pt x="175" y="67"/>
                      <a:pt x="175" y="68"/>
                      <a:pt x="175" y="69"/>
                    </a:cubicBezTo>
                    <a:cubicBezTo>
                      <a:pt x="177" y="70"/>
                      <a:pt x="177" y="64"/>
                      <a:pt x="179" y="66"/>
                    </a:cubicBezTo>
                    <a:cubicBezTo>
                      <a:pt x="178" y="68"/>
                      <a:pt x="179" y="68"/>
                      <a:pt x="179" y="68"/>
                    </a:cubicBezTo>
                    <a:cubicBezTo>
                      <a:pt x="180" y="68"/>
                      <a:pt x="180" y="67"/>
                      <a:pt x="180" y="67"/>
                    </a:cubicBezTo>
                    <a:cubicBezTo>
                      <a:pt x="180" y="66"/>
                      <a:pt x="179" y="69"/>
                      <a:pt x="179" y="67"/>
                    </a:cubicBezTo>
                    <a:cubicBezTo>
                      <a:pt x="179" y="66"/>
                      <a:pt x="180" y="66"/>
                      <a:pt x="180" y="66"/>
                    </a:cubicBezTo>
                    <a:cubicBezTo>
                      <a:pt x="181" y="71"/>
                      <a:pt x="185" y="67"/>
                      <a:pt x="187" y="69"/>
                    </a:cubicBezTo>
                    <a:cubicBezTo>
                      <a:pt x="187" y="67"/>
                      <a:pt x="188" y="69"/>
                      <a:pt x="188" y="68"/>
                    </a:cubicBezTo>
                    <a:cubicBezTo>
                      <a:pt x="188" y="70"/>
                      <a:pt x="190" y="67"/>
                      <a:pt x="190" y="69"/>
                    </a:cubicBezTo>
                    <a:cubicBezTo>
                      <a:pt x="190" y="67"/>
                      <a:pt x="190" y="67"/>
                      <a:pt x="190" y="67"/>
                    </a:cubicBezTo>
                    <a:cubicBezTo>
                      <a:pt x="191" y="68"/>
                      <a:pt x="192" y="63"/>
                      <a:pt x="193" y="66"/>
                    </a:cubicBezTo>
                    <a:cubicBezTo>
                      <a:pt x="194" y="67"/>
                      <a:pt x="193" y="68"/>
                      <a:pt x="192" y="68"/>
                    </a:cubicBezTo>
                    <a:cubicBezTo>
                      <a:pt x="194" y="71"/>
                      <a:pt x="195" y="66"/>
                      <a:pt x="196" y="69"/>
                    </a:cubicBezTo>
                    <a:cubicBezTo>
                      <a:pt x="196" y="68"/>
                      <a:pt x="196" y="66"/>
                      <a:pt x="197" y="65"/>
                    </a:cubicBezTo>
                    <a:cubicBezTo>
                      <a:pt x="198" y="66"/>
                      <a:pt x="199" y="68"/>
                      <a:pt x="199" y="68"/>
                    </a:cubicBezTo>
                    <a:cubicBezTo>
                      <a:pt x="200" y="68"/>
                      <a:pt x="200" y="67"/>
                      <a:pt x="201" y="68"/>
                    </a:cubicBezTo>
                    <a:cubicBezTo>
                      <a:pt x="201" y="69"/>
                      <a:pt x="200" y="69"/>
                      <a:pt x="200" y="69"/>
                    </a:cubicBezTo>
                    <a:cubicBezTo>
                      <a:pt x="201" y="70"/>
                      <a:pt x="202" y="68"/>
                      <a:pt x="203" y="68"/>
                    </a:cubicBezTo>
                    <a:cubicBezTo>
                      <a:pt x="204" y="69"/>
                      <a:pt x="205" y="69"/>
                      <a:pt x="207" y="70"/>
                    </a:cubicBezTo>
                    <a:cubicBezTo>
                      <a:pt x="207" y="67"/>
                      <a:pt x="209" y="71"/>
                      <a:pt x="209" y="67"/>
                    </a:cubicBezTo>
                    <a:cubicBezTo>
                      <a:pt x="209" y="68"/>
                      <a:pt x="209" y="68"/>
                      <a:pt x="209" y="68"/>
                    </a:cubicBezTo>
                    <a:cubicBezTo>
                      <a:pt x="209" y="67"/>
                      <a:pt x="210" y="66"/>
                      <a:pt x="210" y="65"/>
                    </a:cubicBezTo>
                    <a:cubicBezTo>
                      <a:pt x="210" y="67"/>
                      <a:pt x="210" y="67"/>
                      <a:pt x="210" y="67"/>
                    </a:cubicBezTo>
                    <a:cubicBezTo>
                      <a:pt x="210" y="70"/>
                      <a:pt x="212" y="68"/>
                      <a:pt x="212" y="69"/>
                    </a:cubicBezTo>
                    <a:cubicBezTo>
                      <a:pt x="212" y="67"/>
                      <a:pt x="213" y="69"/>
                      <a:pt x="213" y="68"/>
                    </a:cubicBezTo>
                    <a:cubicBezTo>
                      <a:pt x="213" y="67"/>
                      <a:pt x="213" y="67"/>
                      <a:pt x="213" y="67"/>
                    </a:cubicBezTo>
                    <a:cubicBezTo>
                      <a:pt x="215" y="66"/>
                      <a:pt x="214" y="66"/>
                      <a:pt x="215" y="66"/>
                    </a:cubicBezTo>
                    <a:cubicBezTo>
                      <a:pt x="216" y="66"/>
                      <a:pt x="215" y="68"/>
                      <a:pt x="215" y="68"/>
                    </a:cubicBezTo>
                    <a:cubicBezTo>
                      <a:pt x="216" y="69"/>
                      <a:pt x="216" y="68"/>
                      <a:pt x="217" y="68"/>
                    </a:cubicBezTo>
                    <a:cubicBezTo>
                      <a:pt x="217" y="68"/>
                      <a:pt x="217" y="68"/>
                      <a:pt x="217" y="67"/>
                    </a:cubicBezTo>
                    <a:cubicBezTo>
                      <a:pt x="217" y="67"/>
                      <a:pt x="217" y="68"/>
                      <a:pt x="217" y="68"/>
                    </a:cubicBezTo>
                    <a:cubicBezTo>
                      <a:pt x="217" y="67"/>
                      <a:pt x="218" y="67"/>
                      <a:pt x="218" y="67"/>
                    </a:cubicBezTo>
                    <a:cubicBezTo>
                      <a:pt x="218" y="67"/>
                      <a:pt x="218" y="67"/>
                      <a:pt x="218" y="67"/>
                    </a:cubicBezTo>
                    <a:cubicBezTo>
                      <a:pt x="218" y="68"/>
                      <a:pt x="217" y="68"/>
                      <a:pt x="217" y="68"/>
                    </a:cubicBezTo>
                    <a:cubicBezTo>
                      <a:pt x="217" y="68"/>
                      <a:pt x="218" y="68"/>
                      <a:pt x="218" y="68"/>
                    </a:cubicBezTo>
                    <a:cubicBezTo>
                      <a:pt x="218" y="68"/>
                      <a:pt x="218" y="68"/>
                      <a:pt x="218" y="68"/>
                    </a:cubicBezTo>
                    <a:cubicBezTo>
                      <a:pt x="218" y="68"/>
                      <a:pt x="218" y="68"/>
                      <a:pt x="219" y="68"/>
                    </a:cubicBezTo>
                    <a:cubicBezTo>
                      <a:pt x="218" y="70"/>
                      <a:pt x="218" y="70"/>
                      <a:pt x="218" y="70"/>
                    </a:cubicBezTo>
                    <a:cubicBezTo>
                      <a:pt x="219" y="70"/>
                      <a:pt x="220" y="68"/>
                      <a:pt x="220" y="67"/>
                    </a:cubicBezTo>
                    <a:cubicBezTo>
                      <a:pt x="222" y="69"/>
                      <a:pt x="225" y="67"/>
                      <a:pt x="226" y="67"/>
                    </a:cubicBezTo>
                    <a:cubicBezTo>
                      <a:pt x="226" y="67"/>
                      <a:pt x="226" y="67"/>
                      <a:pt x="226" y="67"/>
                    </a:cubicBezTo>
                    <a:cubicBezTo>
                      <a:pt x="227" y="67"/>
                      <a:pt x="228" y="65"/>
                      <a:pt x="228" y="66"/>
                    </a:cubicBezTo>
                    <a:cubicBezTo>
                      <a:pt x="228" y="66"/>
                      <a:pt x="228" y="67"/>
                      <a:pt x="229" y="67"/>
                    </a:cubicBezTo>
                    <a:cubicBezTo>
                      <a:pt x="229" y="68"/>
                      <a:pt x="229" y="66"/>
                      <a:pt x="229" y="66"/>
                    </a:cubicBezTo>
                    <a:cubicBezTo>
                      <a:pt x="231" y="68"/>
                      <a:pt x="233" y="64"/>
                      <a:pt x="235" y="66"/>
                    </a:cubicBezTo>
                    <a:cubicBezTo>
                      <a:pt x="235" y="66"/>
                      <a:pt x="235" y="67"/>
                      <a:pt x="234" y="67"/>
                    </a:cubicBezTo>
                    <a:cubicBezTo>
                      <a:pt x="236" y="66"/>
                      <a:pt x="237" y="66"/>
                      <a:pt x="238" y="64"/>
                    </a:cubicBezTo>
                    <a:cubicBezTo>
                      <a:pt x="238" y="64"/>
                      <a:pt x="238" y="65"/>
                      <a:pt x="238" y="65"/>
                    </a:cubicBezTo>
                    <a:cubicBezTo>
                      <a:pt x="239" y="65"/>
                      <a:pt x="240" y="65"/>
                      <a:pt x="241" y="63"/>
                    </a:cubicBezTo>
                    <a:cubicBezTo>
                      <a:pt x="240" y="63"/>
                      <a:pt x="241" y="64"/>
                      <a:pt x="240" y="64"/>
                    </a:cubicBezTo>
                    <a:cubicBezTo>
                      <a:pt x="239" y="63"/>
                      <a:pt x="241" y="61"/>
                      <a:pt x="241" y="62"/>
                    </a:cubicBezTo>
                    <a:cubicBezTo>
                      <a:pt x="241" y="62"/>
                      <a:pt x="241" y="62"/>
                      <a:pt x="241" y="62"/>
                    </a:cubicBezTo>
                    <a:cubicBezTo>
                      <a:pt x="242" y="62"/>
                      <a:pt x="242" y="61"/>
                      <a:pt x="243" y="61"/>
                    </a:cubicBezTo>
                    <a:cubicBezTo>
                      <a:pt x="244" y="62"/>
                      <a:pt x="243" y="61"/>
                      <a:pt x="243" y="62"/>
                    </a:cubicBezTo>
                    <a:cubicBezTo>
                      <a:pt x="244" y="65"/>
                      <a:pt x="246" y="64"/>
                      <a:pt x="246" y="64"/>
                    </a:cubicBezTo>
                    <a:cubicBezTo>
                      <a:pt x="246" y="63"/>
                      <a:pt x="247" y="63"/>
                      <a:pt x="246" y="62"/>
                    </a:cubicBezTo>
                    <a:cubicBezTo>
                      <a:pt x="247" y="62"/>
                      <a:pt x="247" y="64"/>
                      <a:pt x="247" y="64"/>
                    </a:cubicBezTo>
                    <a:cubicBezTo>
                      <a:pt x="249" y="59"/>
                      <a:pt x="249" y="59"/>
                      <a:pt x="249" y="59"/>
                    </a:cubicBezTo>
                    <a:cubicBezTo>
                      <a:pt x="249" y="59"/>
                      <a:pt x="250" y="61"/>
                      <a:pt x="250" y="62"/>
                    </a:cubicBezTo>
                    <a:cubicBezTo>
                      <a:pt x="251" y="61"/>
                      <a:pt x="252" y="58"/>
                      <a:pt x="253" y="57"/>
                    </a:cubicBezTo>
                    <a:cubicBezTo>
                      <a:pt x="253" y="57"/>
                      <a:pt x="255" y="56"/>
                      <a:pt x="255" y="56"/>
                    </a:cubicBezTo>
                    <a:cubicBezTo>
                      <a:pt x="256" y="57"/>
                      <a:pt x="255" y="56"/>
                      <a:pt x="255" y="57"/>
                    </a:cubicBezTo>
                    <a:cubicBezTo>
                      <a:pt x="256" y="58"/>
                      <a:pt x="256" y="58"/>
                      <a:pt x="256" y="58"/>
                    </a:cubicBezTo>
                    <a:cubicBezTo>
                      <a:pt x="255" y="58"/>
                      <a:pt x="256" y="60"/>
                      <a:pt x="256" y="61"/>
                    </a:cubicBezTo>
                    <a:cubicBezTo>
                      <a:pt x="257" y="60"/>
                      <a:pt x="259" y="61"/>
                      <a:pt x="260" y="61"/>
                    </a:cubicBezTo>
                    <a:cubicBezTo>
                      <a:pt x="259" y="59"/>
                      <a:pt x="262" y="60"/>
                      <a:pt x="261" y="57"/>
                    </a:cubicBezTo>
                    <a:cubicBezTo>
                      <a:pt x="263" y="57"/>
                      <a:pt x="262" y="59"/>
                      <a:pt x="263" y="60"/>
                    </a:cubicBezTo>
                    <a:cubicBezTo>
                      <a:pt x="265" y="58"/>
                      <a:pt x="266" y="59"/>
                      <a:pt x="268" y="58"/>
                    </a:cubicBezTo>
                    <a:cubicBezTo>
                      <a:pt x="268" y="58"/>
                      <a:pt x="268" y="59"/>
                      <a:pt x="268" y="59"/>
                    </a:cubicBezTo>
                    <a:cubicBezTo>
                      <a:pt x="269" y="58"/>
                      <a:pt x="271" y="58"/>
                      <a:pt x="272" y="56"/>
                    </a:cubicBezTo>
                    <a:cubicBezTo>
                      <a:pt x="272" y="56"/>
                      <a:pt x="272" y="57"/>
                      <a:pt x="272" y="57"/>
                    </a:cubicBezTo>
                    <a:cubicBezTo>
                      <a:pt x="274" y="58"/>
                      <a:pt x="272" y="54"/>
                      <a:pt x="274" y="55"/>
                    </a:cubicBezTo>
                    <a:cubicBezTo>
                      <a:pt x="274" y="57"/>
                      <a:pt x="274" y="57"/>
                      <a:pt x="274" y="57"/>
                    </a:cubicBezTo>
                    <a:cubicBezTo>
                      <a:pt x="274" y="55"/>
                      <a:pt x="276" y="57"/>
                      <a:pt x="277" y="55"/>
                    </a:cubicBezTo>
                    <a:cubicBezTo>
                      <a:pt x="277" y="56"/>
                      <a:pt x="277" y="56"/>
                      <a:pt x="277" y="57"/>
                    </a:cubicBezTo>
                    <a:cubicBezTo>
                      <a:pt x="277" y="56"/>
                      <a:pt x="279" y="56"/>
                      <a:pt x="279" y="54"/>
                    </a:cubicBezTo>
                    <a:cubicBezTo>
                      <a:pt x="280" y="55"/>
                      <a:pt x="280" y="55"/>
                      <a:pt x="279" y="56"/>
                    </a:cubicBezTo>
                    <a:cubicBezTo>
                      <a:pt x="281" y="57"/>
                      <a:pt x="280" y="54"/>
                      <a:pt x="281" y="54"/>
                    </a:cubicBezTo>
                    <a:cubicBezTo>
                      <a:pt x="281" y="54"/>
                      <a:pt x="282" y="55"/>
                      <a:pt x="282" y="55"/>
                    </a:cubicBezTo>
                    <a:cubicBezTo>
                      <a:pt x="282" y="54"/>
                      <a:pt x="284" y="54"/>
                      <a:pt x="284" y="53"/>
                    </a:cubicBezTo>
                    <a:cubicBezTo>
                      <a:pt x="285" y="54"/>
                      <a:pt x="285" y="54"/>
                      <a:pt x="286" y="55"/>
                    </a:cubicBezTo>
                    <a:cubicBezTo>
                      <a:pt x="291" y="54"/>
                      <a:pt x="297" y="53"/>
                      <a:pt x="301" y="49"/>
                    </a:cubicBezTo>
                    <a:cubicBezTo>
                      <a:pt x="303" y="51"/>
                      <a:pt x="300" y="51"/>
                      <a:pt x="302" y="52"/>
                    </a:cubicBezTo>
                    <a:cubicBezTo>
                      <a:pt x="301" y="50"/>
                      <a:pt x="302" y="52"/>
                      <a:pt x="304" y="50"/>
                    </a:cubicBezTo>
                    <a:cubicBezTo>
                      <a:pt x="304" y="51"/>
                      <a:pt x="304" y="51"/>
                      <a:pt x="304" y="51"/>
                    </a:cubicBezTo>
                    <a:cubicBezTo>
                      <a:pt x="304" y="50"/>
                      <a:pt x="305" y="51"/>
                      <a:pt x="306" y="50"/>
                    </a:cubicBezTo>
                    <a:cubicBezTo>
                      <a:pt x="305" y="50"/>
                      <a:pt x="305" y="50"/>
                      <a:pt x="305" y="50"/>
                    </a:cubicBezTo>
                    <a:cubicBezTo>
                      <a:pt x="306" y="48"/>
                      <a:pt x="308" y="52"/>
                      <a:pt x="308" y="49"/>
                    </a:cubicBezTo>
                    <a:cubicBezTo>
                      <a:pt x="309" y="50"/>
                      <a:pt x="309" y="50"/>
                      <a:pt x="309" y="50"/>
                    </a:cubicBezTo>
                    <a:cubicBezTo>
                      <a:pt x="309" y="48"/>
                      <a:pt x="310" y="51"/>
                      <a:pt x="310" y="48"/>
                    </a:cubicBezTo>
                    <a:cubicBezTo>
                      <a:pt x="310" y="49"/>
                      <a:pt x="310" y="49"/>
                      <a:pt x="310" y="49"/>
                    </a:cubicBezTo>
                    <a:cubicBezTo>
                      <a:pt x="312" y="49"/>
                      <a:pt x="312" y="45"/>
                      <a:pt x="313" y="47"/>
                    </a:cubicBezTo>
                    <a:cubicBezTo>
                      <a:pt x="314" y="46"/>
                      <a:pt x="315" y="45"/>
                      <a:pt x="315" y="43"/>
                    </a:cubicBezTo>
                    <a:cubicBezTo>
                      <a:pt x="315" y="44"/>
                      <a:pt x="315" y="45"/>
                      <a:pt x="316" y="46"/>
                    </a:cubicBezTo>
                    <a:cubicBezTo>
                      <a:pt x="319" y="43"/>
                      <a:pt x="324" y="42"/>
                      <a:pt x="325" y="37"/>
                    </a:cubicBezTo>
                    <a:cubicBezTo>
                      <a:pt x="326" y="38"/>
                      <a:pt x="326" y="38"/>
                      <a:pt x="326" y="38"/>
                    </a:cubicBezTo>
                    <a:cubicBezTo>
                      <a:pt x="327" y="35"/>
                      <a:pt x="331" y="38"/>
                      <a:pt x="330" y="34"/>
                    </a:cubicBezTo>
                    <a:cubicBezTo>
                      <a:pt x="330" y="32"/>
                      <a:pt x="330" y="32"/>
                      <a:pt x="330" y="32"/>
                    </a:cubicBezTo>
                    <a:cubicBezTo>
                      <a:pt x="331" y="32"/>
                      <a:pt x="331" y="33"/>
                      <a:pt x="332" y="33"/>
                    </a:cubicBezTo>
                    <a:cubicBezTo>
                      <a:pt x="332" y="32"/>
                      <a:pt x="333" y="32"/>
                      <a:pt x="333" y="30"/>
                    </a:cubicBezTo>
                    <a:cubicBezTo>
                      <a:pt x="333" y="31"/>
                      <a:pt x="333" y="31"/>
                      <a:pt x="333" y="32"/>
                    </a:cubicBezTo>
                    <a:cubicBezTo>
                      <a:pt x="335" y="31"/>
                      <a:pt x="334" y="28"/>
                      <a:pt x="335" y="28"/>
                    </a:cubicBezTo>
                    <a:cubicBezTo>
                      <a:pt x="335" y="29"/>
                      <a:pt x="335" y="29"/>
                      <a:pt x="335" y="29"/>
                    </a:cubicBezTo>
                    <a:cubicBezTo>
                      <a:pt x="341" y="29"/>
                      <a:pt x="348" y="25"/>
                      <a:pt x="347" y="19"/>
                    </a:cubicBezTo>
                    <a:cubicBezTo>
                      <a:pt x="347" y="17"/>
                      <a:pt x="349" y="19"/>
                      <a:pt x="350" y="19"/>
                    </a:cubicBezTo>
                    <a:cubicBezTo>
                      <a:pt x="349" y="14"/>
                      <a:pt x="356" y="11"/>
                      <a:pt x="352" y="5"/>
                    </a:cubicBezTo>
                    <a:close/>
                    <a:moveTo>
                      <a:pt x="9" y="132"/>
                    </a:moveTo>
                    <a:cubicBezTo>
                      <a:pt x="9" y="132"/>
                      <a:pt x="9" y="132"/>
                      <a:pt x="9" y="132"/>
                    </a:cubicBezTo>
                    <a:cubicBezTo>
                      <a:pt x="9" y="132"/>
                      <a:pt x="9" y="132"/>
                      <a:pt x="9" y="132"/>
                    </a:cubicBezTo>
                    <a:close/>
                    <a:moveTo>
                      <a:pt x="38" y="37"/>
                    </a:moveTo>
                    <a:cubicBezTo>
                      <a:pt x="38" y="37"/>
                      <a:pt x="39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lnTo>
                      <a:pt x="38" y="37"/>
                    </a:lnTo>
                    <a:close/>
                    <a:moveTo>
                      <a:pt x="42" y="38"/>
                    </a:move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8"/>
                      <a:pt x="42" y="38"/>
                      <a:pt x="42" y="38"/>
                    </a:cubicBezTo>
                    <a:close/>
                    <a:moveTo>
                      <a:pt x="219" y="67"/>
                    </a:moveTo>
                    <a:cubicBezTo>
                      <a:pt x="219" y="67"/>
                      <a:pt x="219" y="66"/>
                      <a:pt x="219" y="67"/>
                    </a:cubicBezTo>
                    <a:cubicBezTo>
                      <a:pt x="219" y="67"/>
                      <a:pt x="219" y="67"/>
                      <a:pt x="219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1" name="Freeform 27"/>
              <p:cNvSpPr>
                <a:spLocks noEditPoints="1"/>
              </p:cNvSpPr>
              <p:nvPr/>
            </p:nvSpPr>
            <p:spPr bwMode="auto">
              <a:xfrm>
                <a:off x="4252912" y="3519487"/>
                <a:ext cx="393700" cy="611188"/>
              </a:xfrm>
              <a:custGeom>
                <a:avLst/>
                <a:gdLst>
                  <a:gd name="T0" fmla="*/ 72 w 182"/>
                  <a:gd name="T1" fmla="*/ 233 h 284"/>
                  <a:gd name="T2" fmla="*/ 89 w 182"/>
                  <a:gd name="T3" fmla="*/ 249 h 284"/>
                  <a:gd name="T4" fmla="*/ 119 w 182"/>
                  <a:gd name="T5" fmla="*/ 267 h 284"/>
                  <a:gd name="T6" fmla="*/ 138 w 182"/>
                  <a:gd name="T7" fmla="*/ 271 h 284"/>
                  <a:gd name="T8" fmla="*/ 159 w 182"/>
                  <a:gd name="T9" fmla="*/ 280 h 284"/>
                  <a:gd name="T10" fmla="*/ 169 w 182"/>
                  <a:gd name="T11" fmla="*/ 283 h 284"/>
                  <a:gd name="T12" fmla="*/ 179 w 182"/>
                  <a:gd name="T13" fmla="*/ 280 h 284"/>
                  <a:gd name="T14" fmla="*/ 180 w 182"/>
                  <a:gd name="T15" fmla="*/ 279 h 284"/>
                  <a:gd name="T16" fmla="*/ 173 w 182"/>
                  <a:gd name="T17" fmla="*/ 277 h 284"/>
                  <a:gd name="T18" fmla="*/ 164 w 182"/>
                  <a:gd name="T19" fmla="*/ 271 h 284"/>
                  <a:gd name="T20" fmla="*/ 154 w 182"/>
                  <a:gd name="T21" fmla="*/ 265 h 284"/>
                  <a:gd name="T22" fmla="*/ 154 w 182"/>
                  <a:gd name="T23" fmla="*/ 264 h 284"/>
                  <a:gd name="T24" fmla="*/ 147 w 182"/>
                  <a:gd name="T25" fmla="*/ 260 h 284"/>
                  <a:gd name="T26" fmla="*/ 147 w 182"/>
                  <a:gd name="T27" fmla="*/ 260 h 284"/>
                  <a:gd name="T28" fmla="*/ 145 w 182"/>
                  <a:gd name="T29" fmla="*/ 256 h 284"/>
                  <a:gd name="T30" fmla="*/ 137 w 182"/>
                  <a:gd name="T31" fmla="*/ 259 h 284"/>
                  <a:gd name="T32" fmla="*/ 134 w 182"/>
                  <a:gd name="T33" fmla="*/ 255 h 284"/>
                  <a:gd name="T34" fmla="*/ 132 w 182"/>
                  <a:gd name="T35" fmla="*/ 252 h 284"/>
                  <a:gd name="T36" fmla="*/ 128 w 182"/>
                  <a:gd name="T37" fmla="*/ 249 h 284"/>
                  <a:gd name="T38" fmla="*/ 123 w 182"/>
                  <a:gd name="T39" fmla="*/ 249 h 284"/>
                  <a:gd name="T40" fmla="*/ 120 w 182"/>
                  <a:gd name="T41" fmla="*/ 246 h 284"/>
                  <a:gd name="T42" fmla="*/ 112 w 182"/>
                  <a:gd name="T43" fmla="*/ 250 h 284"/>
                  <a:gd name="T44" fmla="*/ 114 w 182"/>
                  <a:gd name="T45" fmla="*/ 243 h 284"/>
                  <a:gd name="T46" fmla="*/ 102 w 182"/>
                  <a:gd name="T47" fmla="*/ 233 h 284"/>
                  <a:gd name="T48" fmla="*/ 97 w 182"/>
                  <a:gd name="T49" fmla="*/ 230 h 284"/>
                  <a:gd name="T50" fmla="*/ 89 w 182"/>
                  <a:gd name="T51" fmla="*/ 228 h 284"/>
                  <a:gd name="T52" fmla="*/ 81 w 182"/>
                  <a:gd name="T53" fmla="*/ 214 h 284"/>
                  <a:gd name="T54" fmla="*/ 74 w 182"/>
                  <a:gd name="T55" fmla="*/ 210 h 284"/>
                  <a:gd name="T56" fmla="*/ 73 w 182"/>
                  <a:gd name="T57" fmla="*/ 207 h 284"/>
                  <a:gd name="T58" fmla="*/ 70 w 182"/>
                  <a:gd name="T59" fmla="*/ 207 h 284"/>
                  <a:gd name="T60" fmla="*/ 70 w 182"/>
                  <a:gd name="T61" fmla="*/ 200 h 284"/>
                  <a:gd name="T62" fmla="*/ 65 w 182"/>
                  <a:gd name="T63" fmla="*/ 197 h 284"/>
                  <a:gd name="T64" fmla="*/ 56 w 182"/>
                  <a:gd name="T65" fmla="*/ 186 h 284"/>
                  <a:gd name="T66" fmla="*/ 55 w 182"/>
                  <a:gd name="T67" fmla="*/ 178 h 284"/>
                  <a:gd name="T68" fmla="*/ 50 w 182"/>
                  <a:gd name="T69" fmla="*/ 170 h 284"/>
                  <a:gd name="T70" fmla="*/ 47 w 182"/>
                  <a:gd name="T71" fmla="*/ 163 h 284"/>
                  <a:gd name="T72" fmla="*/ 47 w 182"/>
                  <a:gd name="T73" fmla="*/ 163 h 284"/>
                  <a:gd name="T74" fmla="*/ 43 w 182"/>
                  <a:gd name="T75" fmla="*/ 155 h 284"/>
                  <a:gd name="T76" fmla="*/ 37 w 182"/>
                  <a:gd name="T77" fmla="*/ 144 h 284"/>
                  <a:gd name="T78" fmla="*/ 33 w 182"/>
                  <a:gd name="T79" fmla="*/ 140 h 284"/>
                  <a:gd name="T80" fmla="*/ 32 w 182"/>
                  <a:gd name="T81" fmla="*/ 133 h 284"/>
                  <a:gd name="T82" fmla="*/ 30 w 182"/>
                  <a:gd name="T83" fmla="*/ 123 h 284"/>
                  <a:gd name="T84" fmla="*/ 25 w 182"/>
                  <a:gd name="T85" fmla="*/ 111 h 284"/>
                  <a:gd name="T86" fmla="*/ 24 w 182"/>
                  <a:gd name="T87" fmla="*/ 104 h 284"/>
                  <a:gd name="T88" fmla="*/ 22 w 182"/>
                  <a:gd name="T89" fmla="*/ 81 h 284"/>
                  <a:gd name="T90" fmla="*/ 22 w 182"/>
                  <a:gd name="T91" fmla="*/ 73 h 284"/>
                  <a:gd name="T92" fmla="*/ 16 w 182"/>
                  <a:gd name="T93" fmla="*/ 52 h 284"/>
                  <a:gd name="T94" fmla="*/ 15 w 182"/>
                  <a:gd name="T95" fmla="*/ 42 h 284"/>
                  <a:gd name="T96" fmla="*/ 10 w 182"/>
                  <a:gd name="T97" fmla="*/ 0 h 284"/>
                  <a:gd name="T98" fmla="*/ 6 w 182"/>
                  <a:gd name="T99" fmla="*/ 67 h 284"/>
                  <a:gd name="T100" fmla="*/ 11 w 182"/>
                  <a:gd name="T101" fmla="*/ 122 h 284"/>
                  <a:gd name="T102" fmla="*/ 31 w 182"/>
                  <a:gd name="T103" fmla="*/ 167 h 284"/>
                  <a:gd name="T104" fmla="*/ 39 w 182"/>
                  <a:gd name="T105" fmla="*/ 186 h 284"/>
                  <a:gd name="T106" fmla="*/ 59 w 182"/>
                  <a:gd name="T107" fmla="*/ 218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2" h="284">
                    <a:moveTo>
                      <a:pt x="59" y="218"/>
                    </a:moveTo>
                    <a:cubicBezTo>
                      <a:pt x="61" y="221"/>
                      <a:pt x="61" y="226"/>
                      <a:pt x="65" y="228"/>
                    </a:cubicBezTo>
                    <a:cubicBezTo>
                      <a:pt x="66" y="228"/>
                      <a:pt x="66" y="227"/>
                      <a:pt x="67" y="227"/>
                    </a:cubicBezTo>
                    <a:cubicBezTo>
                      <a:pt x="67" y="228"/>
                      <a:pt x="66" y="228"/>
                      <a:pt x="66" y="228"/>
                    </a:cubicBezTo>
                    <a:cubicBezTo>
                      <a:pt x="68" y="229"/>
                      <a:pt x="68" y="232"/>
                      <a:pt x="70" y="233"/>
                    </a:cubicBezTo>
                    <a:cubicBezTo>
                      <a:pt x="70" y="233"/>
                      <a:pt x="71" y="234"/>
                      <a:pt x="72" y="233"/>
                    </a:cubicBezTo>
                    <a:cubicBezTo>
                      <a:pt x="71" y="236"/>
                      <a:pt x="76" y="237"/>
                      <a:pt x="77" y="240"/>
                    </a:cubicBezTo>
                    <a:cubicBezTo>
                      <a:pt x="78" y="237"/>
                      <a:pt x="79" y="240"/>
                      <a:pt x="80" y="240"/>
                    </a:cubicBezTo>
                    <a:cubicBezTo>
                      <a:pt x="81" y="240"/>
                      <a:pt x="80" y="241"/>
                      <a:pt x="80" y="241"/>
                    </a:cubicBezTo>
                    <a:cubicBezTo>
                      <a:pt x="81" y="242"/>
                      <a:pt x="82" y="243"/>
                      <a:pt x="83" y="245"/>
                    </a:cubicBezTo>
                    <a:cubicBezTo>
                      <a:pt x="84" y="245"/>
                      <a:pt x="86" y="244"/>
                      <a:pt x="86" y="246"/>
                    </a:cubicBezTo>
                    <a:cubicBezTo>
                      <a:pt x="85" y="248"/>
                      <a:pt x="88" y="247"/>
                      <a:pt x="89" y="249"/>
                    </a:cubicBezTo>
                    <a:cubicBezTo>
                      <a:pt x="90" y="247"/>
                      <a:pt x="92" y="247"/>
                      <a:pt x="92" y="248"/>
                    </a:cubicBezTo>
                    <a:cubicBezTo>
                      <a:pt x="90" y="250"/>
                      <a:pt x="90" y="250"/>
                      <a:pt x="90" y="250"/>
                    </a:cubicBezTo>
                    <a:cubicBezTo>
                      <a:pt x="94" y="251"/>
                      <a:pt x="97" y="258"/>
                      <a:pt x="103" y="257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07" y="260"/>
                      <a:pt x="111" y="264"/>
                      <a:pt x="116" y="264"/>
                    </a:cubicBezTo>
                    <a:cubicBezTo>
                      <a:pt x="117" y="265"/>
                      <a:pt x="118" y="267"/>
                      <a:pt x="119" y="267"/>
                    </a:cubicBezTo>
                    <a:cubicBezTo>
                      <a:pt x="121" y="267"/>
                      <a:pt x="122" y="267"/>
                      <a:pt x="124" y="266"/>
                    </a:cubicBezTo>
                    <a:cubicBezTo>
                      <a:pt x="125" y="266"/>
                      <a:pt x="124" y="267"/>
                      <a:pt x="124" y="268"/>
                    </a:cubicBezTo>
                    <a:cubicBezTo>
                      <a:pt x="126" y="269"/>
                      <a:pt x="127" y="272"/>
                      <a:pt x="129" y="271"/>
                    </a:cubicBezTo>
                    <a:cubicBezTo>
                      <a:pt x="129" y="272"/>
                      <a:pt x="129" y="272"/>
                      <a:pt x="129" y="272"/>
                    </a:cubicBezTo>
                    <a:cubicBezTo>
                      <a:pt x="131" y="272"/>
                      <a:pt x="134" y="271"/>
                      <a:pt x="135" y="273"/>
                    </a:cubicBezTo>
                    <a:cubicBezTo>
                      <a:pt x="136" y="272"/>
                      <a:pt x="138" y="272"/>
                      <a:pt x="138" y="271"/>
                    </a:cubicBezTo>
                    <a:cubicBezTo>
                      <a:pt x="138" y="271"/>
                      <a:pt x="137" y="273"/>
                      <a:pt x="138" y="272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41" y="276"/>
                      <a:pt x="144" y="276"/>
                      <a:pt x="149" y="276"/>
                    </a:cubicBezTo>
                    <a:cubicBezTo>
                      <a:pt x="149" y="279"/>
                      <a:pt x="152" y="277"/>
                      <a:pt x="154" y="279"/>
                    </a:cubicBezTo>
                    <a:cubicBezTo>
                      <a:pt x="156" y="279"/>
                      <a:pt x="157" y="281"/>
                      <a:pt x="159" y="278"/>
                    </a:cubicBezTo>
                    <a:cubicBezTo>
                      <a:pt x="159" y="280"/>
                      <a:pt x="159" y="280"/>
                      <a:pt x="159" y="280"/>
                    </a:cubicBezTo>
                    <a:cubicBezTo>
                      <a:pt x="161" y="280"/>
                      <a:pt x="163" y="281"/>
                      <a:pt x="165" y="282"/>
                    </a:cubicBezTo>
                    <a:cubicBezTo>
                      <a:pt x="166" y="283"/>
                      <a:pt x="167" y="281"/>
                      <a:pt x="168" y="281"/>
                    </a:cubicBezTo>
                    <a:cubicBezTo>
                      <a:pt x="168" y="282"/>
                      <a:pt x="168" y="282"/>
                      <a:pt x="168" y="282"/>
                    </a:cubicBezTo>
                    <a:cubicBezTo>
                      <a:pt x="169" y="282"/>
                      <a:pt x="170" y="280"/>
                      <a:pt x="171" y="278"/>
                    </a:cubicBezTo>
                    <a:cubicBezTo>
                      <a:pt x="171" y="279"/>
                      <a:pt x="171" y="279"/>
                      <a:pt x="172" y="280"/>
                    </a:cubicBezTo>
                    <a:cubicBezTo>
                      <a:pt x="171" y="280"/>
                      <a:pt x="170" y="281"/>
                      <a:pt x="169" y="283"/>
                    </a:cubicBezTo>
                    <a:cubicBezTo>
                      <a:pt x="170" y="284"/>
                      <a:pt x="173" y="281"/>
                      <a:pt x="173" y="283"/>
                    </a:cubicBezTo>
                    <a:cubicBezTo>
                      <a:pt x="174" y="284"/>
                      <a:pt x="175" y="284"/>
                      <a:pt x="175" y="282"/>
                    </a:cubicBezTo>
                    <a:cubicBezTo>
                      <a:pt x="175" y="283"/>
                      <a:pt x="176" y="283"/>
                      <a:pt x="175" y="284"/>
                    </a:cubicBezTo>
                    <a:cubicBezTo>
                      <a:pt x="176" y="284"/>
                      <a:pt x="177" y="284"/>
                      <a:pt x="177" y="283"/>
                    </a:cubicBezTo>
                    <a:cubicBezTo>
                      <a:pt x="177" y="283"/>
                      <a:pt x="177" y="283"/>
                      <a:pt x="177" y="283"/>
                    </a:cubicBezTo>
                    <a:cubicBezTo>
                      <a:pt x="178" y="282"/>
                      <a:pt x="178" y="282"/>
                      <a:pt x="179" y="280"/>
                    </a:cubicBezTo>
                    <a:cubicBezTo>
                      <a:pt x="178" y="280"/>
                      <a:pt x="178" y="280"/>
                      <a:pt x="178" y="280"/>
                    </a:cubicBezTo>
                    <a:cubicBezTo>
                      <a:pt x="178" y="279"/>
                      <a:pt x="180" y="279"/>
                      <a:pt x="180" y="280"/>
                    </a:cubicBezTo>
                    <a:cubicBezTo>
                      <a:pt x="180" y="282"/>
                      <a:pt x="178" y="282"/>
                      <a:pt x="179" y="283"/>
                    </a:cubicBezTo>
                    <a:cubicBezTo>
                      <a:pt x="182" y="281"/>
                      <a:pt x="182" y="281"/>
                      <a:pt x="182" y="281"/>
                    </a:cubicBezTo>
                    <a:cubicBezTo>
                      <a:pt x="181" y="281"/>
                      <a:pt x="181" y="280"/>
                      <a:pt x="181" y="279"/>
                    </a:cubicBezTo>
                    <a:cubicBezTo>
                      <a:pt x="180" y="279"/>
                      <a:pt x="180" y="279"/>
                      <a:pt x="180" y="279"/>
                    </a:cubicBezTo>
                    <a:cubicBezTo>
                      <a:pt x="180" y="278"/>
                      <a:pt x="180" y="278"/>
                      <a:pt x="180" y="278"/>
                    </a:cubicBezTo>
                    <a:cubicBezTo>
                      <a:pt x="179" y="278"/>
                      <a:pt x="178" y="276"/>
                      <a:pt x="176" y="277"/>
                    </a:cubicBezTo>
                    <a:cubicBezTo>
                      <a:pt x="176" y="279"/>
                      <a:pt x="176" y="279"/>
                      <a:pt x="176" y="279"/>
                    </a:cubicBezTo>
                    <a:cubicBezTo>
                      <a:pt x="175" y="279"/>
                      <a:pt x="174" y="281"/>
                      <a:pt x="173" y="279"/>
                    </a:cubicBezTo>
                    <a:cubicBezTo>
                      <a:pt x="174" y="278"/>
                      <a:pt x="174" y="277"/>
                      <a:pt x="174" y="277"/>
                    </a:cubicBezTo>
                    <a:cubicBezTo>
                      <a:pt x="174" y="277"/>
                      <a:pt x="173" y="277"/>
                      <a:pt x="173" y="277"/>
                    </a:cubicBezTo>
                    <a:cubicBezTo>
                      <a:pt x="174" y="275"/>
                      <a:pt x="174" y="275"/>
                      <a:pt x="174" y="275"/>
                    </a:cubicBezTo>
                    <a:cubicBezTo>
                      <a:pt x="173" y="278"/>
                      <a:pt x="171" y="275"/>
                      <a:pt x="171" y="276"/>
                    </a:cubicBezTo>
                    <a:cubicBezTo>
                      <a:pt x="171" y="275"/>
                      <a:pt x="171" y="275"/>
                      <a:pt x="171" y="275"/>
                    </a:cubicBezTo>
                    <a:cubicBezTo>
                      <a:pt x="170" y="274"/>
                      <a:pt x="171" y="277"/>
                      <a:pt x="170" y="277"/>
                    </a:cubicBezTo>
                    <a:cubicBezTo>
                      <a:pt x="169" y="276"/>
                      <a:pt x="170" y="274"/>
                      <a:pt x="170" y="272"/>
                    </a:cubicBezTo>
                    <a:cubicBezTo>
                      <a:pt x="168" y="272"/>
                      <a:pt x="165" y="273"/>
                      <a:pt x="164" y="271"/>
                    </a:cubicBezTo>
                    <a:cubicBezTo>
                      <a:pt x="163" y="271"/>
                      <a:pt x="161" y="272"/>
                      <a:pt x="160" y="272"/>
                    </a:cubicBezTo>
                    <a:cubicBezTo>
                      <a:pt x="159" y="272"/>
                      <a:pt x="161" y="270"/>
                      <a:pt x="159" y="271"/>
                    </a:cubicBezTo>
                    <a:cubicBezTo>
                      <a:pt x="160" y="270"/>
                      <a:pt x="160" y="269"/>
                      <a:pt x="160" y="268"/>
                    </a:cubicBezTo>
                    <a:cubicBezTo>
                      <a:pt x="160" y="269"/>
                      <a:pt x="158" y="267"/>
                      <a:pt x="158" y="270"/>
                    </a:cubicBezTo>
                    <a:cubicBezTo>
                      <a:pt x="157" y="269"/>
                      <a:pt x="155" y="268"/>
                      <a:pt x="153" y="268"/>
                    </a:cubicBezTo>
                    <a:cubicBezTo>
                      <a:pt x="154" y="268"/>
                      <a:pt x="154" y="266"/>
                      <a:pt x="154" y="265"/>
                    </a:cubicBezTo>
                    <a:cubicBezTo>
                      <a:pt x="153" y="266"/>
                      <a:pt x="151" y="267"/>
                      <a:pt x="150" y="266"/>
                    </a:cubicBezTo>
                    <a:cubicBezTo>
                      <a:pt x="149" y="268"/>
                      <a:pt x="150" y="268"/>
                      <a:pt x="149" y="269"/>
                    </a:cubicBezTo>
                    <a:cubicBezTo>
                      <a:pt x="149" y="269"/>
                      <a:pt x="148" y="270"/>
                      <a:pt x="148" y="270"/>
                    </a:cubicBezTo>
                    <a:cubicBezTo>
                      <a:pt x="148" y="268"/>
                      <a:pt x="149" y="266"/>
                      <a:pt x="148" y="265"/>
                    </a:cubicBezTo>
                    <a:cubicBezTo>
                      <a:pt x="150" y="263"/>
                      <a:pt x="150" y="266"/>
                      <a:pt x="151" y="263"/>
                    </a:cubicBezTo>
                    <a:cubicBezTo>
                      <a:pt x="152" y="261"/>
                      <a:pt x="154" y="262"/>
                      <a:pt x="154" y="264"/>
                    </a:cubicBezTo>
                    <a:cubicBezTo>
                      <a:pt x="156" y="262"/>
                      <a:pt x="153" y="263"/>
                      <a:pt x="154" y="261"/>
                    </a:cubicBezTo>
                    <a:cubicBezTo>
                      <a:pt x="153" y="261"/>
                      <a:pt x="153" y="262"/>
                      <a:pt x="151" y="261"/>
                    </a:cubicBezTo>
                    <a:cubicBezTo>
                      <a:pt x="150" y="263"/>
                      <a:pt x="151" y="263"/>
                      <a:pt x="150" y="264"/>
                    </a:cubicBezTo>
                    <a:cubicBezTo>
                      <a:pt x="148" y="265"/>
                      <a:pt x="149" y="261"/>
                      <a:pt x="148" y="261"/>
                    </a:cubicBezTo>
                    <a:cubicBezTo>
                      <a:pt x="149" y="261"/>
                      <a:pt x="149" y="261"/>
                      <a:pt x="149" y="261"/>
                    </a:cubicBezTo>
                    <a:cubicBezTo>
                      <a:pt x="149" y="260"/>
                      <a:pt x="148" y="261"/>
                      <a:pt x="147" y="260"/>
                    </a:cubicBezTo>
                    <a:cubicBezTo>
                      <a:pt x="148" y="257"/>
                      <a:pt x="149" y="261"/>
                      <a:pt x="150" y="259"/>
                    </a:cubicBezTo>
                    <a:cubicBezTo>
                      <a:pt x="150" y="257"/>
                      <a:pt x="150" y="257"/>
                      <a:pt x="150" y="257"/>
                    </a:cubicBezTo>
                    <a:cubicBezTo>
                      <a:pt x="149" y="256"/>
                      <a:pt x="149" y="259"/>
                      <a:pt x="147" y="258"/>
                    </a:cubicBezTo>
                    <a:cubicBezTo>
                      <a:pt x="148" y="257"/>
                      <a:pt x="148" y="257"/>
                      <a:pt x="148" y="257"/>
                    </a:cubicBezTo>
                    <a:cubicBezTo>
                      <a:pt x="147" y="257"/>
                      <a:pt x="147" y="257"/>
                      <a:pt x="147" y="257"/>
                    </a:cubicBezTo>
                    <a:cubicBezTo>
                      <a:pt x="146" y="258"/>
                      <a:pt x="146" y="260"/>
                      <a:pt x="147" y="260"/>
                    </a:cubicBezTo>
                    <a:cubicBezTo>
                      <a:pt x="145" y="262"/>
                      <a:pt x="146" y="260"/>
                      <a:pt x="144" y="260"/>
                    </a:cubicBezTo>
                    <a:cubicBezTo>
                      <a:pt x="143" y="261"/>
                      <a:pt x="145" y="260"/>
                      <a:pt x="144" y="262"/>
                    </a:cubicBezTo>
                    <a:cubicBezTo>
                      <a:pt x="144" y="263"/>
                      <a:pt x="143" y="263"/>
                      <a:pt x="142" y="263"/>
                    </a:cubicBezTo>
                    <a:cubicBezTo>
                      <a:pt x="141" y="262"/>
                      <a:pt x="142" y="261"/>
                      <a:pt x="142" y="260"/>
                    </a:cubicBezTo>
                    <a:cubicBezTo>
                      <a:pt x="143" y="259"/>
                      <a:pt x="144" y="260"/>
                      <a:pt x="143" y="260"/>
                    </a:cubicBezTo>
                    <a:cubicBezTo>
                      <a:pt x="145" y="259"/>
                      <a:pt x="144" y="257"/>
                      <a:pt x="145" y="256"/>
                    </a:cubicBezTo>
                    <a:cubicBezTo>
                      <a:pt x="145" y="255"/>
                      <a:pt x="144" y="257"/>
                      <a:pt x="143" y="257"/>
                    </a:cubicBezTo>
                    <a:cubicBezTo>
                      <a:pt x="144" y="257"/>
                      <a:pt x="142" y="259"/>
                      <a:pt x="142" y="259"/>
                    </a:cubicBezTo>
                    <a:cubicBezTo>
                      <a:pt x="139" y="263"/>
                      <a:pt x="143" y="256"/>
                      <a:pt x="141" y="256"/>
                    </a:cubicBezTo>
                    <a:cubicBezTo>
                      <a:pt x="140" y="259"/>
                      <a:pt x="137" y="259"/>
                      <a:pt x="137" y="262"/>
                    </a:cubicBezTo>
                    <a:cubicBezTo>
                      <a:pt x="136" y="262"/>
                      <a:pt x="135" y="263"/>
                      <a:pt x="135" y="262"/>
                    </a:cubicBezTo>
                    <a:cubicBezTo>
                      <a:pt x="136" y="261"/>
                      <a:pt x="135" y="261"/>
                      <a:pt x="137" y="259"/>
                    </a:cubicBezTo>
                    <a:cubicBezTo>
                      <a:pt x="136" y="259"/>
                      <a:pt x="136" y="259"/>
                      <a:pt x="136" y="259"/>
                    </a:cubicBezTo>
                    <a:cubicBezTo>
                      <a:pt x="138" y="257"/>
                      <a:pt x="138" y="257"/>
                      <a:pt x="138" y="257"/>
                    </a:cubicBezTo>
                    <a:cubicBezTo>
                      <a:pt x="138" y="255"/>
                      <a:pt x="137" y="254"/>
                      <a:pt x="138" y="253"/>
                    </a:cubicBezTo>
                    <a:cubicBezTo>
                      <a:pt x="136" y="253"/>
                      <a:pt x="137" y="255"/>
                      <a:pt x="136" y="254"/>
                    </a:cubicBezTo>
                    <a:cubicBezTo>
                      <a:pt x="137" y="254"/>
                      <a:pt x="136" y="253"/>
                      <a:pt x="136" y="252"/>
                    </a:cubicBezTo>
                    <a:cubicBezTo>
                      <a:pt x="136" y="254"/>
                      <a:pt x="135" y="255"/>
                      <a:pt x="134" y="255"/>
                    </a:cubicBezTo>
                    <a:cubicBezTo>
                      <a:pt x="133" y="255"/>
                      <a:pt x="133" y="253"/>
                      <a:pt x="134" y="252"/>
                    </a:cubicBezTo>
                    <a:cubicBezTo>
                      <a:pt x="135" y="251"/>
                      <a:pt x="135" y="251"/>
                      <a:pt x="135" y="251"/>
                    </a:cubicBezTo>
                    <a:cubicBezTo>
                      <a:pt x="134" y="252"/>
                      <a:pt x="135" y="250"/>
                      <a:pt x="134" y="251"/>
                    </a:cubicBezTo>
                    <a:cubicBezTo>
                      <a:pt x="134" y="252"/>
                      <a:pt x="133" y="253"/>
                      <a:pt x="132" y="254"/>
                    </a:cubicBezTo>
                    <a:cubicBezTo>
                      <a:pt x="131" y="254"/>
                      <a:pt x="131" y="253"/>
                      <a:pt x="131" y="253"/>
                    </a:cubicBezTo>
                    <a:cubicBezTo>
                      <a:pt x="132" y="252"/>
                      <a:pt x="132" y="252"/>
                      <a:pt x="132" y="252"/>
                    </a:cubicBezTo>
                    <a:cubicBezTo>
                      <a:pt x="131" y="252"/>
                      <a:pt x="134" y="249"/>
                      <a:pt x="132" y="249"/>
                    </a:cubicBezTo>
                    <a:cubicBezTo>
                      <a:pt x="131" y="251"/>
                      <a:pt x="131" y="251"/>
                      <a:pt x="131" y="251"/>
                    </a:cubicBezTo>
                    <a:cubicBezTo>
                      <a:pt x="131" y="250"/>
                      <a:pt x="131" y="250"/>
                      <a:pt x="132" y="249"/>
                    </a:cubicBezTo>
                    <a:cubicBezTo>
                      <a:pt x="131" y="250"/>
                      <a:pt x="130" y="250"/>
                      <a:pt x="130" y="250"/>
                    </a:cubicBezTo>
                    <a:cubicBezTo>
                      <a:pt x="130" y="249"/>
                      <a:pt x="130" y="249"/>
                      <a:pt x="130" y="249"/>
                    </a:cubicBezTo>
                    <a:cubicBezTo>
                      <a:pt x="130" y="249"/>
                      <a:pt x="128" y="251"/>
                      <a:pt x="128" y="249"/>
                    </a:cubicBezTo>
                    <a:cubicBezTo>
                      <a:pt x="127" y="251"/>
                      <a:pt x="129" y="249"/>
                      <a:pt x="129" y="251"/>
                    </a:cubicBezTo>
                    <a:cubicBezTo>
                      <a:pt x="129" y="253"/>
                      <a:pt x="127" y="252"/>
                      <a:pt x="127" y="252"/>
                    </a:cubicBezTo>
                    <a:cubicBezTo>
                      <a:pt x="128" y="250"/>
                      <a:pt x="126" y="251"/>
                      <a:pt x="125" y="251"/>
                    </a:cubicBezTo>
                    <a:cubicBezTo>
                      <a:pt x="126" y="250"/>
                      <a:pt x="126" y="249"/>
                      <a:pt x="126" y="248"/>
                    </a:cubicBezTo>
                    <a:cubicBezTo>
                      <a:pt x="124" y="250"/>
                      <a:pt x="124" y="250"/>
                      <a:pt x="124" y="250"/>
                    </a:cubicBezTo>
                    <a:cubicBezTo>
                      <a:pt x="126" y="247"/>
                      <a:pt x="123" y="250"/>
                      <a:pt x="123" y="249"/>
                    </a:cubicBezTo>
                    <a:cubicBezTo>
                      <a:pt x="124" y="248"/>
                      <a:pt x="124" y="247"/>
                      <a:pt x="124" y="246"/>
                    </a:cubicBezTo>
                    <a:cubicBezTo>
                      <a:pt x="124" y="249"/>
                      <a:pt x="122" y="248"/>
                      <a:pt x="121" y="250"/>
                    </a:cubicBezTo>
                    <a:cubicBezTo>
                      <a:pt x="120" y="248"/>
                      <a:pt x="123" y="247"/>
                      <a:pt x="124" y="245"/>
                    </a:cubicBezTo>
                    <a:cubicBezTo>
                      <a:pt x="122" y="247"/>
                      <a:pt x="123" y="243"/>
                      <a:pt x="121" y="245"/>
                    </a:cubicBezTo>
                    <a:cubicBezTo>
                      <a:pt x="122" y="247"/>
                      <a:pt x="120" y="247"/>
                      <a:pt x="119" y="248"/>
                    </a:cubicBezTo>
                    <a:cubicBezTo>
                      <a:pt x="119" y="247"/>
                      <a:pt x="120" y="247"/>
                      <a:pt x="120" y="246"/>
                    </a:cubicBezTo>
                    <a:cubicBezTo>
                      <a:pt x="119" y="246"/>
                      <a:pt x="118" y="247"/>
                      <a:pt x="118" y="248"/>
                    </a:cubicBezTo>
                    <a:cubicBezTo>
                      <a:pt x="118" y="247"/>
                      <a:pt x="116" y="249"/>
                      <a:pt x="116" y="247"/>
                    </a:cubicBezTo>
                    <a:cubicBezTo>
                      <a:pt x="116" y="246"/>
                      <a:pt x="118" y="247"/>
                      <a:pt x="118" y="246"/>
                    </a:cubicBezTo>
                    <a:cubicBezTo>
                      <a:pt x="116" y="245"/>
                      <a:pt x="115" y="249"/>
                      <a:pt x="113" y="248"/>
                    </a:cubicBezTo>
                    <a:cubicBezTo>
                      <a:pt x="113" y="250"/>
                      <a:pt x="111" y="252"/>
                      <a:pt x="110" y="252"/>
                    </a:cubicBezTo>
                    <a:cubicBezTo>
                      <a:pt x="109" y="250"/>
                      <a:pt x="111" y="252"/>
                      <a:pt x="112" y="250"/>
                    </a:cubicBezTo>
                    <a:cubicBezTo>
                      <a:pt x="111" y="249"/>
                      <a:pt x="111" y="249"/>
                      <a:pt x="111" y="249"/>
                    </a:cubicBezTo>
                    <a:cubicBezTo>
                      <a:pt x="112" y="246"/>
                      <a:pt x="115" y="247"/>
                      <a:pt x="116" y="244"/>
                    </a:cubicBezTo>
                    <a:cubicBezTo>
                      <a:pt x="115" y="245"/>
                      <a:pt x="115" y="245"/>
                      <a:pt x="115" y="245"/>
                    </a:cubicBezTo>
                    <a:cubicBezTo>
                      <a:pt x="115" y="244"/>
                      <a:pt x="116" y="243"/>
                      <a:pt x="117" y="242"/>
                    </a:cubicBezTo>
                    <a:cubicBezTo>
                      <a:pt x="115" y="244"/>
                      <a:pt x="115" y="242"/>
                      <a:pt x="115" y="242"/>
                    </a:cubicBezTo>
                    <a:cubicBezTo>
                      <a:pt x="113" y="243"/>
                      <a:pt x="115" y="242"/>
                      <a:pt x="114" y="243"/>
                    </a:cubicBezTo>
                    <a:cubicBezTo>
                      <a:pt x="114" y="243"/>
                      <a:pt x="112" y="245"/>
                      <a:pt x="111" y="243"/>
                    </a:cubicBezTo>
                    <a:cubicBezTo>
                      <a:pt x="112" y="243"/>
                      <a:pt x="112" y="241"/>
                      <a:pt x="113" y="241"/>
                    </a:cubicBezTo>
                    <a:cubicBezTo>
                      <a:pt x="113" y="240"/>
                      <a:pt x="112" y="242"/>
                      <a:pt x="112" y="241"/>
                    </a:cubicBezTo>
                    <a:cubicBezTo>
                      <a:pt x="112" y="240"/>
                      <a:pt x="112" y="240"/>
                      <a:pt x="112" y="240"/>
                    </a:cubicBezTo>
                    <a:cubicBezTo>
                      <a:pt x="110" y="238"/>
                      <a:pt x="107" y="236"/>
                      <a:pt x="102" y="237"/>
                    </a:cubicBezTo>
                    <a:cubicBezTo>
                      <a:pt x="103" y="236"/>
                      <a:pt x="102" y="235"/>
                      <a:pt x="102" y="233"/>
                    </a:cubicBezTo>
                    <a:cubicBezTo>
                      <a:pt x="102" y="234"/>
                      <a:pt x="101" y="234"/>
                      <a:pt x="100" y="234"/>
                    </a:cubicBezTo>
                    <a:cubicBezTo>
                      <a:pt x="101" y="232"/>
                      <a:pt x="101" y="232"/>
                      <a:pt x="101" y="232"/>
                    </a:cubicBezTo>
                    <a:cubicBezTo>
                      <a:pt x="101" y="231"/>
                      <a:pt x="99" y="232"/>
                      <a:pt x="97" y="232"/>
                    </a:cubicBezTo>
                    <a:cubicBezTo>
                      <a:pt x="98" y="231"/>
                      <a:pt x="98" y="231"/>
                      <a:pt x="98" y="231"/>
                    </a:cubicBezTo>
                    <a:cubicBezTo>
                      <a:pt x="98" y="229"/>
                      <a:pt x="97" y="231"/>
                      <a:pt x="96" y="231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96" y="230"/>
                      <a:pt x="96" y="230"/>
                      <a:pt x="96" y="230"/>
                    </a:cubicBezTo>
                    <a:cubicBezTo>
                      <a:pt x="95" y="230"/>
                      <a:pt x="94" y="229"/>
                      <a:pt x="96" y="228"/>
                    </a:cubicBezTo>
                    <a:cubicBezTo>
                      <a:pt x="95" y="228"/>
                      <a:pt x="95" y="228"/>
                      <a:pt x="95" y="229"/>
                    </a:cubicBezTo>
                    <a:cubicBezTo>
                      <a:pt x="95" y="227"/>
                      <a:pt x="93" y="226"/>
                      <a:pt x="92" y="225"/>
                    </a:cubicBezTo>
                    <a:cubicBezTo>
                      <a:pt x="92" y="226"/>
                      <a:pt x="91" y="227"/>
                      <a:pt x="90" y="228"/>
                    </a:cubicBezTo>
                    <a:cubicBezTo>
                      <a:pt x="88" y="229"/>
                      <a:pt x="90" y="227"/>
                      <a:pt x="89" y="228"/>
                    </a:cubicBezTo>
                    <a:cubicBezTo>
                      <a:pt x="90" y="227"/>
                      <a:pt x="90" y="226"/>
                      <a:pt x="91" y="226"/>
                    </a:cubicBezTo>
                    <a:cubicBezTo>
                      <a:pt x="91" y="223"/>
                      <a:pt x="88" y="222"/>
                      <a:pt x="87" y="220"/>
                    </a:cubicBezTo>
                    <a:cubicBezTo>
                      <a:pt x="86" y="220"/>
                      <a:pt x="86" y="220"/>
                      <a:pt x="85" y="221"/>
                    </a:cubicBezTo>
                    <a:cubicBezTo>
                      <a:pt x="86" y="218"/>
                      <a:pt x="83" y="218"/>
                      <a:pt x="82" y="216"/>
                    </a:cubicBezTo>
                    <a:cubicBezTo>
                      <a:pt x="82" y="217"/>
                      <a:pt x="79" y="218"/>
                      <a:pt x="79" y="218"/>
                    </a:cubicBezTo>
                    <a:cubicBezTo>
                      <a:pt x="77" y="218"/>
                      <a:pt x="81" y="216"/>
                      <a:pt x="81" y="214"/>
                    </a:cubicBezTo>
                    <a:cubicBezTo>
                      <a:pt x="80" y="214"/>
                      <a:pt x="79" y="214"/>
                      <a:pt x="79" y="214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78" y="214"/>
                      <a:pt x="77" y="213"/>
                      <a:pt x="77" y="212"/>
                    </a:cubicBezTo>
                    <a:cubicBezTo>
                      <a:pt x="77" y="212"/>
                      <a:pt x="77" y="212"/>
                      <a:pt x="77" y="212"/>
                    </a:cubicBezTo>
                    <a:cubicBezTo>
                      <a:pt x="77" y="212"/>
                      <a:pt x="78" y="210"/>
                      <a:pt x="77" y="210"/>
                    </a:cubicBezTo>
                    <a:cubicBezTo>
                      <a:pt x="76" y="211"/>
                      <a:pt x="76" y="209"/>
                      <a:pt x="74" y="210"/>
                    </a:cubicBezTo>
                    <a:cubicBezTo>
                      <a:pt x="74" y="210"/>
                      <a:pt x="74" y="210"/>
                      <a:pt x="75" y="20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74" y="209"/>
                      <a:pt x="75" y="208"/>
                      <a:pt x="75" y="208"/>
                    </a:cubicBezTo>
                    <a:cubicBezTo>
                      <a:pt x="75" y="207"/>
                      <a:pt x="74" y="209"/>
                      <a:pt x="73" y="209"/>
                    </a:cubicBezTo>
                    <a:cubicBezTo>
                      <a:pt x="71" y="209"/>
                      <a:pt x="73" y="208"/>
                      <a:pt x="73" y="207"/>
                    </a:cubicBezTo>
                    <a:cubicBezTo>
                      <a:pt x="74" y="207"/>
                      <a:pt x="73" y="208"/>
                      <a:pt x="73" y="208"/>
                    </a:cubicBezTo>
                    <a:cubicBezTo>
                      <a:pt x="75" y="208"/>
                      <a:pt x="73" y="207"/>
                      <a:pt x="74" y="207"/>
                    </a:cubicBezTo>
                    <a:cubicBezTo>
                      <a:pt x="74" y="206"/>
                      <a:pt x="72" y="208"/>
                      <a:pt x="72" y="207"/>
                    </a:cubicBezTo>
                    <a:cubicBezTo>
                      <a:pt x="72" y="206"/>
                      <a:pt x="71" y="206"/>
                      <a:pt x="72" y="205"/>
                    </a:cubicBezTo>
                    <a:cubicBezTo>
                      <a:pt x="71" y="205"/>
                      <a:pt x="71" y="204"/>
                      <a:pt x="70" y="204"/>
                    </a:cubicBezTo>
                    <a:cubicBezTo>
                      <a:pt x="71" y="205"/>
                      <a:pt x="71" y="206"/>
                      <a:pt x="70" y="207"/>
                    </a:cubicBezTo>
                    <a:cubicBezTo>
                      <a:pt x="69" y="206"/>
                      <a:pt x="69" y="206"/>
                      <a:pt x="69" y="20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5"/>
                      <a:pt x="69" y="204"/>
                      <a:pt x="68" y="206"/>
                    </a:cubicBezTo>
                    <a:cubicBezTo>
                      <a:pt x="69" y="204"/>
                      <a:pt x="69" y="204"/>
                      <a:pt x="69" y="204"/>
                    </a:cubicBezTo>
                    <a:cubicBezTo>
                      <a:pt x="68" y="204"/>
                      <a:pt x="67" y="203"/>
                      <a:pt x="67" y="203"/>
                    </a:cubicBezTo>
                    <a:cubicBezTo>
                      <a:pt x="68" y="202"/>
                      <a:pt x="70" y="201"/>
                      <a:pt x="70" y="200"/>
                    </a:cubicBezTo>
                    <a:cubicBezTo>
                      <a:pt x="68" y="200"/>
                      <a:pt x="68" y="200"/>
                      <a:pt x="68" y="200"/>
                    </a:cubicBezTo>
                    <a:cubicBezTo>
                      <a:pt x="67" y="200"/>
                      <a:pt x="67" y="199"/>
                      <a:pt x="68" y="199"/>
                    </a:cubicBezTo>
                    <a:cubicBezTo>
                      <a:pt x="68" y="197"/>
                      <a:pt x="63" y="200"/>
                      <a:pt x="64" y="198"/>
                    </a:cubicBezTo>
                    <a:cubicBezTo>
                      <a:pt x="66" y="197"/>
                      <a:pt x="66" y="197"/>
                      <a:pt x="66" y="196"/>
                    </a:cubicBezTo>
                    <a:cubicBezTo>
                      <a:pt x="65" y="196"/>
                      <a:pt x="65" y="196"/>
                      <a:pt x="64" y="196"/>
                    </a:cubicBezTo>
                    <a:cubicBezTo>
                      <a:pt x="64" y="197"/>
                      <a:pt x="66" y="196"/>
                      <a:pt x="65" y="197"/>
                    </a:cubicBezTo>
                    <a:cubicBezTo>
                      <a:pt x="64" y="198"/>
                      <a:pt x="64" y="197"/>
                      <a:pt x="63" y="197"/>
                    </a:cubicBezTo>
                    <a:cubicBezTo>
                      <a:pt x="66" y="193"/>
                      <a:pt x="62" y="192"/>
                      <a:pt x="62" y="189"/>
                    </a:cubicBezTo>
                    <a:cubicBezTo>
                      <a:pt x="60" y="190"/>
                      <a:pt x="61" y="189"/>
                      <a:pt x="60" y="189"/>
                    </a:cubicBezTo>
                    <a:cubicBezTo>
                      <a:pt x="63" y="187"/>
                      <a:pt x="59" y="188"/>
                      <a:pt x="60" y="186"/>
                    </a:cubicBezTo>
                    <a:cubicBezTo>
                      <a:pt x="58" y="188"/>
                      <a:pt x="58" y="188"/>
                      <a:pt x="58" y="188"/>
                    </a:cubicBezTo>
                    <a:cubicBezTo>
                      <a:pt x="59" y="186"/>
                      <a:pt x="54" y="188"/>
                      <a:pt x="56" y="186"/>
                    </a:cubicBezTo>
                    <a:cubicBezTo>
                      <a:pt x="56" y="185"/>
                      <a:pt x="58" y="185"/>
                      <a:pt x="58" y="185"/>
                    </a:cubicBezTo>
                    <a:cubicBezTo>
                      <a:pt x="60" y="183"/>
                      <a:pt x="55" y="184"/>
                      <a:pt x="57" y="181"/>
                    </a:cubicBezTo>
                    <a:cubicBezTo>
                      <a:pt x="56" y="182"/>
                      <a:pt x="55" y="183"/>
                      <a:pt x="54" y="182"/>
                    </a:cubicBezTo>
                    <a:cubicBezTo>
                      <a:pt x="54" y="181"/>
                      <a:pt x="55" y="179"/>
                      <a:pt x="55" y="179"/>
                    </a:cubicBezTo>
                    <a:cubicBezTo>
                      <a:pt x="55" y="179"/>
                      <a:pt x="54" y="179"/>
                      <a:pt x="54" y="178"/>
                    </a:cubicBezTo>
                    <a:cubicBezTo>
                      <a:pt x="55" y="178"/>
                      <a:pt x="55" y="178"/>
                      <a:pt x="55" y="178"/>
                    </a:cubicBezTo>
                    <a:cubicBezTo>
                      <a:pt x="55" y="177"/>
                      <a:pt x="54" y="177"/>
                      <a:pt x="53" y="176"/>
                    </a:cubicBezTo>
                    <a:cubicBezTo>
                      <a:pt x="54" y="175"/>
                      <a:pt x="53" y="174"/>
                      <a:pt x="53" y="172"/>
                    </a:cubicBezTo>
                    <a:cubicBezTo>
                      <a:pt x="51" y="172"/>
                      <a:pt x="53" y="170"/>
                      <a:pt x="50" y="171"/>
                    </a:cubicBezTo>
                    <a:cubicBezTo>
                      <a:pt x="50" y="171"/>
                      <a:pt x="51" y="171"/>
                      <a:pt x="51" y="170"/>
                    </a:cubicBezTo>
                    <a:cubicBezTo>
                      <a:pt x="50" y="170"/>
                      <a:pt x="48" y="171"/>
                      <a:pt x="48" y="17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52" y="169"/>
                      <a:pt x="49" y="168"/>
                      <a:pt x="50" y="167"/>
                    </a:cubicBezTo>
                    <a:cubicBezTo>
                      <a:pt x="49" y="168"/>
                      <a:pt x="50" y="167"/>
                      <a:pt x="49" y="167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7" y="166"/>
                      <a:pt x="47" y="167"/>
                      <a:pt x="46" y="166"/>
                    </a:cubicBezTo>
                    <a:cubicBezTo>
                      <a:pt x="46" y="165"/>
                      <a:pt x="48" y="165"/>
                      <a:pt x="48" y="165"/>
                    </a:cubicBezTo>
                    <a:cubicBezTo>
                      <a:pt x="49" y="164"/>
                      <a:pt x="48" y="164"/>
                      <a:pt x="47" y="163"/>
                    </a:cubicBezTo>
                    <a:cubicBezTo>
                      <a:pt x="47" y="164"/>
                      <a:pt x="47" y="164"/>
                      <a:pt x="47" y="164"/>
                    </a:cubicBezTo>
                    <a:cubicBezTo>
                      <a:pt x="47" y="164"/>
                      <a:pt x="47" y="163"/>
                      <a:pt x="47" y="163"/>
                    </a:cubicBezTo>
                    <a:cubicBezTo>
                      <a:pt x="47" y="163"/>
                      <a:pt x="47" y="163"/>
                      <a:pt x="46" y="163"/>
                    </a:cubicBezTo>
                    <a:cubicBezTo>
                      <a:pt x="46" y="163"/>
                      <a:pt x="46" y="163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7" y="163"/>
                      <a:pt x="47" y="162"/>
                      <a:pt x="47" y="162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8" y="161"/>
                      <a:pt x="46" y="160"/>
                      <a:pt x="46" y="161"/>
                    </a:cubicBezTo>
                    <a:cubicBezTo>
                      <a:pt x="46" y="158"/>
                      <a:pt x="44" y="156"/>
                      <a:pt x="43" y="155"/>
                    </a:cubicBezTo>
                    <a:cubicBezTo>
                      <a:pt x="43" y="155"/>
                      <a:pt x="44" y="155"/>
                      <a:pt x="43" y="155"/>
                    </a:cubicBezTo>
                    <a:cubicBezTo>
                      <a:pt x="43" y="154"/>
                      <a:pt x="41" y="154"/>
                      <a:pt x="42" y="154"/>
                    </a:cubicBezTo>
                    <a:cubicBezTo>
                      <a:pt x="41" y="153"/>
                      <a:pt x="43" y="153"/>
                      <a:pt x="43" y="152"/>
                    </a:cubicBezTo>
                    <a:cubicBezTo>
                      <a:pt x="43" y="152"/>
                      <a:pt x="42" y="152"/>
                      <a:pt x="41" y="152"/>
                    </a:cubicBezTo>
                    <a:cubicBezTo>
                      <a:pt x="43" y="150"/>
                      <a:pt x="39" y="149"/>
                      <a:pt x="39" y="147"/>
                    </a:cubicBezTo>
                    <a:cubicBezTo>
                      <a:pt x="40" y="147"/>
                      <a:pt x="41" y="147"/>
                      <a:pt x="41" y="147"/>
                    </a:cubicBezTo>
                    <a:cubicBezTo>
                      <a:pt x="40" y="146"/>
                      <a:pt x="39" y="145"/>
                      <a:pt x="37" y="144"/>
                    </a:cubicBezTo>
                    <a:cubicBezTo>
                      <a:pt x="37" y="144"/>
                      <a:pt x="38" y="144"/>
                      <a:pt x="38" y="144"/>
                    </a:cubicBezTo>
                    <a:cubicBezTo>
                      <a:pt x="38" y="143"/>
                      <a:pt x="37" y="142"/>
                      <a:pt x="36" y="142"/>
                    </a:cubicBezTo>
                    <a:cubicBezTo>
                      <a:pt x="35" y="143"/>
                      <a:pt x="37" y="142"/>
                      <a:pt x="37" y="142"/>
                    </a:cubicBezTo>
                    <a:cubicBezTo>
                      <a:pt x="35" y="143"/>
                      <a:pt x="34" y="143"/>
                      <a:pt x="34" y="142"/>
                    </a:cubicBezTo>
                    <a:cubicBezTo>
                      <a:pt x="34" y="142"/>
                      <a:pt x="34" y="142"/>
                      <a:pt x="34" y="142"/>
                    </a:cubicBezTo>
                    <a:cubicBezTo>
                      <a:pt x="34" y="141"/>
                      <a:pt x="33" y="141"/>
                      <a:pt x="33" y="140"/>
                    </a:cubicBezTo>
                    <a:cubicBezTo>
                      <a:pt x="33" y="139"/>
                      <a:pt x="33" y="140"/>
                      <a:pt x="34" y="140"/>
                    </a:cubicBezTo>
                    <a:cubicBezTo>
                      <a:pt x="36" y="139"/>
                      <a:pt x="35" y="137"/>
                      <a:pt x="35" y="137"/>
                    </a:cubicBezTo>
                    <a:cubicBezTo>
                      <a:pt x="35" y="137"/>
                      <a:pt x="34" y="136"/>
                      <a:pt x="33" y="137"/>
                    </a:cubicBezTo>
                    <a:cubicBezTo>
                      <a:pt x="32" y="136"/>
                      <a:pt x="35" y="136"/>
                      <a:pt x="34" y="135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30" y="134"/>
                      <a:pt x="31" y="133"/>
                      <a:pt x="32" y="133"/>
                    </a:cubicBezTo>
                    <a:cubicBezTo>
                      <a:pt x="31" y="132"/>
                      <a:pt x="28" y="132"/>
                      <a:pt x="27" y="131"/>
                    </a:cubicBezTo>
                    <a:cubicBezTo>
                      <a:pt x="27" y="131"/>
                      <a:pt x="25" y="129"/>
                      <a:pt x="25" y="129"/>
                    </a:cubicBezTo>
                    <a:cubicBezTo>
                      <a:pt x="26" y="128"/>
                      <a:pt x="25" y="129"/>
                      <a:pt x="26" y="129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8" y="129"/>
                      <a:pt x="30" y="127"/>
                      <a:pt x="31" y="127"/>
                    </a:cubicBezTo>
                    <a:cubicBezTo>
                      <a:pt x="30" y="127"/>
                      <a:pt x="30" y="124"/>
                      <a:pt x="30" y="123"/>
                    </a:cubicBezTo>
                    <a:cubicBezTo>
                      <a:pt x="28" y="124"/>
                      <a:pt x="28" y="121"/>
                      <a:pt x="26" y="122"/>
                    </a:cubicBezTo>
                    <a:cubicBezTo>
                      <a:pt x="25" y="121"/>
                      <a:pt x="28" y="121"/>
                      <a:pt x="28" y="120"/>
                    </a:cubicBezTo>
                    <a:cubicBezTo>
                      <a:pt x="27" y="119"/>
                      <a:pt x="27" y="117"/>
                      <a:pt x="27" y="115"/>
                    </a:cubicBezTo>
                    <a:cubicBezTo>
                      <a:pt x="27" y="115"/>
                      <a:pt x="27" y="115"/>
                      <a:pt x="27" y="115"/>
                    </a:cubicBezTo>
                    <a:cubicBezTo>
                      <a:pt x="26" y="114"/>
                      <a:pt x="26" y="112"/>
                      <a:pt x="24" y="111"/>
                    </a:cubicBezTo>
                    <a:cubicBezTo>
                      <a:pt x="24" y="111"/>
                      <a:pt x="25" y="111"/>
                      <a:pt x="25" y="111"/>
                    </a:cubicBezTo>
                    <a:cubicBezTo>
                      <a:pt x="26" y="109"/>
                      <a:pt x="22" y="111"/>
                      <a:pt x="23" y="109"/>
                    </a:cubicBezTo>
                    <a:cubicBezTo>
                      <a:pt x="24" y="109"/>
                      <a:pt x="24" y="109"/>
                      <a:pt x="24" y="109"/>
                    </a:cubicBezTo>
                    <a:cubicBezTo>
                      <a:pt x="23" y="109"/>
                      <a:pt x="25" y="107"/>
                      <a:pt x="23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5"/>
                      <a:pt x="24" y="104"/>
                      <a:pt x="22" y="103"/>
                    </a:cubicBezTo>
                    <a:cubicBezTo>
                      <a:pt x="22" y="103"/>
                      <a:pt x="23" y="103"/>
                      <a:pt x="24" y="104"/>
                    </a:cubicBezTo>
                    <a:cubicBezTo>
                      <a:pt x="25" y="102"/>
                      <a:pt x="21" y="103"/>
                      <a:pt x="22" y="102"/>
                    </a:cubicBezTo>
                    <a:cubicBezTo>
                      <a:pt x="22" y="101"/>
                      <a:pt x="23" y="101"/>
                      <a:pt x="23" y="101"/>
                    </a:cubicBezTo>
                    <a:cubicBezTo>
                      <a:pt x="22" y="100"/>
                      <a:pt x="22" y="99"/>
                      <a:pt x="21" y="98"/>
                    </a:cubicBezTo>
                    <a:cubicBezTo>
                      <a:pt x="22" y="98"/>
                      <a:pt x="22" y="98"/>
                      <a:pt x="23" y="97"/>
                    </a:cubicBezTo>
                    <a:cubicBezTo>
                      <a:pt x="22" y="91"/>
                      <a:pt x="22" y="86"/>
                      <a:pt x="19" y="80"/>
                    </a:cubicBezTo>
                    <a:cubicBezTo>
                      <a:pt x="21" y="79"/>
                      <a:pt x="21" y="81"/>
                      <a:pt x="22" y="81"/>
                    </a:cubicBezTo>
                    <a:cubicBezTo>
                      <a:pt x="20" y="81"/>
                      <a:pt x="22" y="80"/>
                      <a:pt x="21" y="78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0" y="77"/>
                      <a:pt x="22" y="77"/>
                      <a:pt x="21" y="76"/>
                    </a:cubicBezTo>
                    <a:cubicBezTo>
                      <a:pt x="21" y="76"/>
                      <a:pt x="21" y="76"/>
                      <a:pt x="21" y="76"/>
                    </a:cubicBezTo>
                    <a:cubicBezTo>
                      <a:pt x="19" y="75"/>
                      <a:pt x="23" y="74"/>
                      <a:pt x="20" y="7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19" y="72"/>
                      <a:pt x="23" y="72"/>
                      <a:pt x="20" y="71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22" y="70"/>
                      <a:pt x="18" y="68"/>
                      <a:pt x="20" y="68"/>
                    </a:cubicBezTo>
                    <a:cubicBezTo>
                      <a:pt x="19" y="67"/>
                      <a:pt x="19" y="65"/>
                      <a:pt x="17" y="65"/>
                    </a:cubicBezTo>
                    <a:cubicBezTo>
                      <a:pt x="18" y="65"/>
                      <a:pt x="19" y="65"/>
                      <a:pt x="19" y="65"/>
                    </a:cubicBezTo>
                    <a:cubicBezTo>
                      <a:pt x="18" y="61"/>
                      <a:pt x="18" y="56"/>
                      <a:pt x="16" y="52"/>
                    </a:cubicBezTo>
                    <a:cubicBezTo>
                      <a:pt x="16" y="52"/>
                      <a:pt x="16" y="52"/>
                      <a:pt x="17" y="52"/>
                    </a:cubicBezTo>
                    <a:cubicBezTo>
                      <a:pt x="15" y="50"/>
                      <a:pt x="19" y="47"/>
                      <a:pt x="15" y="46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4"/>
                      <a:pt x="15" y="44"/>
                      <a:pt x="16" y="44"/>
                    </a:cubicBezTo>
                    <a:cubicBezTo>
                      <a:pt x="14" y="43"/>
                      <a:pt x="15" y="42"/>
                      <a:pt x="14" y="41"/>
                    </a:cubicBezTo>
                    <a:cubicBezTo>
                      <a:pt x="14" y="41"/>
                      <a:pt x="15" y="42"/>
                      <a:pt x="15" y="42"/>
                    </a:cubicBezTo>
                    <a:cubicBezTo>
                      <a:pt x="15" y="40"/>
                      <a:pt x="13" y="39"/>
                      <a:pt x="13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7" y="33"/>
                      <a:pt x="20" y="26"/>
                      <a:pt x="16" y="21"/>
                    </a:cubicBezTo>
                    <a:cubicBezTo>
                      <a:pt x="16" y="20"/>
                      <a:pt x="19" y="21"/>
                      <a:pt x="19" y="20"/>
                    </a:cubicBezTo>
                    <a:cubicBezTo>
                      <a:pt x="16" y="15"/>
                      <a:pt x="21" y="10"/>
                      <a:pt x="17" y="5"/>
                    </a:cubicBezTo>
                    <a:cubicBezTo>
                      <a:pt x="16" y="2"/>
                      <a:pt x="10" y="0"/>
                      <a:pt x="10" y="0"/>
                    </a:cubicBezTo>
                    <a:cubicBezTo>
                      <a:pt x="11" y="9"/>
                      <a:pt x="8" y="16"/>
                      <a:pt x="5" y="24"/>
                    </a:cubicBezTo>
                    <a:cubicBezTo>
                      <a:pt x="5" y="27"/>
                      <a:pt x="6" y="30"/>
                      <a:pt x="5" y="33"/>
                    </a:cubicBezTo>
                    <a:cubicBezTo>
                      <a:pt x="5" y="44"/>
                      <a:pt x="0" y="55"/>
                      <a:pt x="3" y="66"/>
                    </a:cubicBezTo>
                    <a:cubicBezTo>
                      <a:pt x="4" y="65"/>
                      <a:pt x="5" y="66"/>
                      <a:pt x="5" y="66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8"/>
                      <a:pt x="5" y="68"/>
                      <a:pt x="4" y="67"/>
                    </a:cubicBezTo>
                    <a:cubicBezTo>
                      <a:pt x="4" y="71"/>
                      <a:pt x="6" y="75"/>
                      <a:pt x="5" y="79"/>
                    </a:cubicBezTo>
                    <a:cubicBezTo>
                      <a:pt x="8" y="80"/>
                      <a:pt x="6" y="82"/>
                      <a:pt x="8" y="82"/>
                    </a:cubicBezTo>
                    <a:cubicBezTo>
                      <a:pt x="8" y="82"/>
                      <a:pt x="8" y="82"/>
                      <a:pt x="7" y="82"/>
                    </a:cubicBezTo>
                    <a:cubicBezTo>
                      <a:pt x="9" y="84"/>
                      <a:pt x="9" y="85"/>
                      <a:pt x="6" y="88"/>
                    </a:cubicBezTo>
                    <a:cubicBezTo>
                      <a:pt x="6" y="99"/>
                      <a:pt x="9" y="110"/>
                      <a:pt x="11" y="122"/>
                    </a:cubicBezTo>
                    <a:cubicBezTo>
                      <a:pt x="14" y="133"/>
                      <a:pt x="19" y="143"/>
                      <a:pt x="24" y="154"/>
                    </a:cubicBezTo>
                    <a:cubicBezTo>
                      <a:pt x="28" y="155"/>
                      <a:pt x="27" y="158"/>
                      <a:pt x="30" y="159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32" y="160"/>
                      <a:pt x="30" y="161"/>
                      <a:pt x="30" y="164"/>
                    </a:cubicBezTo>
                    <a:cubicBezTo>
                      <a:pt x="31" y="163"/>
                      <a:pt x="30" y="164"/>
                      <a:pt x="32" y="163"/>
                    </a:cubicBezTo>
                    <a:cubicBezTo>
                      <a:pt x="34" y="163"/>
                      <a:pt x="30" y="166"/>
                      <a:pt x="31" y="167"/>
                    </a:cubicBezTo>
                    <a:cubicBezTo>
                      <a:pt x="31" y="167"/>
                      <a:pt x="32" y="166"/>
                      <a:pt x="32" y="167"/>
                    </a:cubicBezTo>
                    <a:cubicBezTo>
                      <a:pt x="35" y="168"/>
                      <a:pt x="31" y="166"/>
                      <a:pt x="30" y="171"/>
                    </a:cubicBezTo>
                    <a:cubicBezTo>
                      <a:pt x="33" y="175"/>
                      <a:pt x="37" y="179"/>
                      <a:pt x="38" y="184"/>
                    </a:cubicBezTo>
                    <a:cubicBezTo>
                      <a:pt x="38" y="184"/>
                      <a:pt x="40" y="183"/>
                      <a:pt x="40" y="184"/>
                    </a:cubicBezTo>
                    <a:cubicBezTo>
                      <a:pt x="37" y="186"/>
                      <a:pt x="41" y="185"/>
                      <a:pt x="41" y="186"/>
                    </a:cubicBezTo>
                    <a:cubicBezTo>
                      <a:pt x="40" y="187"/>
                      <a:pt x="40" y="186"/>
                      <a:pt x="39" y="186"/>
                    </a:cubicBezTo>
                    <a:cubicBezTo>
                      <a:pt x="39" y="189"/>
                      <a:pt x="42" y="190"/>
                      <a:pt x="42" y="192"/>
                    </a:cubicBezTo>
                    <a:cubicBezTo>
                      <a:pt x="44" y="193"/>
                      <a:pt x="43" y="197"/>
                      <a:pt x="45" y="197"/>
                    </a:cubicBezTo>
                    <a:cubicBezTo>
                      <a:pt x="44" y="198"/>
                      <a:pt x="44" y="199"/>
                      <a:pt x="44" y="199"/>
                    </a:cubicBezTo>
                    <a:cubicBezTo>
                      <a:pt x="48" y="199"/>
                      <a:pt x="45" y="204"/>
                      <a:pt x="48" y="204"/>
                    </a:cubicBezTo>
                    <a:cubicBezTo>
                      <a:pt x="48" y="204"/>
                      <a:pt x="48" y="204"/>
                      <a:pt x="48" y="204"/>
                    </a:cubicBezTo>
                    <a:cubicBezTo>
                      <a:pt x="51" y="209"/>
                      <a:pt x="54" y="215"/>
                      <a:pt x="59" y="218"/>
                    </a:cubicBezTo>
                    <a:close/>
                    <a:moveTo>
                      <a:pt x="45" y="162"/>
                    </a:moveTo>
                    <a:cubicBezTo>
                      <a:pt x="45" y="162"/>
                      <a:pt x="46" y="162"/>
                      <a:pt x="46" y="162"/>
                    </a:cubicBezTo>
                    <a:cubicBezTo>
                      <a:pt x="45" y="162"/>
                      <a:pt x="45" y="162"/>
                      <a:pt x="4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2" name="Freeform 28"/>
              <p:cNvSpPr>
                <a:spLocks noEditPoints="1"/>
              </p:cNvSpPr>
              <p:nvPr/>
            </p:nvSpPr>
            <p:spPr bwMode="auto">
              <a:xfrm>
                <a:off x="4629150" y="3649663"/>
                <a:ext cx="74613" cy="103188"/>
              </a:xfrm>
              <a:custGeom>
                <a:avLst/>
                <a:gdLst>
                  <a:gd name="T0" fmla="*/ 0 w 34"/>
                  <a:gd name="T1" fmla="*/ 44 h 48"/>
                  <a:gd name="T2" fmla="*/ 12 w 34"/>
                  <a:gd name="T3" fmla="*/ 43 h 48"/>
                  <a:gd name="T4" fmla="*/ 22 w 34"/>
                  <a:gd name="T5" fmla="*/ 39 h 48"/>
                  <a:gd name="T6" fmla="*/ 23 w 34"/>
                  <a:gd name="T7" fmla="*/ 30 h 48"/>
                  <a:gd name="T8" fmla="*/ 26 w 34"/>
                  <a:gd name="T9" fmla="*/ 29 h 48"/>
                  <a:gd name="T10" fmla="*/ 29 w 34"/>
                  <a:gd name="T11" fmla="*/ 25 h 48"/>
                  <a:gd name="T12" fmla="*/ 32 w 34"/>
                  <a:gd name="T13" fmla="*/ 23 h 48"/>
                  <a:gd name="T14" fmla="*/ 29 w 34"/>
                  <a:gd name="T15" fmla="*/ 19 h 48"/>
                  <a:gd name="T16" fmla="*/ 29 w 34"/>
                  <a:gd name="T17" fmla="*/ 14 h 48"/>
                  <a:gd name="T18" fmla="*/ 30 w 34"/>
                  <a:gd name="T19" fmla="*/ 12 h 48"/>
                  <a:gd name="T20" fmla="*/ 32 w 34"/>
                  <a:gd name="T21" fmla="*/ 11 h 48"/>
                  <a:gd name="T22" fmla="*/ 32 w 34"/>
                  <a:gd name="T23" fmla="*/ 10 h 48"/>
                  <a:gd name="T24" fmla="*/ 30 w 34"/>
                  <a:gd name="T25" fmla="*/ 6 h 48"/>
                  <a:gd name="T26" fmla="*/ 29 w 34"/>
                  <a:gd name="T27" fmla="*/ 4 h 48"/>
                  <a:gd name="T28" fmla="*/ 27 w 34"/>
                  <a:gd name="T29" fmla="*/ 3 h 48"/>
                  <a:gd name="T30" fmla="*/ 26 w 34"/>
                  <a:gd name="T31" fmla="*/ 6 h 48"/>
                  <a:gd name="T32" fmla="*/ 23 w 34"/>
                  <a:gd name="T33" fmla="*/ 5 h 48"/>
                  <a:gd name="T34" fmla="*/ 18 w 34"/>
                  <a:gd name="T35" fmla="*/ 1 h 48"/>
                  <a:gd name="T36" fmla="*/ 17 w 34"/>
                  <a:gd name="T37" fmla="*/ 1 h 48"/>
                  <a:gd name="T38" fmla="*/ 19 w 34"/>
                  <a:gd name="T39" fmla="*/ 4 h 48"/>
                  <a:gd name="T40" fmla="*/ 17 w 34"/>
                  <a:gd name="T41" fmla="*/ 3 h 48"/>
                  <a:gd name="T42" fmla="*/ 20 w 34"/>
                  <a:gd name="T43" fmla="*/ 6 h 48"/>
                  <a:gd name="T44" fmla="*/ 16 w 34"/>
                  <a:gd name="T45" fmla="*/ 4 h 48"/>
                  <a:gd name="T46" fmla="*/ 14 w 34"/>
                  <a:gd name="T47" fmla="*/ 3 h 48"/>
                  <a:gd name="T48" fmla="*/ 16 w 34"/>
                  <a:gd name="T49" fmla="*/ 5 h 48"/>
                  <a:gd name="T50" fmla="*/ 14 w 34"/>
                  <a:gd name="T51" fmla="*/ 5 h 48"/>
                  <a:gd name="T52" fmla="*/ 18 w 34"/>
                  <a:gd name="T53" fmla="*/ 8 h 48"/>
                  <a:gd name="T54" fmla="*/ 22 w 34"/>
                  <a:gd name="T55" fmla="*/ 11 h 48"/>
                  <a:gd name="T56" fmla="*/ 17 w 34"/>
                  <a:gd name="T57" fmla="*/ 9 h 48"/>
                  <a:gd name="T58" fmla="*/ 16 w 34"/>
                  <a:gd name="T59" fmla="*/ 10 h 48"/>
                  <a:gd name="T60" fmla="*/ 16 w 34"/>
                  <a:gd name="T61" fmla="*/ 11 h 48"/>
                  <a:gd name="T62" fmla="*/ 15 w 34"/>
                  <a:gd name="T63" fmla="*/ 12 h 48"/>
                  <a:gd name="T64" fmla="*/ 14 w 34"/>
                  <a:gd name="T65" fmla="*/ 14 h 48"/>
                  <a:gd name="T66" fmla="*/ 14 w 34"/>
                  <a:gd name="T67" fmla="*/ 14 h 48"/>
                  <a:gd name="T68" fmla="*/ 15 w 34"/>
                  <a:gd name="T69" fmla="*/ 15 h 48"/>
                  <a:gd name="T70" fmla="*/ 16 w 34"/>
                  <a:gd name="T71" fmla="*/ 16 h 48"/>
                  <a:gd name="T72" fmla="*/ 14 w 34"/>
                  <a:gd name="T73" fmla="*/ 16 h 48"/>
                  <a:gd name="T74" fmla="*/ 15 w 34"/>
                  <a:gd name="T75" fmla="*/ 17 h 48"/>
                  <a:gd name="T76" fmla="*/ 13 w 34"/>
                  <a:gd name="T77" fmla="*/ 17 h 48"/>
                  <a:gd name="T78" fmla="*/ 12 w 34"/>
                  <a:gd name="T79" fmla="*/ 19 h 48"/>
                  <a:gd name="T80" fmla="*/ 11 w 34"/>
                  <a:gd name="T81" fmla="*/ 18 h 48"/>
                  <a:gd name="T82" fmla="*/ 12 w 34"/>
                  <a:gd name="T83" fmla="*/ 20 h 48"/>
                  <a:gd name="T84" fmla="*/ 11 w 34"/>
                  <a:gd name="T85" fmla="*/ 20 h 48"/>
                  <a:gd name="T86" fmla="*/ 11 w 34"/>
                  <a:gd name="T87" fmla="*/ 21 h 48"/>
                  <a:gd name="T88" fmla="*/ 11 w 34"/>
                  <a:gd name="T89" fmla="*/ 22 h 48"/>
                  <a:gd name="T90" fmla="*/ 12 w 34"/>
                  <a:gd name="T91" fmla="*/ 25 h 48"/>
                  <a:gd name="T92" fmla="*/ 15 w 34"/>
                  <a:gd name="T93" fmla="*/ 29 h 48"/>
                  <a:gd name="T94" fmla="*/ 13 w 34"/>
                  <a:gd name="T95" fmla="*/ 28 h 48"/>
                  <a:gd name="T96" fmla="*/ 12 w 34"/>
                  <a:gd name="T97" fmla="*/ 30 h 48"/>
                  <a:gd name="T98" fmla="*/ 11 w 34"/>
                  <a:gd name="T99" fmla="*/ 30 h 48"/>
                  <a:gd name="T100" fmla="*/ 8 w 34"/>
                  <a:gd name="T101" fmla="*/ 30 h 48"/>
                  <a:gd name="T102" fmla="*/ 7 w 34"/>
                  <a:gd name="T103" fmla="*/ 30 h 48"/>
                  <a:gd name="T104" fmla="*/ 6 w 34"/>
                  <a:gd name="T105" fmla="*/ 33 h 48"/>
                  <a:gd name="T106" fmla="*/ 5 w 34"/>
                  <a:gd name="T107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48">
                    <a:moveTo>
                      <a:pt x="5" y="37"/>
                    </a:moveTo>
                    <a:cubicBezTo>
                      <a:pt x="5" y="36"/>
                      <a:pt x="5" y="36"/>
                      <a:pt x="5" y="36"/>
                    </a:cubicBezTo>
                    <a:cubicBezTo>
                      <a:pt x="3" y="33"/>
                      <a:pt x="2" y="31"/>
                      <a:pt x="2" y="35"/>
                    </a:cubicBezTo>
                    <a:cubicBezTo>
                      <a:pt x="2" y="36"/>
                      <a:pt x="2" y="33"/>
                      <a:pt x="2" y="33"/>
                    </a:cubicBezTo>
                    <a:cubicBezTo>
                      <a:pt x="2" y="36"/>
                      <a:pt x="1" y="31"/>
                      <a:pt x="0" y="37"/>
                    </a:cubicBezTo>
                    <a:cubicBezTo>
                      <a:pt x="0" y="38"/>
                      <a:pt x="0" y="44"/>
                      <a:pt x="0" y="44"/>
                    </a:cubicBezTo>
                    <a:cubicBezTo>
                      <a:pt x="1" y="42"/>
                      <a:pt x="2" y="44"/>
                      <a:pt x="5" y="47"/>
                    </a:cubicBezTo>
                    <a:cubicBezTo>
                      <a:pt x="5" y="46"/>
                      <a:pt x="6" y="45"/>
                      <a:pt x="6" y="46"/>
                    </a:cubicBezTo>
                    <a:cubicBezTo>
                      <a:pt x="8" y="45"/>
                      <a:pt x="12" y="48"/>
                      <a:pt x="13" y="46"/>
                    </a:cubicBezTo>
                    <a:cubicBezTo>
                      <a:pt x="13" y="45"/>
                      <a:pt x="13" y="44"/>
                      <a:pt x="13" y="43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2"/>
                      <a:pt x="13" y="44"/>
                      <a:pt x="13" y="44"/>
                    </a:cubicBezTo>
                    <a:cubicBezTo>
                      <a:pt x="14" y="44"/>
                      <a:pt x="14" y="43"/>
                      <a:pt x="15" y="43"/>
                    </a:cubicBezTo>
                    <a:cubicBezTo>
                      <a:pt x="14" y="41"/>
                      <a:pt x="16" y="43"/>
                      <a:pt x="14" y="41"/>
                    </a:cubicBezTo>
                    <a:cubicBezTo>
                      <a:pt x="15" y="41"/>
                      <a:pt x="15" y="41"/>
                      <a:pt x="15" y="42"/>
                    </a:cubicBezTo>
                    <a:cubicBezTo>
                      <a:pt x="15" y="40"/>
                      <a:pt x="15" y="40"/>
                      <a:pt x="17" y="42"/>
                    </a:cubicBezTo>
                    <a:cubicBezTo>
                      <a:pt x="20" y="43"/>
                      <a:pt x="20" y="40"/>
                      <a:pt x="22" y="39"/>
                    </a:cubicBezTo>
                    <a:cubicBezTo>
                      <a:pt x="23" y="38"/>
                      <a:pt x="24" y="35"/>
                      <a:pt x="24" y="33"/>
                    </a:cubicBezTo>
                    <a:cubicBezTo>
                      <a:pt x="22" y="31"/>
                      <a:pt x="23" y="32"/>
                      <a:pt x="21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29"/>
                      <a:pt x="22" y="30"/>
                      <a:pt x="23" y="31"/>
                    </a:cubicBezTo>
                    <a:cubicBezTo>
                      <a:pt x="23" y="30"/>
                      <a:pt x="23" y="31"/>
                      <a:pt x="22" y="29"/>
                    </a:cubicBezTo>
                    <a:cubicBezTo>
                      <a:pt x="20" y="28"/>
                      <a:pt x="24" y="31"/>
                      <a:pt x="23" y="30"/>
                    </a:cubicBezTo>
                    <a:cubicBezTo>
                      <a:pt x="24" y="31"/>
                      <a:pt x="22" y="29"/>
                      <a:pt x="23" y="30"/>
                    </a:cubicBezTo>
                    <a:cubicBezTo>
                      <a:pt x="21" y="28"/>
                      <a:pt x="24" y="31"/>
                      <a:pt x="26" y="31"/>
                    </a:cubicBezTo>
                    <a:cubicBezTo>
                      <a:pt x="26" y="30"/>
                      <a:pt x="24" y="29"/>
                      <a:pt x="26" y="29"/>
                    </a:cubicBezTo>
                    <a:cubicBezTo>
                      <a:pt x="26" y="29"/>
                      <a:pt x="25" y="28"/>
                      <a:pt x="25" y="28"/>
                    </a:cubicBezTo>
                    <a:cubicBezTo>
                      <a:pt x="27" y="30"/>
                      <a:pt x="24" y="27"/>
                      <a:pt x="25" y="28"/>
                    </a:cubicBezTo>
                    <a:cubicBezTo>
                      <a:pt x="26" y="28"/>
                      <a:pt x="26" y="28"/>
                      <a:pt x="26" y="29"/>
                    </a:cubicBezTo>
                    <a:cubicBezTo>
                      <a:pt x="27" y="29"/>
                      <a:pt x="26" y="28"/>
                      <a:pt x="27" y="28"/>
                    </a:cubicBezTo>
                    <a:cubicBezTo>
                      <a:pt x="26" y="27"/>
                      <a:pt x="29" y="29"/>
                      <a:pt x="27" y="28"/>
                    </a:cubicBezTo>
                    <a:cubicBezTo>
                      <a:pt x="28" y="28"/>
                      <a:pt x="28" y="28"/>
                      <a:pt x="29" y="28"/>
                    </a:cubicBezTo>
                    <a:cubicBezTo>
                      <a:pt x="26" y="26"/>
                      <a:pt x="30" y="29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7"/>
                      <a:pt x="30" y="26"/>
                      <a:pt x="29" y="25"/>
                    </a:cubicBezTo>
                    <a:cubicBezTo>
                      <a:pt x="29" y="24"/>
                      <a:pt x="32" y="26"/>
                      <a:pt x="31" y="24"/>
                    </a:cubicBezTo>
                    <a:cubicBezTo>
                      <a:pt x="31" y="24"/>
                      <a:pt x="30" y="24"/>
                      <a:pt x="30" y="23"/>
                    </a:cubicBezTo>
                    <a:cubicBezTo>
                      <a:pt x="30" y="23"/>
                      <a:pt x="31" y="24"/>
                      <a:pt x="31" y="24"/>
                    </a:cubicBezTo>
                    <a:cubicBezTo>
                      <a:pt x="30" y="23"/>
                      <a:pt x="32" y="24"/>
                      <a:pt x="32" y="24"/>
                    </a:cubicBezTo>
                    <a:cubicBezTo>
                      <a:pt x="31" y="23"/>
                      <a:pt x="31" y="23"/>
                      <a:pt x="30" y="23"/>
                    </a:cubicBezTo>
                    <a:cubicBezTo>
                      <a:pt x="33" y="24"/>
                      <a:pt x="30" y="22"/>
                      <a:pt x="32" y="23"/>
                    </a:cubicBezTo>
                    <a:cubicBezTo>
                      <a:pt x="29" y="21"/>
                      <a:pt x="30" y="21"/>
                      <a:pt x="30" y="21"/>
                    </a:cubicBezTo>
                    <a:cubicBezTo>
                      <a:pt x="30" y="21"/>
                      <a:pt x="31" y="21"/>
                      <a:pt x="31" y="22"/>
                    </a:cubicBezTo>
                    <a:cubicBezTo>
                      <a:pt x="31" y="21"/>
                      <a:pt x="31" y="21"/>
                      <a:pt x="32" y="21"/>
                    </a:cubicBezTo>
                    <a:cubicBezTo>
                      <a:pt x="32" y="21"/>
                      <a:pt x="30" y="20"/>
                      <a:pt x="31" y="20"/>
                    </a:cubicBezTo>
                    <a:cubicBezTo>
                      <a:pt x="33" y="22"/>
                      <a:pt x="31" y="20"/>
                      <a:pt x="32" y="20"/>
                    </a:cubicBezTo>
                    <a:cubicBezTo>
                      <a:pt x="30" y="19"/>
                      <a:pt x="29" y="18"/>
                      <a:pt x="29" y="19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1" y="19"/>
                      <a:pt x="34" y="20"/>
                      <a:pt x="31" y="18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7"/>
                      <a:pt x="33" y="18"/>
                      <a:pt x="31" y="16"/>
                    </a:cubicBezTo>
                    <a:cubicBezTo>
                      <a:pt x="31" y="16"/>
                      <a:pt x="32" y="16"/>
                      <a:pt x="32" y="16"/>
                    </a:cubicBezTo>
                    <a:cubicBezTo>
                      <a:pt x="31" y="15"/>
                      <a:pt x="31" y="15"/>
                      <a:pt x="29" y="14"/>
                    </a:cubicBezTo>
                    <a:cubicBezTo>
                      <a:pt x="29" y="14"/>
                      <a:pt x="30" y="14"/>
                      <a:pt x="31" y="15"/>
                    </a:cubicBezTo>
                    <a:cubicBezTo>
                      <a:pt x="31" y="15"/>
                      <a:pt x="33" y="16"/>
                      <a:pt x="31" y="14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1" y="14"/>
                      <a:pt x="30" y="13"/>
                      <a:pt x="32" y="14"/>
                    </a:cubicBezTo>
                    <a:cubicBezTo>
                      <a:pt x="31" y="13"/>
                      <a:pt x="30" y="12"/>
                      <a:pt x="29" y="12"/>
                    </a:cubicBezTo>
                    <a:cubicBezTo>
                      <a:pt x="29" y="11"/>
                      <a:pt x="31" y="13"/>
                      <a:pt x="30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3"/>
                      <a:pt x="31" y="12"/>
                      <a:pt x="31" y="11"/>
                    </a:cubicBezTo>
                    <a:cubicBezTo>
                      <a:pt x="33" y="13"/>
                      <a:pt x="31" y="11"/>
                      <a:pt x="32" y="11"/>
                    </a:cubicBezTo>
                    <a:cubicBezTo>
                      <a:pt x="31" y="11"/>
                      <a:pt x="33" y="12"/>
                      <a:pt x="30" y="1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2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9"/>
                      <a:pt x="30" y="8"/>
                      <a:pt x="29" y="7"/>
                    </a:cubicBezTo>
                    <a:cubicBezTo>
                      <a:pt x="30" y="7"/>
                      <a:pt x="29" y="6"/>
                      <a:pt x="30" y="7"/>
                    </a:cubicBezTo>
                    <a:cubicBezTo>
                      <a:pt x="30" y="8"/>
                      <a:pt x="31" y="9"/>
                      <a:pt x="32" y="10"/>
                    </a:cubicBezTo>
                    <a:cubicBezTo>
                      <a:pt x="33" y="11"/>
                      <a:pt x="31" y="8"/>
                      <a:pt x="32" y="10"/>
                    </a:cubicBezTo>
                    <a:cubicBezTo>
                      <a:pt x="33" y="10"/>
                      <a:pt x="32" y="9"/>
                      <a:pt x="31" y="8"/>
                    </a:cubicBezTo>
                    <a:cubicBezTo>
                      <a:pt x="31" y="8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8"/>
                      <a:pt x="32" y="8"/>
                    </a:cubicBezTo>
                    <a:cubicBezTo>
                      <a:pt x="31" y="7"/>
                      <a:pt x="31" y="7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30" y="6"/>
                    </a:cubicBezTo>
                    <a:cubicBezTo>
                      <a:pt x="31" y="7"/>
                      <a:pt x="31" y="8"/>
                      <a:pt x="32" y="8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6"/>
                      <a:pt x="30" y="5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8" y="3"/>
                      <a:pt x="28" y="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30" y="7"/>
                      <a:pt x="29" y="6"/>
                    </a:cubicBezTo>
                    <a:cubicBezTo>
                      <a:pt x="29" y="6"/>
                      <a:pt x="28" y="5"/>
                      <a:pt x="28" y="4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6"/>
                      <a:pt x="27" y="4"/>
                      <a:pt x="27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8" y="5"/>
                      <a:pt x="28" y="5"/>
                    </a:cubicBezTo>
                    <a:cubicBezTo>
                      <a:pt x="28" y="5"/>
                      <a:pt x="26" y="3"/>
                      <a:pt x="25" y="3"/>
                    </a:cubicBezTo>
                    <a:cubicBezTo>
                      <a:pt x="25" y="3"/>
                      <a:pt x="26" y="5"/>
                      <a:pt x="25" y="3"/>
                    </a:cubicBezTo>
                    <a:cubicBezTo>
                      <a:pt x="25" y="4"/>
                      <a:pt x="25" y="5"/>
                      <a:pt x="26" y="6"/>
                    </a:cubicBezTo>
                    <a:cubicBezTo>
                      <a:pt x="26" y="6"/>
                      <a:pt x="24" y="4"/>
                      <a:pt x="25" y="5"/>
                    </a:cubicBezTo>
                    <a:cubicBezTo>
                      <a:pt x="24" y="4"/>
                      <a:pt x="23" y="3"/>
                      <a:pt x="23" y="3"/>
                    </a:cubicBezTo>
                    <a:cubicBezTo>
                      <a:pt x="23" y="4"/>
                      <a:pt x="22" y="3"/>
                      <a:pt x="24" y="4"/>
                    </a:cubicBezTo>
                    <a:cubicBezTo>
                      <a:pt x="23" y="4"/>
                      <a:pt x="23" y="4"/>
                      <a:pt x="23" y="5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4" y="6"/>
                      <a:pt x="24" y="6"/>
                      <a:pt x="25" y="7"/>
                    </a:cubicBezTo>
                    <a:cubicBezTo>
                      <a:pt x="26" y="7"/>
                      <a:pt x="26" y="8"/>
                      <a:pt x="26" y="8"/>
                    </a:cubicBezTo>
                    <a:cubicBezTo>
                      <a:pt x="25" y="7"/>
                      <a:pt x="22" y="5"/>
                      <a:pt x="22" y="5"/>
                    </a:cubicBezTo>
                    <a:cubicBezTo>
                      <a:pt x="20" y="3"/>
                      <a:pt x="23" y="5"/>
                      <a:pt x="21" y="3"/>
                    </a:cubicBezTo>
                    <a:cubicBezTo>
                      <a:pt x="19" y="2"/>
                      <a:pt x="19" y="1"/>
                      <a:pt x="20" y="2"/>
                    </a:cubicBezTo>
                    <a:cubicBezTo>
                      <a:pt x="18" y="1"/>
                      <a:pt x="20" y="2"/>
                      <a:pt x="18" y="1"/>
                    </a:cubicBezTo>
                    <a:cubicBezTo>
                      <a:pt x="18" y="1"/>
                      <a:pt x="19" y="2"/>
                      <a:pt x="19" y="2"/>
                    </a:cubicBezTo>
                    <a:cubicBezTo>
                      <a:pt x="20" y="3"/>
                      <a:pt x="20" y="3"/>
                      <a:pt x="21" y="4"/>
                    </a:cubicBezTo>
                    <a:cubicBezTo>
                      <a:pt x="23" y="5"/>
                      <a:pt x="19" y="3"/>
                      <a:pt x="19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9" y="3"/>
                      <a:pt x="19" y="3"/>
                    </a:cubicBezTo>
                    <a:cubicBezTo>
                      <a:pt x="17" y="1"/>
                      <a:pt x="19" y="3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8" y="2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9" y="3"/>
                      <a:pt x="19" y="3"/>
                    </a:cubicBezTo>
                    <a:cubicBezTo>
                      <a:pt x="21" y="5"/>
                      <a:pt x="19" y="3"/>
                      <a:pt x="19" y="4"/>
                    </a:cubicBezTo>
                    <a:cubicBezTo>
                      <a:pt x="21" y="5"/>
                      <a:pt x="19" y="3"/>
                      <a:pt x="21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22" y="6"/>
                      <a:pt x="20" y="5"/>
                      <a:pt x="19" y="4"/>
                    </a:cubicBezTo>
                    <a:cubicBezTo>
                      <a:pt x="19" y="4"/>
                      <a:pt x="19" y="4"/>
                      <a:pt x="20" y="4"/>
                    </a:cubicBezTo>
                    <a:cubicBezTo>
                      <a:pt x="19" y="3"/>
                      <a:pt x="17" y="2"/>
                      <a:pt x="16" y="1"/>
                    </a:cubicBezTo>
                    <a:cubicBezTo>
                      <a:pt x="15" y="1"/>
                      <a:pt x="17" y="2"/>
                      <a:pt x="17" y="3"/>
                    </a:cubicBezTo>
                    <a:cubicBezTo>
                      <a:pt x="17" y="3"/>
                      <a:pt x="19" y="4"/>
                      <a:pt x="19" y="4"/>
                    </a:cubicBezTo>
                    <a:cubicBezTo>
                      <a:pt x="23" y="7"/>
                      <a:pt x="16" y="2"/>
                      <a:pt x="17" y="3"/>
                    </a:cubicBezTo>
                    <a:cubicBezTo>
                      <a:pt x="19" y="4"/>
                      <a:pt x="20" y="6"/>
                      <a:pt x="23" y="7"/>
                    </a:cubicBezTo>
                    <a:cubicBezTo>
                      <a:pt x="23" y="8"/>
                      <a:pt x="24" y="8"/>
                      <a:pt x="23" y="8"/>
                    </a:cubicBezTo>
                    <a:cubicBezTo>
                      <a:pt x="22" y="7"/>
                      <a:pt x="22" y="7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16" y="3"/>
                      <a:pt x="17" y="4"/>
                      <a:pt x="17" y="4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6" y="3"/>
                      <a:pt x="18" y="5"/>
                      <a:pt x="18" y="5"/>
                    </a:cubicBezTo>
                    <a:cubicBezTo>
                      <a:pt x="18" y="5"/>
                      <a:pt x="16" y="4"/>
                      <a:pt x="16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4" y="2"/>
                      <a:pt x="15" y="3"/>
                    </a:cubicBezTo>
                    <a:cubicBezTo>
                      <a:pt x="15" y="4"/>
                      <a:pt x="17" y="5"/>
                      <a:pt x="18" y="5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4" y="3"/>
                      <a:pt x="14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5" y="4"/>
                      <a:pt x="14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7" y="6"/>
                      <a:pt x="15" y="4"/>
                    </a:cubicBezTo>
                    <a:cubicBezTo>
                      <a:pt x="17" y="6"/>
                      <a:pt x="15" y="4"/>
                      <a:pt x="16" y="5"/>
                    </a:cubicBezTo>
                    <a:cubicBezTo>
                      <a:pt x="18" y="6"/>
                      <a:pt x="17" y="6"/>
                      <a:pt x="18" y="6"/>
                    </a:cubicBezTo>
                    <a:cubicBezTo>
                      <a:pt x="15" y="5"/>
                      <a:pt x="17" y="6"/>
                      <a:pt x="17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4" y="4"/>
                      <a:pt x="18" y="7"/>
                      <a:pt x="17" y="6"/>
                    </a:cubicBezTo>
                    <a:cubicBezTo>
                      <a:pt x="16" y="6"/>
                      <a:pt x="15" y="5"/>
                      <a:pt x="14" y="5"/>
                    </a:cubicBezTo>
                    <a:cubicBezTo>
                      <a:pt x="16" y="6"/>
                      <a:pt x="17" y="7"/>
                      <a:pt x="18" y="8"/>
                    </a:cubicBezTo>
                    <a:cubicBezTo>
                      <a:pt x="17" y="7"/>
                      <a:pt x="15" y="6"/>
                      <a:pt x="14" y="5"/>
                    </a:cubicBezTo>
                    <a:cubicBezTo>
                      <a:pt x="16" y="6"/>
                      <a:pt x="13" y="4"/>
                      <a:pt x="15" y="6"/>
                    </a:cubicBezTo>
                    <a:cubicBezTo>
                      <a:pt x="16" y="6"/>
                      <a:pt x="16" y="7"/>
                      <a:pt x="17" y="7"/>
                    </a:cubicBezTo>
                    <a:cubicBezTo>
                      <a:pt x="17" y="7"/>
                      <a:pt x="16" y="7"/>
                      <a:pt x="15" y="6"/>
                    </a:cubicBezTo>
                    <a:cubicBezTo>
                      <a:pt x="16" y="6"/>
                      <a:pt x="17" y="8"/>
                      <a:pt x="18" y="8"/>
                    </a:cubicBezTo>
                    <a:cubicBezTo>
                      <a:pt x="17" y="8"/>
                      <a:pt x="19" y="9"/>
                      <a:pt x="18" y="8"/>
                    </a:cubicBezTo>
                    <a:cubicBezTo>
                      <a:pt x="17" y="8"/>
                      <a:pt x="18" y="8"/>
                      <a:pt x="17" y="7"/>
                    </a:cubicBezTo>
                    <a:cubicBezTo>
                      <a:pt x="16" y="7"/>
                      <a:pt x="20" y="10"/>
                      <a:pt x="20" y="10"/>
                    </a:cubicBezTo>
                    <a:cubicBezTo>
                      <a:pt x="21" y="10"/>
                      <a:pt x="23" y="12"/>
                      <a:pt x="24" y="13"/>
                    </a:cubicBezTo>
                    <a:cubicBezTo>
                      <a:pt x="23" y="13"/>
                      <a:pt x="23" y="12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10"/>
                      <a:pt x="18" y="8"/>
                      <a:pt x="16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7"/>
                      <a:pt x="15" y="7"/>
                      <a:pt x="14" y="6"/>
                    </a:cubicBezTo>
                    <a:cubicBezTo>
                      <a:pt x="16" y="7"/>
                      <a:pt x="14" y="7"/>
                      <a:pt x="15" y="7"/>
                    </a:cubicBezTo>
                    <a:cubicBezTo>
                      <a:pt x="16" y="8"/>
                      <a:pt x="14" y="7"/>
                      <a:pt x="16" y="7"/>
                    </a:cubicBezTo>
                    <a:cubicBezTo>
                      <a:pt x="16" y="8"/>
                      <a:pt x="18" y="9"/>
                      <a:pt x="17" y="9"/>
                    </a:cubicBezTo>
                    <a:cubicBezTo>
                      <a:pt x="16" y="8"/>
                      <a:pt x="15" y="8"/>
                      <a:pt x="15" y="7"/>
                    </a:cubicBezTo>
                    <a:cubicBezTo>
                      <a:pt x="14" y="7"/>
                      <a:pt x="16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8"/>
                      <a:pt x="17" y="10"/>
                    </a:cubicBezTo>
                    <a:cubicBezTo>
                      <a:pt x="16" y="10"/>
                      <a:pt x="15" y="10"/>
                      <a:pt x="14" y="9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5" y="10"/>
                      <a:pt x="16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9"/>
                      <a:pt x="15" y="10"/>
                      <a:pt x="16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4" y="10"/>
                    </a:cubicBezTo>
                    <a:cubicBezTo>
                      <a:pt x="14" y="10"/>
                      <a:pt x="15" y="11"/>
                      <a:pt x="15" y="11"/>
                    </a:cubicBezTo>
                    <a:cubicBezTo>
                      <a:pt x="14" y="10"/>
                      <a:pt x="14" y="10"/>
                      <a:pt x="14" y="11"/>
                    </a:cubicBezTo>
                    <a:cubicBezTo>
                      <a:pt x="15" y="11"/>
                      <a:pt x="15" y="12"/>
                      <a:pt x="17" y="12"/>
                    </a:cubicBezTo>
                    <a:cubicBezTo>
                      <a:pt x="19" y="14"/>
                      <a:pt x="16" y="12"/>
                      <a:pt x="17" y="13"/>
                    </a:cubicBezTo>
                    <a:cubicBezTo>
                      <a:pt x="17" y="13"/>
                      <a:pt x="16" y="12"/>
                      <a:pt x="15" y="12"/>
                    </a:cubicBezTo>
                    <a:cubicBezTo>
                      <a:pt x="13" y="10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5" y="13"/>
                    </a:cubicBezTo>
                    <a:cubicBezTo>
                      <a:pt x="13" y="11"/>
                      <a:pt x="15" y="13"/>
                      <a:pt x="14" y="13"/>
                    </a:cubicBezTo>
                    <a:cubicBezTo>
                      <a:pt x="15" y="13"/>
                      <a:pt x="17" y="15"/>
                      <a:pt x="17" y="15"/>
                    </a:cubicBezTo>
                    <a:cubicBezTo>
                      <a:pt x="18" y="16"/>
                      <a:pt x="15" y="13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3"/>
                    </a:cubicBezTo>
                    <a:cubicBezTo>
                      <a:pt x="15" y="14"/>
                      <a:pt x="14" y="14"/>
                      <a:pt x="15" y="15"/>
                    </a:cubicBezTo>
                    <a:cubicBezTo>
                      <a:pt x="15" y="15"/>
                      <a:pt x="15" y="15"/>
                      <a:pt x="14" y="14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4" y="15"/>
                      <a:pt x="14" y="14"/>
                      <a:pt x="14" y="14"/>
                    </a:cubicBezTo>
                    <a:cubicBezTo>
                      <a:pt x="13" y="13"/>
                      <a:pt x="15" y="15"/>
                      <a:pt x="15" y="15"/>
                    </a:cubicBezTo>
                    <a:cubicBezTo>
                      <a:pt x="16" y="16"/>
                      <a:pt x="15" y="15"/>
                      <a:pt x="14" y="15"/>
                    </a:cubicBezTo>
                    <a:cubicBezTo>
                      <a:pt x="14" y="14"/>
                      <a:pt x="15" y="15"/>
                      <a:pt x="15" y="15"/>
                    </a:cubicBezTo>
                    <a:cubicBezTo>
                      <a:pt x="14" y="14"/>
                      <a:pt x="14" y="15"/>
                      <a:pt x="13" y="14"/>
                    </a:cubicBezTo>
                    <a:cubicBezTo>
                      <a:pt x="13" y="14"/>
                      <a:pt x="15" y="15"/>
                      <a:pt x="14" y="15"/>
                    </a:cubicBezTo>
                    <a:cubicBezTo>
                      <a:pt x="14" y="15"/>
                      <a:pt x="15" y="15"/>
                      <a:pt x="13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5"/>
                      <a:pt x="15" y="16"/>
                      <a:pt x="16" y="16"/>
                    </a:cubicBezTo>
                    <a:cubicBezTo>
                      <a:pt x="16" y="16"/>
                      <a:pt x="16" y="17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6"/>
                      <a:pt x="15" y="16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4" y="16"/>
                      <a:pt x="13" y="15"/>
                      <a:pt x="13" y="1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5"/>
                    </a:cubicBezTo>
                    <a:cubicBezTo>
                      <a:pt x="12" y="15"/>
                      <a:pt x="17" y="18"/>
                      <a:pt x="15" y="17"/>
                    </a:cubicBezTo>
                    <a:cubicBezTo>
                      <a:pt x="14" y="16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7"/>
                      <a:pt x="13" y="15"/>
                      <a:pt x="14" y="16"/>
                    </a:cubicBezTo>
                    <a:cubicBezTo>
                      <a:pt x="15" y="17"/>
                      <a:pt x="14" y="17"/>
                      <a:pt x="15" y="17"/>
                    </a:cubicBezTo>
                    <a:cubicBezTo>
                      <a:pt x="11" y="15"/>
                      <a:pt x="14" y="17"/>
                      <a:pt x="12" y="16"/>
                    </a:cubicBezTo>
                    <a:cubicBezTo>
                      <a:pt x="14" y="17"/>
                      <a:pt x="12" y="16"/>
                      <a:pt x="13" y="17"/>
                    </a:cubicBezTo>
                    <a:cubicBezTo>
                      <a:pt x="11" y="15"/>
                      <a:pt x="13" y="17"/>
                      <a:pt x="12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7"/>
                      <a:pt x="17" y="20"/>
                      <a:pt x="14" y="19"/>
                    </a:cubicBezTo>
                    <a:cubicBezTo>
                      <a:pt x="14" y="18"/>
                      <a:pt x="13" y="18"/>
                      <a:pt x="13" y="17"/>
                    </a:cubicBezTo>
                    <a:cubicBezTo>
                      <a:pt x="10" y="16"/>
                      <a:pt x="14" y="19"/>
                      <a:pt x="12" y="17"/>
                    </a:cubicBezTo>
                    <a:cubicBezTo>
                      <a:pt x="13" y="18"/>
                      <a:pt x="14" y="19"/>
                      <a:pt x="15" y="19"/>
                    </a:cubicBezTo>
                    <a:cubicBezTo>
                      <a:pt x="14" y="19"/>
                      <a:pt x="12" y="18"/>
                      <a:pt x="12" y="18"/>
                    </a:cubicBezTo>
                    <a:cubicBezTo>
                      <a:pt x="12" y="18"/>
                      <a:pt x="13" y="19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7"/>
                      <a:pt x="12" y="18"/>
                      <a:pt x="12" y="19"/>
                    </a:cubicBezTo>
                    <a:cubicBezTo>
                      <a:pt x="11" y="18"/>
                      <a:pt x="12" y="18"/>
                      <a:pt x="11" y="18"/>
                    </a:cubicBezTo>
                    <a:cubicBezTo>
                      <a:pt x="12" y="19"/>
                      <a:pt x="10" y="17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2" y="19"/>
                      <a:pt x="14" y="20"/>
                      <a:pt x="14" y="2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0" y="18"/>
                      <a:pt x="12" y="19"/>
                      <a:pt x="11" y="18"/>
                    </a:cubicBezTo>
                    <a:cubicBezTo>
                      <a:pt x="12" y="19"/>
                      <a:pt x="11" y="18"/>
                      <a:pt x="12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3" y="21"/>
                      <a:pt x="13" y="21"/>
                    </a:cubicBezTo>
                    <a:cubicBezTo>
                      <a:pt x="13" y="21"/>
                      <a:pt x="11" y="19"/>
                      <a:pt x="11" y="20"/>
                    </a:cubicBezTo>
                    <a:cubicBezTo>
                      <a:pt x="11" y="19"/>
                      <a:pt x="11" y="19"/>
                      <a:pt x="11" y="20"/>
                    </a:cubicBezTo>
                    <a:cubicBezTo>
                      <a:pt x="11" y="20"/>
                      <a:pt x="11" y="20"/>
                      <a:pt x="12" y="20"/>
                    </a:cubicBezTo>
                    <a:cubicBezTo>
                      <a:pt x="12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1" y="20"/>
                      <a:pt x="11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11" y="20"/>
                      <a:pt x="11" y="20"/>
                    </a:cubicBezTo>
                    <a:cubicBezTo>
                      <a:pt x="10" y="19"/>
                      <a:pt x="11" y="20"/>
                      <a:pt x="11" y="21"/>
                    </a:cubicBezTo>
                    <a:cubicBezTo>
                      <a:pt x="11" y="21"/>
                      <a:pt x="11" y="20"/>
                      <a:pt x="11" y="21"/>
                    </a:cubicBezTo>
                    <a:cubicBezTo>
                      <a:pt x="11" y="21"/>
                      <a:pt x="12" y="22"/>
                      <a:pt x="11" y="21"/>
                    </a:cubicBezTo>
                    <a:cubicBezTo>
                      <a:pt x="12" y="22"/>
                      <a:pt x="11" y="21"/>
                      <a:pt x="10" y="21"/>
                    </a:cubicBezTo>
                    <a:cubicBezTo>
                      <a:pt x="10" y="20"/>
                      <a:pt x="12" y="22"/>
                      <a:pt x="11" y="22"/>
                    </a:cubicBezTo>
                    <a:cubicBezTo>
                      <a:pt x="10" y="20"/>
                      <a:pt x="12" y="23"/>
                      <a:pt x="11" y="22"/>
                    </a:cubicBezTo>
                    <a:cubicBezTo>
                      <a:pt x="11" y="22"/>
                      <a:pt x="10" y="21"/>
                      <a:pt x="10" y="21"/>
                    </a:cubicBezTo>
                    <a:cubicBezTo>
                      <a:pt x="10" y="22"/>
                      <a:pt x="11" y="22"/>
                      <a:pt x="12" y="24"/>
                    </a:cubicBezTo>
                    <a:cubicBezTo>
                      <a:pt x="12" y="23"/>
                      <a:pt x="11" y="23"/>
                      <a:pt x="11" y="22"/>
                    </a:cubicBezTo>
                    <a:cubicBezTo>
                      <a:pt x="11" y="22"/>
                      <a:pt x="11" y="23"/>
                      <a:pt x="12" y="24"/>
                    </a:cubicBezTo>
                    <a:cubicBezTo>
                      <a:pt x="13" y="24"/>
                      <a:pt x="11" y="23"/>
                      <a:pt x="11" y="23"/>
                    </a:cubicBezTo>
                    <a:cubicBezTo>
                      <a:pt x="13" y="24"/>
                      <a:pt x="14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6"/>
                      <a:pt x="13" y="26"/>
                    </a:cubicBezTo>
                    <a:cubicBezTo>
                      <a:pt x="13" y="25"/>
                      <a:pt x="13" y="25"/>
                      <a:pt x="12" y="25"/>
                    </a:cubicBezTo>
                    <a:cubicBezTo>
                      <a:pt x="11" y="23"/>
                      <a:pt x="11" y="24"/>
                      <a:pt x="11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3" y="26"/>
                      <a:pt x="12" y="25"/>
                    </a:cubicBezTo>
                    <a:cubicBezTo>
                      <a:pt x="12" y="25"/>
                      <a:pt x="14" y="28"/>
                      <a:pt x="15" y="29"/>
                    </a:cubicBezTo>
                    <a:cubicBezTo>
                      <a:pt x="15" y="29"/>
                      <a:pt x="15" y="29"/>
                      <a:pt x="15" y="30"/>
                    </a:cubicBezTo>
                    <a:cubicBezTo>
                      <a:pt x="14" y="29"/>
                      <a:pt x="15" y="30"/>
                      <a:pt x="15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6"/>
                      <a:pt x="11" y="25"/>
                    </a:cubicBezTo>
                    <a:cubicBezTo>
                      <a:pt x="12" y="26"/>
                      <a:pt x="11" y="26"/>
                      <a:pt x="10" y="25"/>
                    </a:cubicBezTo>
                    <a:cubicBezTo>
                      <a:pt x="13" y="27"/>
                      <a:pt x="11" y="26"/>
                      <a:pt x="13" y="28"/>
                    </a:cubicBezTo>
                    <a:cubicBezTo>
                      <a:pt x="13" y="29"/>
                      <a:pt x="12" y="27"/>
                      <a:pt x="11" y="27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0" y="27"/>
                      <a:pt x="12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7"/>
                      <a:pt x="13" y="31"/>
                      <a:pt x="12" y="3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2" y="30"/>
                      <a:pt x="10" y="28"/>
                      <a:pt x="11" y="29"/>
                    </a:cubicBezTo>
                    <a:cubicBezTo>
                      <a:pt x="11" y="29"/>
                      <a:pt x="11" y="29"/>
                      <a:pt x="11" y="28"/>
                    </a:cubicBezTo>
                    <a:cubicBezTo>
                      <a:pt x="11" y="29"/>
                      <a:pt x="10" y="29"/>
                      <a:pt x="11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8"/>
                      <a:pt x="11" y="30"/>
                      <a:pt x="11" y="30"/>
                    </a:cubicBezTo>
                    <a:cubicBezTo>
                      <a:pt x="11" y="30"/>
                      <a:pt x="10" y="29"/>
                      <a:pt x="10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0"/>
                      <a:pt x="10" y="29"/>
                      <a:pt x="9" y="29"/>
                    </a:cubicBezTo>
                    <a:cubicBezTo>
                      <a:pt x="9" y="29"/>
                      <a:pt x="8" y="29"/>
                      <a:pt x="9" y="31"/>
                    </a:cubicBezTo>
                    <a:cubicBezTo>
                      <a:pt x="7" y="29"/>
                      <a:pt x="8" y="30"/>
                      <a:pt x="7" y="28"/>
                    </a:cubicBezTo>
                    <a:cubicBezTo>
                      <a:pt x="8" y="30"/>
                      <a:pt x="7" y="29"/>
                      <a:pt x="8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8" y="30"/>
                      <a:pt x="7" y="29"/>
                      <a:pt x="7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1"/>
                      <a:pt x="6" y="27"/>
                      <a:pt x="7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7" y="31"/>
                      <a:pt x="6" y="28"/>
                      <a:pt x="7" y="30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8" y="32"/>
                      <a:pt x="7" y="30"/>
                    </a:cubicBezTo>
                    <a:cubicBezTo>
                      <a:pt x="7" y="31"/>
                      <a:pt x="7" y="31"/>
                      <a:pt x="8" y="33"/>
                    </a:cubicBezTo>
                    <a:cubicBezTo>
                      <a:pt x="7" y="32"/>
                      <a:pt x="7" y="31"/>
                      <a:pt x="6" y="31"/>
                    </a:cubicBezTo>
                    <a:cubicBezTo>
                      <a:pt x="6" y="32"/>
                      <a:pt x="6" y="32"/>
                      <a:pt x="6" y="34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6"/>
                      <a:pt x="4" y="31"/>
                      <a:pt x="6" y="35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6"/>
                      <a:pt x="5" y="35"/>
                      <a:pt x="5" y="35"/>
                    </a:cubicBezTo>
                    <a:cubicBezTo>
                      <a:pt x="6" y="36"/>
                      <a:pt x="5" y="35"/>
                      <a:pt x="5" y="37"/>
                    </a:cubicBezTo>
                    <a:cubicBezTo>
                      <a:pt x="5" y="36"/>
                      <a:pt x="5" y="36"/>
                      <a:pt x="5" y="35"/>
                    </a:cubicBezTo>
                    <a:cubicBezTo>
                      <a:pt x="5" y="35"/>
                      <a:pt x="5" y="38"/>
                      <a:pt x="5" y="37"/>
                    </a:cubicBezTo>
                    <a:close/>
                    <a:moveTo>
                      <a:pt x="12" y="21"/>
                    </a:moveTo>
                    <a:cubicBezTo>
                      <a:pt x="12" y="21"/>
                      <a:pt x="12" y="20"/>
                      <a:pt x="12" y="20"/>
                    </a:cubicBezTo>
                    <a:cubicBezTo>
                      <a:pt x="12" y="21"/>
                      <a:pt x="12" y="21"/>
                      <a:pt x="12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3" name="Freeform 29"/>
              <p:cNvSpPr>
                <a:spLocks noEditPoints="1"/>
              </p:cNvSpPr>
              <p:nvPr/>
            </p:nvSpPr>
            <p:spPr bwMode="auto">
              <a:xfrm>
                <a:off x="4764088" y="3689350"/>
                <a:ext cx="61913" cy="104775"/>
              </a:xfrm>
              <a:custGeom>
                <a:avLst/>
                <a:gdLst>
                  <a:gd name="T0" fmla="*/ 17 w 29"/>
                  <a:gd name="T1" fmla="*/ 42 h 49"/>
                  <a:gd name="T2" fmla="*/ 17 w 29"/>
                  <a:gd name="T3" fmla="*/ 40 h 49"/>
                  <a:gd name="T4" fmla="*/ 21 w 29"/>
                  <a:gd name="T5" fmla="*/ 29 h 49"/>
                  <a:gd name="T6" fmla="*/ 21 w 29"/>
                  <a:gd name="T7" fmla="*/ 25 h 49"/>
                  <a:gd name="T8" fmla="*/ 25 w 29"/>
                  <a:gd name="T9" fmla="*/ 24 h 49"/>
                  <a:gd name="T10" fmla="*/ 28 w 29"/>
                  <a:gd name="T11" fmla="*/ 20 h 49"/>
                  <a:gd name="T12" fmla="*/ 26 w 29"/>
                  <a:gd name="T13" fmla="*/ 16 h 49"/>
                  <a:gd name="T14" fmla="*/ 25 w 29"/>
                  <a:gd name="T15" fmla="*/ 11 h 49"/>
                  <a:gd name="T16" fmla="*/ 25 w 29"/>
                  <a:gd name="T17" fmla="*/ 8 h 49"/>
                  <a:gd name="T18" fmla="*/ 23 w 29"/>
                  <a:gd name="T19" fmla="*/ 4 h 49"/>
                  <a:gd name="T20" fmla="*/ 20 w 29"/>
                  <a:gd name="T21" fmla="*/ 2 h 49"/>
                  <a:gd name="T22" fmla="*/ 23 w 29"/>
                  <a:gd name="T23" fmla="*/ 1 h 49"/>
                  <a:gd name="T24" fmla="*/ 18 w 29"/>
                  <a:gd name="T25" fmla="*/ 1 h 49"/>
                  <a:gd name="T26" fmla="*/ 17 w 29"/>
                  <a:gd name="T27" fmla="*/ 1 h 49"/>
                  <a:gd name="T28" fmla="*/ 14 w 29"/>
                  <a:gd name="T29" fmla="*/ 2 h 49"/>
                  <a:gd name="T30" fmla="*/ 14 w 29"/>
                  <a:gd name="T31" fmla="*/ 3 h 49"/>
                  <a:gd name="T32" fmla="*/ 11 w 29"/>
                  <a:gd name="T33" fmla="*/ 3 h 49"/>
                  <a:gd name="T34" fmla="*/ 9 w 29"/>
                  <a:gd name="T35" fmla="*/ 3 h 49"/>
                  <a:gd name="T36" fmla="*/ 6 w 29"/>
                  <a:gd name="T37" fmla="*/ 3 h 49"/>
                  <a:gd name="T38" fmla="*/ 11 w 29"/>
                  <a:gd name="T39" fmla="*/ 4 h 49"/>
                  <a:gd name="T40" fmla="*/ 15 w 29"/>
                  <a:gd name="T41" fmla="*/ 6 h 49"/>
                  <a:gd name="T42" fmla="*/ 6 w 29"/>
                  <a:gd name="T43" fmla="*/ 4 h 49"/>
                  <a:gd name="T44" fmla="*/ 9 w 29"/>
                  <a:gd name="T45" fmla="*/ 5 h 49"/>
                  <a:gd name="T46" fmla="*/ 6 w 29"/>
                  <a:gd name="T47" fmla="*/ 5 h 49"/>
                  <a:gd name="T48" fmla="*/ 9 w 29"/>
                  <a:gd name="T49" fmla="*/ 6 h 49"/>
                  <a:gd name="T50" fmla="*/ 10 w 29"/>
                  <a:gd name="T51" fmla="*/ 7 h 49"/>
                  <a:gd name="T52" fmla="*/ 18 w 29"/>
                  <a:gd name="T53" fmla="*/ 10 h 49"/>
                  <a:gd name="T54" fmla="*/ 7 w 29"/>
                  <a:gd name="T55" fmla="*/ 7 h 49"/>
                  <a:gd name="T56" fmla="*/ 10 w 29"/>
                  <a:gd name="T57" fmla="*/ 10 h 49"/>
                  <a:gd name="T58" fmla="*/ 9 w 29"/>
                  <a:gd name="T59" fmla="*/ 10 h 49"/>
                  <a:gd name="T60" fmla="*/ 10 w 29"/>
                  <a:gd name="T61" fmla="*/ 12 h 49"/>
                  <a:gd name="T62" fmla="*/ 11 w 29"/>
                  <a:gd name="T63" fmla="*/ 14 h 49"/>
                  <a:gd name="T64" fmla="*/ 7 w 29"/>
                  <a:gd name="T65" fmla="*/ 13 h 49"/>
                  <a:gd name="T66" fmla="*/ 10 w 29"/>
                  <a:gd name="T67" fmla="*/ 15 h 49"/>
                  <a:gd name="T68" fmla="*/ 9 w 29"/>
                  <a:gd name="T69" fmla="*/ 15 h 49"/>
                  <a:gd name="T70" fmla="*/ 11 w 29"/>
                  <a:gd name="T71" fmla="*/ 16 h 49"/>
                  <a:gd name="T72" fmla="*/ 8 w 29"/>
                  <a:gd name="T73" fmla="*/ 16 h 49"/>
                  <a:gd name="T74" fmla="*/ 9 w 29"/>
                  <a:gd name="T75" fmla="*/ 18 h 49"/>
                  <a:gd name="T76" fmla="*/ 7 w 29"/>
                  <a:gd name="T77" fmla="*/ 19 h 49"/>
                  <a:gd name="T78" fmla="*/ 9 w 29"/>
                  <a:gd name="T79" fmla="*/ 21 h 49"/>
                  <a:gd name="T80" fmla="*/ 7 w 29"/>
                  <a:gd name="T81" fmla="*/ 20 h 49"/>
                  <a:gd name="T82" fmla="*/ 7 w 29"/>
                  <a:gd name="T83" fmla="*/ 21 h 49"/>
                  <a:gd name="T84" fmla="*/ 7 w 29"/>
                  <a:gd name="T85" fmla="*/ 22 h 49"/>
                  <a:gd name="T86" fmla="*/ 6 w 29"/>
                  <a:gd name="T87" fmla="*/ 22 h 49"/>
                  <a:gd name="T88" fmla="*/ 9 w 29"/>
                  <a:gd name="T89" fmla="*/ 25 h 49"/>
                  <a:gd name="T90" fmla="*/ 11 w 29"/>
                  <a:gd name="T91" fmla="*/ 28 h 49"/>
                  <a:gd name="T92" fmla="*/ 8 w 29"/>
                  <a:gd name="T93" fmla="*/ 27 h 49"/>
                  <a:gd name="T94" fmla="*/ 9 w 29"/>
                  <a:gd name="T95" fmla="*/ 30 h 49"/>
                  <a:gd name="T96" fmla="*/ 9 w 29"/>
                  <a:gd name="T97" fmla="*/ 31 h 49"/>
                  <a:gd name="T98" fmla="*/ 7 w 29"/>
                  <a:gd name="T99" fmla="*/ 34 h 49"/>
                  <a:gd name="T100" fmla="*/ 5 w 29"/>
                  <a:gd name="T101" fmla="*/ 33 h 49"/>
                  <a:gd name="T102" fmla="*/ 5 w 29"/>
                  <a:gd name="T103" fmla="*/ 34 h 49"/>
                  <a:gd name="T104" fmla="*/ 7 w 29"/>
                  <a:gd name="T105" fmla="*/ 40 h 49"/>
                  <a:gd name="T106" fmla="*/ 3 w 29"/>
                  <a:gd name="T107" fmla="*/ 4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49">
                    <a:moveTo>
                      <a:pt x="3" y="43"/>
                    </a:moveTo>
                    <a:cubicBezTo>
                      <a:pt x="4" y="44"/>
                      <a:pt x="8" y="49"/>
                      <a:pt x="8" y="49"/>
                    </a:cubicBezTo>
                    <a:cubicBezTo>
                      <a:pt x="7" y="46"/>
                      <a:pt x="10" y="47"/>
                      <a:pt x="13" y="48"/>
                    </a:cubicBezTo>
                    <a:cubicBezTo>
                      <a:pt x="13" y="47"/>
                      <a:pt x="13" y="46"/>
                      <a:pt x="14" y="47"/>
                    </a:cubicBezTo>
                    <a:cubicBezTo>
                      <a:pt x="14" y="45"/>
                      <a:pt x="19" y="46"/>
                      <a:pt x="18" y="44"/>
                    </a:cubicBezTo>
                    <a:cubicBezTo>
                      <a:pt x="18" y="43"/>
                      <a:pt x="17" y="43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7" y="43"/>
                      <a:pt x="18" y="43"/>
                    </a:cubicBezTo>
                    <a:cubicBezTo>
                      <a:pt x="18" y="42"/>
                      <a:pt x="18" y="41"/>
                      <a:pt x="18" y="41"/>
                    </a:cubicBezTo>
                    <a:cubicBezTo>
                      <a:pt x="17" y="40"/>
                      <a:pt x="18" y="41"/>
                      <a:pt x="17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39"/>
                      <a:pt x="17" y="39"/>
                      <a:pt x="19" y="40"/>
                    </a:cubicBezTo>
                    <a:cubicBezTo>
                      <a:pt x="22" y="40"/>
                      <a:pt x="21" y="38"/>
                      <a:pt x="23" y="36"/>
                    </a:cubicBezTo>
                    <a:cubicBezTo>
                      <a:pt x="23" y="35"/>
                      <a:pt x="22" y="33"/>
                      <a:pt x="22" y="31"/>
                    </a:cubicBezTo>
                    <a:cubicBezTo>
                      <a:pt x="19" y="29"/>
                      <a:pt x="21" y="29"/>
                      <a:pt x="18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8" y="27"/>
                      <a:pt x="20" y="28"/>
                      <a:pt x="21" y="29"/>
                    </a:cubicBezTo>
                    <a:cubicBezTo>
                      <a:pt x="20" y="28"/>
                      <a:pt x="21" y="28"/>
                      <a:pt x="19" y="27"/>
                    </a:cubicBezTo>
                    <a:cubicBezTo>
                      <a:pt x="17" y="27"/>
                      <a:pt x="22" y="28"/>
                      <a:pt x="21" y="28"/>
                    </a:cubicBezTo>
                    <a:cubicBezTo>
                      <a:pt x="21" y="28"/>
                      <a:pt x="20" y="27"/>
                      <a:pt x="20" y="28"/>
                    </a:cubicBezTo>
                    <a:cubicBezTo>
                      <a:pt x="18" y="26"/>
                      <a:pt x="21" y="28"/>
                      <a:pt x="23" y="29"/>
                    </a:cubicBezTo>
                    <a:cubicBezTo>
                      <a:pt x="23" y="28"/>
                      <a:pt x="21" y="26"/>
                      <a:pt x="23" y="26"/>
                    </a:cubicBezTo>
                    <a:cubicBezTo>
                      <a:pt x="23" y="26"/>
                      <a:pt x="21" y="25"/>
                      <a:pt x="21" y="25"/>
                    </a:cubicBezTo>
                    <a:cubicBezTo>
                      <a:pt x="24" y="27"/>
                      <a:pt x="21" y="25"/>
                      <a:pt x="22" y="25"/>
                    </a:cubicBezTo>
                    <a:cubicBezTo>
                      <a:pt x="22" y="26"/>
                      <a:pt x="23" y="26"/>
                      <a:pt x="23" y="26"/>
                    </a:cubicBezTo>
                    <a:cubicBezTo>
                      <a:pt x="24" y="26"/>
                      <a:pt x="23" y="25"/>
                      <a:pt x="24" y="25"/>
                    </a:cubicBezTo>
                    <a:cubicBezTo>
                      <a:pt x="23" y="25"/>
                      <a:pt x="26" y="25"/>
                      <a:pt x="24" y="24"/>
                    </a:cubicBezTo>
                    <a:cubicBezTo>
                      <a:pt x="25" y="25"/>
                      <a:pt x="25" y="25"/>
                      <a:pt x="26" y="25"/>
                    </a:cubicBezTo>
                    <a:cubicBezTo>
                      <a:pt x="22" y="23"/>
                      <a:pt x="27" y="25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3"/>
                      <a:pt x="27" y="23"/>
                      <a:pt x="25" y="21"/>
                    </a:cubicBezTo>
                    <a:cubicBezTo>
                      <a:pt x="25" y="21"/>
                      <a:pt x="28" y="21"/>
                      <a:pt x="27" y="20"/>
                    </a:cubicBezTo>
                    <a:cubicBezTo>
                      <a:pt x="27" y="20"/>
                      <a:pt x="26" y="20"/>
                      <a:pt x="25" y="20"/>
                    </a:cubicBezTo>
                    <a:cubicBezTo>
                      <a:pt x="26" y="20"/>
                      <a:pt x="27" y="20"/>
                      <a:pt x="27" y="20"/>
                    </a:cubicBezTo>
                    <a:cubicBezTo>
                      <a:pt x="26" y="19"/>
                      <a:pt x="28" y="20"/>
                      <a:pt x="28" y="20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9" y="19"/>
                      <a:pt x="25" y="18"/>
                      <a:pt x="27" y="18"/>
                    </a:cubicBezTo>
                    <a:cubicBezTo>
                      <a:pt x="24" y="17"/>
                      <a:pt x="26" y="17"/>
                      <a:pt x="25" y="17"/>
                    </a:cubicBezTo>
                    <a:cubicBezTo>
                      <a:pt x="25" y="17"/>
                      <a:pt x="26" y="17"/>
                      <a:pt x="27" y="17"/>
                    </a:cubicBezTo>
                    <a:cubicBezTo>
                      <a:pt x="26" y="17"/>
                      <a:pt x="26" y="17"/>
                      <a:pt x="27" y="17"/>
                    </a:cubicBezTo>
                    <a:cubicBezTo>
                      <a:pt x="27" y="17"/>
                      <a:pt x="25" y="16"/>
                      <a:pt x="26" y="16"/>
                    </a:cubicBezTo>
                    <a:cubicBezTo>
                      <a:pt x="28" y="17"/>
                      <a:pt x="26" y="16"/>
                      <a:pt x="27" y="16"/>
                    </a:cubicBezTo>
                    <a:cubicBezTo>
                      <a:pt x="25" y="15"/>
                      <a:pt x="24" y="14"/>
                      <a:pt x="24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4"/>
                      <a:pt x="29" y="15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2"/>
                      <a:pt x="28" y="12"/>
                      <a:pt x="25" y="11"/>
                    </a:cubicBezTo>
                    <a:cubicBezTo>
                      <a:pt x="26" y="11"/>
                      <a:pt x="26" y="11"/>
                      <a:pt x="26" y="10"/>
                    </a:cubicBezTo>
                    <a:cubicBezTo>
                      <a:pt x="25" y="10"/>
                      <a:pt x="25" y="10"/>
                      <a:pt x="23" y="9"/>
                    </a:cubicBezTo>
                    <a:cubicBezTo>
                      <a:pt x="23" y="9"/>
                      <a:pt x="24" y="9"/>
                      <a:pt x="25" y="9"/>
                    </a:cubicBezTo>
                    <a:cubicBezTo>
                      <a:pt x="25" y="9"/>
                      <a:pt x="28" y="9"/>
                      <a:pt x="25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5" y="8"/>
                      <a:pt x="24" y="8"/>
                      <a:pt x="25" y="8"/>
                    </a:cubicBezTo>
                    <a:cubicBezTo>
                      <a:pt x="24" y="7"/>
                      <a:pt x="24" y="7"/>
                      <a:pt x="22" y="7"/>
                    </a:cubicBezTo>
                    <a:cubicBezTo>
                      <a:pt x="22" y="7"/>
                      <a:pt x="24" y="7"/>
                      <a:pt x="23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6"/>
                      <a:pt x="24" y="5"/>
                    </a:cubicBezTo>
                    <a:cubicBezTo>
                      <a:pt x="26" y="6"/>
                      <a:pt x="24" y="5"/>
                      <a:pt x="25" y="5"/>
                    </a:cubicBezTo>
                    <a:cubicBezTo>
                      <a:pt x="24" y="4"/>
                      <a:pt x="25" y="4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3"/>
                      <a:pt x="25" y="3"/>
                    </a:cubicBezTo>
                    <a:cubicBezTo>
                      <a:pt x="25" y="3"/>
                      <a:pt x="23" y="3"/>
                      <a:pt x="23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2"/>
                      <a:pt x="21" y="2"/>
                      <a:pt x="20" y="2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21" y="2"/>
                      <a:pt x="23" y="2"/>
                      <a:pt x="25" y="2"/>
                    </a:cubicBezTo>
                    <a:cubicBezTo>
                      <a:pt x="25" y="2"/>
                      <a:pt x="22" y="2"/>
                      <a:pt x="24" y="2"/>
                    </a:cubicBezTo>
                    <a:cubicBezTo>
                      <a:pt x="24" y="2"/>
                      <a:pt x="24" y="1"/>
                      <a:pt x="22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4" y="1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1"/>
                      <a:pt x="21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1"/>
                      <a:pt x="18" y="1"/>
                      <a:pt x="19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6" y="1"/>
                      <a:pt x="17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21" y="2"/>
                      <a:pt x="19" y="2"/>
                    </a:cubicBezTo>
                    <a:cubicBezTo>
                      <a:pt x="19" y="1"/>
                      <a:pt x="18" y="1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9" y="2"/>
                      <a:pt x="16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5" y="2"/>
                      <a:pt x="18" y="2"/>
                      <a:pt x="18" y="2"/>
                    </a:cubicBezTo>
                    <a:cubicBezTo>
                      <a:pt x="18" y="2"/>
                      <a:pt x="15" y="2"/>
                      <a:pt x="14" y="2"/>
                    </a:cubicBezTo>
                    <a:cubicBezTo>
                      <a:pt x="14" y="2"/>
                      <a:pt x="16" y="2"/>
                      <a:pt x="14" y="2"/>
                    </a:cubicBezTo>
                    <a:cubicBezTo>
                      <a:pt x="14" y="2"/>
                      <a:pt x="15" y="3"/>
                      <a:pt x="17" y="3"/>
                    </a:cubicBezTo>
                    <a:cubicBezTo>
                      <a:pt x="17" y="3"/>
                      <a:pt x="14" y="3"/>
                      <a:pt x="15" y="3"/>
                    </a:cubicBezTo>
                    <a:cubicBezTo>
                      <a:pt x="14" y="3"/>
                      <a:pt x="13" y="3"/>
                      <a:pt x="12" y="2"/>
                    </a:cubicBezTo>
                    <a:cubicBezTo>
                      <a:pt x="13" y="3"/>
                      <a:pt x="12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2" y="3"/>
                      <a:pt x="12" y="3"/>
                    </a:cubicBezTo>
                    <a:cubicBezTo>
                      <a:pt x="13" y="3"/>
                      <a:pt x="14" y="4"/>
                      <a:pt x="13" y="4"/>
                    </a:cubicBezTo>
                    <a:cubicBezTo>
                      <a:pt x="15" y="4"/>
                      <a:pt x="15" y="4"/>
                      <a:pt x="17" y="4"/>
                    </a:cubicBezTo>
                    <a:cubicBezTo>
                      <a:pt x="17" y="4"/>
                      <a:pt x="18" y="5"/>
                      <a:pt x="18" y="5"/>
                    </a:cubicBezTo>
                    <a:cubicBezTo>
                      <a:pt x="16" y="4"/>
                      <a:pt x="13" y="4"/>
                      <a:pt x="13" y="4"/>
                    </a:cubicBezTo>
                    <a:cubicBezTo>
                      <a:pt x="10" y="3"/>
                      <a:pt x="14" y="4"/>
                      <a:pt x="11" y="3"/>
                    </a:cubicBezTo>
                    <a:cubicBezTo>
                      <a:pt x="9" y="3"/>
                      <a:pt x="9" y="3"/>
                      <a:pt x="10" y="3"/>
                    </a:cubicBezTo>
                    <a:cubicBezTo>
                      <a:pt x="8" y="2"/>
                      <a:pt x="10" y="3"/>
                      <a:pt x="7" y="2"/>
                    </a:cubicBezTo>
                    <a:cubicBezTo>
                      <a:pt x="8" y="2"/>
                      <a:pt x="9" y="3"/>
                      <a:pt x="9" y="3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4" y="4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6" y="3"/>
                      <a:pt x="9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9" y="4"/>
                      <a:pt x="9" y="3"/>
                    </a:cubicBezTo>
                    <a:cubicBezTo>
                      <a:pt x="12" y="4"/>
                      <a:pt x="9" y="4"/>
                      <a:pt x="10" y="4"/>
                    </a:cubicBezTo>
                    <a:cubicBezTo>
                      <a:pt x="12" y="4"/>
                      <a:pt x="10" y="4"/>
                      <a:pt x="11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3" y="5"/>
                      <a:pt x="11" y="4"/>
                      <a:pt x="10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7" y="3"/>
                      <a:pt x="8" y="4"/>
                    </a:cubicBezTo>
                    <a:cubicBezTo>
                      <a:pt x="8" y="4"/>
                      <a:pt x="9" y="4"/>
                      <a:pt x="10" y="4"/>
                    </a:cubicBezTo>
                    <a:cubicBezTo>
                      <a:pt x="14" y="5"/>
                      <a:pt x="6" y="3"/>
                      <a:pt x="7" y="4"/>
                    </a:cubicBezTo>
                    <a:cubicBezTo>
                      <a:pt x="10" y="4"/>
                      <a:pt x="11" y="5"/>
                      <a:pt x="15" y="6"/>
                    </a:cubicBezTo>
                    <a:cubicBezTo>
                      <a:pt x="15" y="6"/>
                      <a:pt x="16" y="6"/>
                      <a:pt x="15" y="6"/>
                    </a:cubicBezTo>
                    <a:cubicBezTo>
                      <a:pt x="13" y="5"/>
                      <a:pt x="14" y="6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7" y="4"/>
                      <a:pt x="9" y="5"/>
                      <a:pt x="10" y="5"/>
                    </a:cubicBezTo>
                    <a:cubicBezTo>
                      <a:pt x="10" y="5"/>
                      <a:pt x="8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5" y="4"/>
                      <a:pt x="5" y="4"/>
                    </a:cubicBezTo>
                    <a:cubicBezTo>
                      <a:pt x="6" y="5"/>
                      <a:pt x="8" y="5"/>
                      <a:pt x="10" y="5"/>
                    </a:cubicBezTo>
                    <a:cubicBezTo>
                      <a:pt x="10" y="6"/>
                      <a:pt x="9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5" y="4"/>
                      <a:pt x="5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9" y="6"/>
                      <a:pt x="7" y="5"/>
                    </a:cubicBezTo>
                    <a:cubicBezTo>
                      <a:pt x="9" y="6"/>
                      <a:pt x="7" y="5"/>
                      <a:pt x="8" y="5"/>
                    </a:cubicBezTo>
                    <a:cubicBezTo>
                      <a:pt x="10" y="6"/>
                      <a:pt x="9" y="6"/>
                      <a:pt x="10" y="6"/>
                    </a:cubicBezTo>
                    <a:cubicBezTo>
                      <a:pt x="7" y="5"/>
                      <a:pt x="9" y="6"/>
                      <a:pt x="9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5"/>
                      <a:pt x="10" y="7"/>
                      <a:pt x="9" y="6"/>
                    </a:cubicBezTo>
                    <a:cubicBezTo>
                      <a:pt x="8" y="6"/>
                      <a:pt x="6" y="6"/>
                      <a:pt x="6" y="6"/>
                    </a:cubicBezTo>
                    <a:cubicBezTo>
                      <a:pt x="8" y="6"/>
                      <a:pt x="9" y="7"/>
                      <a:pt x="11" y="7"/>
                    </a:cubicBezTo>
                    <a:cubicBezTo>
                      <a:pt x="10" y="7"/>
                      <a:pt x="8" y="6"/>
                      <a:pt x="6" y="6"/>
                    </a:cubicBezTo>
                    <a:cubicBezTo>
                      <a:pt x="8" y="6"/>
                      <a:pt x="4" y="5"/>
                      <a:pt x="7" y="6"/>
                    </a:cubicBezTo>
                    <a:cubicBezTo>
                      <a:pt x="8" y="6"/>
                      <a:pt x="9" y="7"/>
                      <a:pt x="10" y="7"/>
                    </a:cubicBezTo>
                    <a:cubicBezTo>
                      <a:pt x="9" y="7"/>
                      <a:pt x="9" y="7"/>
                      <a:pt x="8" y="6"/>
                    </a:cubicBezTo>
                    <a:cubicBezTo>
                      <a:pt x="8" y="7"/>
                      <a:pt x="10" y="7"/>
                      <a:pt x="11" y="7"/>
                    </a:cubicBezTo>
                    <a:cubicBezTo>
                      <a:pt x="10" y="7"/>
                      <a:pt x="12" y="8"/>
                      <a:pt x="11" y="8"/>
                    </a:cubicBezTo>
                    <a:cubicBezTo>
                      <a:pt x="9" y="7"/>
                      <a:pt x="10" y="7"/>
                      <a:pt x="9" y="7"/>
                    </a:cubicBezTo>
                    <a:cubicBezTo>
                      <a:pt x="9" y="7"/>
                      <a:pt x="13" y="8"/>
                      <a:pt x="13" y="9"/>
                    </a:cubicBezTo>
                    <a:cubicBezTo>
                      <a:pt x="14" y="9"/>
                      <a:pt x="17" y="10"/>
                      <a:pt x="18" y="10"/>
                    </a:cubicBezTo>
                    <a:cubicBezTo>
                      <a:pt x="17" y="10"/>
                      <a:pt x="17" y="10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9"/>
                      <a:pt x="11" y="8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7" y="7"/>
                      <a:pt x="6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9" y="8"/>
                      <a:pt x="7" y="7"/>
                      <a:pt x="8" y="7"/>
                    </a:cubicBezTo>
                    <a:cubicBezTo>
                      <a:pt x="9" y="8"/>
                      <a:pt x="11" y="8"/>
                      <a:pt x="10" y="8"/>
                    </a:cubicBezTo>
                    <a:cubicBezTo>
                      <a:pt x="9" y="8"/>
                      <a:pt x="8" y="8"/>
                      <a:pt x="7" y="7"/>
                    </a:cubicBezTo>
                    <a:cubicBezTo>
                      <a:pt x="6" y="7"/>
                      <a:pt x="9" y="8"/>
                      <a:pt x="8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10" y="10"/>
                    </a:cubicBezTo>
                    <a:cubicBezTo>
                      <a:pt x="9" y="9"/>
                      <a:pt x="9" y="9"/>
                      <a:pt x="7" y="9"/>
                    </a:cubicBezTo>
                    <a:cubicBezTo>
                      <a:pt x="8" y="9"/>
                      <a:pt x="9" y="10"/>
                      <a:pt x="9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9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9" y="11"/>
                      <a:pt x="7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7" y="10"/>
                      <a:pt x="7" y="11"/>
                      <a:pt x="8" y="11"/>
                    </a:cubicBezTo>
                    <a:cubicBezTo>
                      <a:pt x="9" y="11"/>
                      <a:pt x="9" y="11"/>
                      <a:pt x="10" y="12"/>
                    </a:cubicBezTo>
                    <a:cubicBezTo>
                      <a:pt x="13" y="13"/>
                      <a:pt x="10" y="12"/>
                      <a:pt x="11" y="12"/>
                    </a:cubicBezTo>
                    <a:cubicBezTo>
                      <a:pt x="11" y="12"/>
                      <a:pt x="10" y="12"/>
                      <a:pt x="9" y="11"/>
                    </a:cubicBezTo>
                    <a:cubicBezTo>
                      <a:pt x="6" y="11"/>
                      <a:pt x="8" y="12"/>
                      <a:pt x="8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7" y="12"/>
                      <a:pt x="9" y="13"/>
                      <a:pt x="8" y="13"/>
                    </a:cubicBezTo>
                    <a:cubicBezTo>
                      <a:pt x="9" y="13"/>
                      <a:pt x="11" y="14"/>
                      <a:pt x="11" y="14"/>
                    </a:cubicBezTo>
                    <a:cubicBezTo>
                      <a:pt x="13" y="15"/>
                      <a:pt x="9" y="13"/>
                      <a:pt x="8" y="13"/>
                    </a:cubicBezTo>
                    <a:cubicBezTo>
                      <a:pt x="8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4"/>
                      <a:pt x="10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7" y="13"/>
                      <a:pt x="7" y="13"/>
                    </a:cubicBezTo>
                    <a:cubicBezTo>
                      <a:pt x="9" y="14"/>
                      <a:pt x="8" y="14"/>
                      <a:pt x="9" y="1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7" y="14"/>
                      <a:pt x="9" y="15"/>
                      <a:pt x="10" y="15"/>
                    </a:cubicBezTo>
                    <a:cubicBezTo>
                      <a:pt x="11" y="15"/>
                      <a:pt x="9" y="15"/>
                      <a:pt x="9" y="15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9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5"/>
                      <a:pt x="10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6"/>
                      <a:pt x="10" y="16"/>
                      <a:pt x="11" y="16"/>
                    </a:cubicBezTo>
                    <a:cubicBezTo>
                      <a:pt x="9" y="16"/>
                      <a:pt x="7" y="15"/>
                      <a:pt x="7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8" y="16"/>
                      <a:pt x="7" y="15"/>
                    </a:cubicBezTo>
                    <a:cubicBezTo>
                      <a:pt x="6" y="15"/>
                      <a:pt x="12" y="17"/>
                      <a:pt x="10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7"/>
                      <a:pt x="7" y="16"/>
                      <a:pt x="8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5" y="15"/>
                      <a:pt x="8" y="17"/>
                      <a:pt x="6" y="16"/>
                    </a:cubicBezTo>
                    <a:cubicBezTo>
                      <a:pt x="9" y="17"/>
                      <a:pt x="7" y="17"/>
                      <a:pt x="8" y="17"/>
                    </a:cubicBezTo>
                    <a:cubicBezTo>
                      <a:pt x="5" y="16"/>
                      <a:pt x="8" y="18"/>
                      <a:pt x="7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8" y="18"/>
                      <a:pt x="12" y="20"/>
                      <a:pt x="10" y="19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5" y="17"/>
                      <a:pt x="9" y="19"/>
                      <a:pt x="7" y="18"/>
                    </a:cubicBezTo>
                    <a:cubicBezTo>
                      <a:pt x="8" y="18"/>
                      <a:pt x="9" y="19"/>
                      <a:pt x="10" y="19"/>
                    </a:cubicBezTo>
                    <a:cubicBezTo>
                      <a:pt x="9" y="19"/>
                      <a:pt x="8" y="19"/>
                      <a:pt x="7" y="18"/>
                    </a:cubicBezTo>
                    <a:cubicBezTo>
                      <a:pt x="8" y="19"/>
                      <a:pt x="8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7" y="19"/>
                      <a:pt x="8" y="19"/>
                    </a:cubicBezTo>
                    <a:cubicBezTo>
                      <a:pt x="6" y="18"/>
                      <a:pt x="7" y="19"/>
                      <a:pt x="6" y="19"/>
                    </a:cubicBezTo>
                    <a:cubicBezTo>
                      <a:pt x="8" y="20"/>
                      <a:pt x="5" y="19"/>
                      <a:pt x="7" y="20"/>
                    </a:cubicBezTo>
                    <a:cubicBezTo>
                      <a:pt x="7" y="20"/>
                      <a:pt x="7" y="20"/>
                      <a:pt x="7" y="19"/>
                    </a:cubicBezTo>
                    <a:cubicBezTo>
                      <a:pt x="7" y="20"/>
                      <a:pt x="9" y="21"/>
                      <a:pt x="9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19"/>
                      <a:pt x="7" y="20"/>
                      <a:pt x="6" y="19"/>
                    </a:cubicBezTo>
                    <a:cubicBezTo>
                      <a:pt x="7" y="20"/>
                      <a:pt x="6" y="20"/>
                      <a:pt x="7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1"/>
                      <a:pt x="7" y="20"/>
                      <a:pt x="7" y="20"/>
                    </a:cubicBezTo>
                    <a:cubicBezTo>
                      <a:pt x="6" y="20"/>
                      <a:pt x="6" y="20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6" y="21"/>
                      <a:pt x="7" y="21"/>
                    </a:cubicBezTo>
                    <a:cubicBezTo>
                      <a:pt x="5" y="21"/>
                      <a:pt x="6" y="22"/>
                      <a:pt x="7" y="22"/>
                    </a:cubicBezTo>
                    <a:cubicBezTo>
                      <a:pt x="7" y="22"/>
                      <a:pt x="6" y="22"/>
                      <a:pt x="7" y="22"/>
                    </a:cubicBezTo>
                    <a:cubicBezTo>
                      <a:pt x="7" y="22"/>
                      <a:pt x="8" y="23"/>
                      <a:pt x="7" y="22"/>
                    </a:cubicBezTo>
                    <a:cubicBezTo>
                      <a:pt x="8" y="23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5" y="22"/>
                      <a:pt x="8" y="24"/>
                      <a:pt x="7" y="23"/>
                    </a:cubicBezTo>
                    <a:cubicBezTo>
                      <a:pt x="7" y="23"/>
                      <a:pt x="6" y="23"/>
                      <a:pt x="6" y="22"/>
                    </a:cubicBezTo>
                    <a:cubicBezTo>
                      <a:pt x="6" y="23"/>
                      <a:pt x="7" y="23"/>
                      <a:pt x="8" y="24"/>
                    </a:cubicBezTo>
                    <a:cubicBezTo>
                      <a:pt x="8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5"/>
                      <a:pt x="10" y="26"/>
                      <a:pt x="10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10" y="26"/>
                      <a:pt x="10" y="26"/>
                    </a:cubicBezTo>
                    <a:cubicBezTo>
                      <a:pt x="9" y="26"/>
                      <a:pt x="10" y="26"/>
                      <a:pt x="9" y="25"/>
                    </a:cubicBezTo>
                    <a:cubicBezTo>
                      <a:pt x="7" y="24"/>
                      <a:pt x="7" y="25"/>
                      <a:pt x="7" y="25"/>
                    </a:cubicBezTo>
                    <a:cubicBezTo>
                      <a:pt x="7" y="25"/>
                      <a:pt x="8" y="25"/>
                      <a:pt x="8" y="26"/>
                    </a:cubicBezTo>
                    <a:cubicBezTo>
                      <a:pt x="9" y="26"/>
                      <a:pt x="7" y="25"/>
                      <a:pt x="7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7"/>
                      <a:pt x="9" y="27"/>
                      <a:pt x="8" y="26"/>
                    </a:cubicBezTo>
                    <a:cubicBezTo>
                      <a:pt x="9" y="26"/>
                      <a:pt x="11" y="28"/>
                      <a:pt x="12" y="29"/>
                    </a:cubicBezTo>
                    <a:cubicBezTo>
                      <a:pt x="12" y="29"/>
                      <a:pt x="13" y="29"/>
                      <a:pt x="13" y="29"/>
                    </a:cubicBezTo>
                    <a:cubicBezTo>
                      <a:pt x="12" y="29"/>
                      <a:pt x="13" y="29"/>
                      <a:pt x="12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9" y="27"/>
                      <a:pt x="8" y="27"/>
                    </a:cubicBezTo>
                    <a:cubicBezTo>
                      <a:pt x="8" y="27"/>
                      <a:pt x="7" y="27"/>
                      <a:pt x="7" y="27"/>
                    </a:cubicBezTo>
                    <a:cubicBezTo>
                      <a:pt x="10" y="28"/>
                      <a:pt x="8" y="28"/>
                      <a:pt x="10" y="29"/>
                    </a:cubicBezTo>
                    <a:cubicBezTo>
                      <a:pt x="11" y="29"/>
                      <a:pt x="9" y="28"/>
                      <a:pt x="8" y="28"/>
                    </a:cubicBezTo>
                    <a:cubicBezTo>
                      <a:pt x="9" y="29"/>
                      <a:pt x="8" y="28"/>
                      <a:pt x="8" y="29"/>
                    </a:cubicBezTo>
                    <a:cubicBezTo>
                      <a:pt x="8" y="29"/>
                      <a:pt x="8" y="28"/>
                      <a:pt x="8" y="28"/>
                    </a:cubicBezTo>
                    <a:cubicBezTo>
                      <a:pt x="8" y="29"/>
                      <a:pt x="8" y="29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9"/>
                      <a:pt x="11" y="31"/>
                      <a:pt x="1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10" y="31"/>
                      <a:pt x="7" y="29"/>
                      <a:pt x="9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31"/>
                      <a:pt x="8" y="31"/>
                      <a:pt x="8" y="30"/>
                    </a:cubicBezTo>
                    <a:cubicBezTo>
                      <a:pt x="7" y="30"/>
                      <a:pt x="10" y="31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9" y="31"/>
                      <a:pt x="8" y="31"/>
                      <a:pt x="9" y="32"/>
                    </a:cubicBezTo>
                    <a:cubicBezTo>
                      <a:pt x="8" y="31"/>
                      <a:pt x="8" y="31"/>
                      <a:pt x="7" y="31"/>
                    </a:cubicBezTo>
                    <a:cubicBezTo>
                      <a:pt x="7" y="31"/>
                      <a:pt x="6" y="32"/>
                      <a:pt x="7" y="34"/>
                    </a:cubicBezTo>
                    <a:cubicBezTo>
                      <a:pt x="5" y="32"/>
                      <a:pt x="6" y="33"/>
                      <a:pt x="5" y="32"/>
                    </a:cubicBezTo>
                    <a:cubicBezTo>
                      <a:pt x="7" y="33"/>
                      <a:pt x="5" y="32"/>
                      <a:pt x="6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6" y="33"/>
                      <a:pt x="4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7" y="34"/>
                      <a:pt x="3" y="31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6" y="34"/>
                      <a:pt x="3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3"/>
                      <a:pt x="7" y="35"/>
                      <a:pt x="5" y="34"/>
                    </a:cubicBezTo>
                    <a:cubicBezTo>
                      <a:pt x="5" y="34"/>
                      <a:pt x="5" y="34"/>
                      <a:pt x="7" y="36"/>
                    </a:cubicBezTo>
                    <a:cubicBezTo>
                      <a:pt x="6" y="35"/>
                      <a:pt x="5" y="35"/>
                      <a:pt x="5" y="34"/>
                    </a:cubicBezTo>
                    <a:cubicBezTo>
                      <a:pt x="5" y="35"/>
                      <a:pt x="5" y="35"/>
                      <a:pt x="7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8"/>
                      <a:pt x="3" y="36"/>
                      <a:pt x="7" y="39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7" y="39"/>
                      <a:pt x="6" y="39"/>
                      <a:pt x="6" y="38"/>
                    </a:cubicBezTo>
                    <a:cubicBezTo>
                      <a:pt x="7" y="39"/>
                      <a:pt x="6" y="39"/>
                      <a:pt x="7" y="40"/>
                    </a:cubicBezTo>
                    <a:cubicBezTo>
                      <a:pt x="7" y="39"/>
                      <a:pt x="7" y="39"/>
                      <a:pt x="6" y="39"/>
                    </a:cubicBezTo>
                    <a:cubicBezTo>
                      <a:pt x="6" y="39"/>
                      <a:pt x="8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38"/>
                      <a:pt x="1" y="37"/>
                      <a:pt x="4" y="40"/>
                    </a:cubicBezTo>
                    <a:cubicBezTo>
                      <a:pt x="4" y="41"/>
                      <a:pt x="2" y="39"/>
                      <a:pt x="2" y="39"/>
                    </a:cubicBezTo>
                    <a:cubicBezTo>
                      <a:pt x="4" y="42"/>
                      <a:pt x="0" y="39"/>
                      <a:pt x="3" y="43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  <p:sp>
            <p:nvSpPr>
              <p:cNvPr id="44" name="Freeform 30"/>
              <p:cNvSpPr>
                <a:spLocks noEditPoints="1"/>
              </p:cNvSpPr>
              <p:nvPr/>
            </p:nvSpPr>
            <p:spPr bwMode="auto">
              <a:xfrm>
                <a:off x="4573588" y="3797300"/>
                <a:ext cx="265113" cy="165100"/>
              </a:xfrm>
              <a:custGeom>
                <a:avLst/>
                <a:gdLst>
                  <a:gd name="T0" fmla="*/ 55 w 123"/>
                  <a:gd name="T1" fmla="*/ 74 h 77"/>
                  <a:gd name="T2" fmla="*/ 56 w 123"/>
                  <a:gd name="T3" fmla="*/ 75 h 77"/>
                  <a:gd name="T4" fmla="*/ 64 w 123"/>
                  <a:gd name="T5" fmla="*/ 75 h 77"/>
                  <a:gd name="T6" fmla="*/ 67 w 123"/>
                  <a:gd name="T7" fmla="*/ 71 h 77"/>
                  <a:gd name="T8" fmla="*/ 71 w 123"/>
                  <a:gd name="T9" fmla="*/ 73 h 77"/>
                  <a:gd name="T10" fmla="*/ 74 w 123"/>
                  <a:gd name="T11" fmla="*/ 68 h 77"/>
                  <a:gd name="T12" fmla="*/ 80 w 123"/>
                  <a:gd name="T13" fmla="*/ 69 h 77"/>
                  <a:gd name="T14" fmla="*/ 84 w 123"/>
                  <a:gd name="T15" fmla="*/ 67 h 77"/>
                  <a:gd name="T16" fmla="*/ 89 w 123"/>
                  <a:gd name="T17" fmla="*/ 66 h 77"/>
                  <a:gd name="T18" fmla="*/ 98 w 123"/>
                  <a:gd name="T19" fmla="*/ 62 h 77"/>
                  <a:gd name="T20" fmla="*/ 101 w 123"/>
                  <a:gd name="T21" fmla="*/ 57 h 77"/>
                  <a:gd name="T22" fmla="*/ 108 w 123"/>
                  <a:gd name="T23" fmla="*/ 51 h 77"/>
                  <a:gd name="T24" fmla="*/ 118 w 123"/>
                  <a:gd name="T25" fmla="*/ 46 h 77"/>
                  <a:gd name="T26" fmla="*/ 95 w 123"/>
                  <a:gd name="T27" fmla="*/ 47 h 77"/>
                  <a:gd name="T28" fmla="*/ 90 w 123"/>
                  <a:gd name="T29" fmla="*/ 51 h 77"/>
                  <a:gd name="T30" fmla="*/ 60 w 123"/>
                  <a:gd name="T31" fmla="*/ 59 h 77"/>
                  <a:gd name="T32" fmla="*/ 52 w 123"/>
                  <a:gd name="T33" fmla="*/ 58 h 77"/>
                  <a:gd name="T34" fmla="*/ 46 w 123"/>
                  <a:gd name="T35" fmla="*/ 52 h 77"/>
                  <a:gd name="T36" fmla="*/ 38 w 123"/>
                  <a:gd name="T37" fmla="*/ 43 h 77"/>
                  <a:gd name="T38" fmla="*/ 31 w 123"/>
                  <a:gd name="T39" fmla="*/ 39 h 77"/>
                  <a:gd name="T40" fmla="*/ 23 w 123"/>
                  <a:gd name="T41" fmla="*/ 28 h 77"/>
                  <a:gd name="T42" fmla="*/ 21 w 123"/>
                  <a:gd name="T43" fmla="*/ 20 h 77"/>
                  <a:gd name="T44" fmla="*/ 17 w 123"/>
                  <a:gd name="T45" fmla="*/ 10 h 77"/>
                  <a:gd name="T46" fmla="*/ 15 w 123"/>
                  <a:gd name="T47" fmla="*/ 4 h 77"/>
                  <a:gd name="T48" fmla="*/ 17 w 123"/>
                  <a:gd name="T49" fmla="*/ 2 h 77"/>
                  <a:gd name="T50" fmla="*/ 13 w 123"/>
                  <a:gd name="T51" fmla="*/ 0 h 77"/>
                  <a:gd name="T52" fmla="*/ 12 w 123"/>
                  <a:gd name="T53" fmla="*/ 3 h 77"/>
                  <a:gd name="T54" fmla="*/ 8 w 123"/>
                  <a:gd name="T55" fmla="*/ 6 h 77"/>
                  <a:gd name="T56" fmla="*/ 9 w 123"/>
                  <a:gd name="T57" fmla="*/ 15 h 77"/>
                  <a:gd name="T58" fmla="*/ 6 w 123"/>
                  <a:gd name="T59" fmla="*/ 17 h 77"/>
                  <a:gd name="T60" fmla="*/ 4 w 123"/>
                  <a:gd name="T61" fmla="*/ 18 h 77"/>
                  <a:gd name="T62" fmla="*/ 1 w 123"/>
                  <a:gd name="T63" fmla="*/ 21 h 77"/>
                  <a:gd name="T64" fmla="*/ 6 w 123"/>
                  <a:gd name="T65" fmla="*/ 21 h 77"/>
                  <a:gd name="T66" fmla="*/ 12 w 123"/>
                  <a:gd name="T67" fmla="*/ 24 h 77"/>
                  <a:gd name="T68" fmla="*/ 3 w 123"/>
                  <a:gd name="T69" fmla="*/ 28 h 77"/>
                  <a:gd name="T70" fmla="*/ 6 w 123"/>
                  <a:gd name="T71" fmla="*/ 29 h 77"/>
                  <a:gd name="T72" fmla="*/ 3 w 123"/>
                  <a:gd name="T73" fmla="*/ 32 h 77"/>
                  <a:gd name="T74" fmla="*/ 8 w 123"/>
                  <a:gd name="T75" fmla="*/ 33 h 77"/>
                  <a:gd name="T76" fmla="*/ 9 w 123"/>
                  <a:gd name="T77" fmla="*/ 36 h 77"/>
                  <a:gd name="T78" fmla="*/ 19 w 123"/>
                  <a:gd name="T79" fmla="*/ 35 h 77"/>
                  <a:gd name="T80" fmla="*/ 9 w 123"/>
                  <a:gd name="T81" fmla="*/ 40 h 77"/>
                  <a:gd name="T82" fmla="*/ 16 w 123"/>
                  <a:gd name="T83" fmla="*/ 45 h 77"/>
                  <a:gd name="T84" fmla="*/ 17 w 123"/>
                  <a:gd name="T85" fmla="*/ 49 h 77"/>
                  <a:gd name="T86" fmla="*/ 20 w 123"/>
                  <a:gd name="T87" fmla="*/ 51 h 77"/>
                  <a:gd name="T88" fmla="*/ 27 w 123"/>
                  <a:gd name="T89" fmla="*/ 57 h 77"/>
                  <a:gd name="T90" fmla="*/ 27 w 123"/>
                  <a:gd name="T91" fmla="*/ 62 h 77"/>
                  <a:gd name="T92" fmla="*/ 30 w 123"/>
                  <a:gd name="T93" fmla="*/ 61 h 77"/>
                  <a:gd name="T94" fmla="*/ 31 w 123"/>
                  <a:gd name="T95" fmla="*/ 64 h 77"/>
                  <a:gd name="T96" fmla="*/ 34 w 123"/>
                  <a:gd name="T97" fmla="*/ 63 h 77"/>
                  <a:gd name="T98" fmla="*/ 36 w 123"/>
                  <a:gd name="T99" fmla="*/ 67 h 77"/>
                  <a:gd name="T100" fmla="*/ 41 w 123"/>
                  <a:gd name="T101" fmla="*/ 69 h 77"/>
                  <a:gd name="T102" fmla="*/ 46 w 123"/>
                  <a:gd name="T103" fmla="*/ 72 h 77"/>
                  <a:gd name="T104" fmla="*/ 52 w 123"/>
                  <a:gd name="T105" fmla="*/ 72 h 77"/>
                  <a:gd name="T106" fmla="*/ 53 w 123"/>
                  <a:gd name="T107" fmla="*/ 7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" h="77">
                    <a:moveTo>
                      <a:pt x="53" y="74"/>
                    </a:moveTo>
                    <a:cubicBezTo>
                      <a:pt x="53" y="75"/>
                      <a:pt x="54" y="75"/>
                      <a:pt x="54" y="75"/>
                    </a:cubicBezTo>
                    <a:cubicBezTo>
                      <a:pt x="54" y="75"/>
                      <a:pt x="54" y="74"/>
                      <a:pt x="54" y="74"/>
                    </a:cubicBezTo>
                    <a:cubicBezTo>
                      <a:pt x="54" y="74"/>
                      <a:pt x="54" y="74"/>
                      <a:pt x="54" y="75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5" y="75"/>
                      <a:pt x="54" y="75"/>
                      <a:pt x="54" y="75"/>
                    </a:cubicBezTo>
                    <a:cubicBezTo>
                      <a:pt x="54" y="75"/>
                      <a:pt x="55" y="75"/>
                      <a:pt x="55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5" y="77"/>
                      <a:pt x="56" y="75"/>
                      <a:pt x="56" y="75"/>
                    </a:cubicBezTo>
                    <a:cubicBezTo>
                      <a:pt x="57" y="76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60" y="75"/>
                      <a:pt x="60" y="73"/>
                      <a:pt x="60" y="74"/>
                    </a:cubicBezTo>
                    <a:cubicBezTo>
                      <a:pt x="61" y="74"/>
                      <a:pt x="60" y="76"/>
                      <a:pt x="61" y="76"/>
                    </a:cubicBezTo>
                    <a:cubicBezTo>
                      <a:pt x="61" y="76"/>
                      <a:pt x="61" y="75"/>
                      <a:pt x="61" y="75"/>
                    </a:cubicBezTo>
                    <a:cubicBezTo>
                      <a:pt x="62" y="77"/>
                      <a:pt x="63" y="73"/>
                      <a:pt x="64" y="75"/>
                    </a:cubicBezTo>
                    <a:cubicBezTo>
                      <a:pt x="64" y="75"/>
                      <a:pt x="64" y="76"/>
                      <a:pt x="64" y="76"/>
                    </a:cubicBezTo>
                    <a:cubicBezTo>
                      <a:pt x="64" y="75"/>
                      <a:pt x="65" y="75"/>
                      <a:pt x="66" y="73"/>
                    </a:cubicBezTo>
                    <a:cubicBezTo>
                      <a:pt x="66" y="74"/>
                      <a:pt x="66" y="74"/>
                      <a:pt x="66" y="75"/>
                    </a:cubicBezTo>
                    <a:cubicBezTo>
                      <a:pt x="66" y="75"/>
                      <a:pt x="67" y="74"/>
                      <a:pt x="67" y="73"/>
                    </a:cubicBezTo>
                    <a:cubicBezTo>
                      <a:pt x="67" y="74"/>
                      <a:pt x="67" y="74"/>
                      <a:pt x="67" y="74"/>
                    </a:cubicBezTo>
                    <a:cubicBezTo>
                      <a:pt x="66" y="72"/>
                      <a:pt x="67" y="71"/>
                      <a:pt x="67" y="71"/>
                    </a:cubicBezTo>
                    <a:cubicBezTo>
                      <a:pt x="67" y="71"/>
                      <a:pt x="67" y="71"/>
                      <a:pt x="67" y="71"/>
                    </a:cubicBezTo>
                    <a:cubicBezTo>
                      <a:pt x="68" y="71"/>
                      <a:pt x="68" y="70"/>
                      <a:pt x="68" y="70"/>
                    </a:cubicBezTo>
                    <a:cubicBezTo>
                      <a:pt x="69" y="71"/>
                      <a:pt x="68" y="71"/>
                      <a:pt x="68" y="72"/>
                    </a:cubicBezTo>
                    <a:cubicBezTo>
                      <a:pt x="69" y="74"/>
                      <a:pt x="70" y="73"/>
                      <a:pt x="70" y="74"/>
                    </a:cubicBezTo>
                    <a:cubicBezTo>
                      <a:pt x="70" y="73"/>
                      <a:pt x="70" y="73"/>
                      <a:pt x="70" y="72"/>
                    </a:cubicBezTo>
                    <a:cubicBezTo>
                      <a:pt x="70" y="71"/>
                      <a:pt x="70" y="73"/>
                      <a:pt x="71" y="73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1" y="69"/>
                      <a:pt x="72" y="71"/>
                      <a:pt x="72" y="72"/>
                    </a:cubicBezTo>
                    <a:cubicBezTo>
                      <a:pt x="72" y="71"/>
                      <a:pt x="72" y="68"/>
                      <a:pt x="73" y="67"/>
                    </a:cubicBezTo>
                    <a:cubicBezTo>
                      <a:pt x="73" y="67"/>
                      <a:pt x="74" y="66"/>
                      <a:pt x="74" y="66"/>
                    </a:cubicBezTo>
                    <a:cubicBezTo>
                      <a:pt x="74" y="67"/>
                      <a:pt x="74" y="66"/>
                      <a:pt x="74" y="67"/>
                    </a:cubicBezTo>
                    <a:cubicBezTo>
                      <a:pt x="74" y="68"/>
                      <a:pt x="74" y="68"/>
                      <a:pt x="74" y="68"/>
                    </a:cubicBezTo>
                    <a:cubicBezTo>
                      <a:pt x="74" y="68"/>
                      <a:pt x="75" y="71"/>
                      <a:pt x="75" y="72"/>
                    </a:cubicBezTo>
                    <a:cubicBezTo>
                      <a:pt x="75" y="71"/>
                      <a:pt x="76" y="71"/>
                      <a:pt x="77" y="72"/>
                    </a:cubicBezTo>
                    <a:cubicBezTo>
                      <a:pt x="76" y="69"/>
                      <a:pt x="78" y="70"/>
                      <a:pt x="77" y="68"/>
                    </a:cubicBezTo>
                    <a:cubicBezTo>
                      <a:pt x="78" y="67"/>
                      <a:pt x="78" y="70"/>
                      <a:pt x="78" y="70"/>
                    </a:cubicBezTo>
                    <a:cubicBezTo>
                      <a:pt x="79" y="69"/>
                      <a:pt x="80" y="69"/>
                      <a:pt x="80" y="69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1" y="69"/>
                      <a:pt x="82" y="69"/>
                      <a:pt x="82" y="67"/>
                    </a:cubicBezTo>
                    <a:cubicBezTo>
                      <a:pt x="82" y="67"/>
                      <a:pt x="82" y="68"/>
                      <a:pt x="82" y="68"/>
                    </a:cubicBezTo>
                    <a:cubicBezTo>
                      <a:pt x="83" y="69"/>
                      <a:pt x="82" y="65"/>
                      <a:pt x="83" y="66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66"/>
                      <a:pt x="84" y="68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5" y="67"/>
                      <a:pt x="85" y="67"/>
                      <a:pt x="85" y="65"/>
                    </a:cubicBezTo>
                    <a:cubicBezTo>
                      <a:pt x="86" y="66"/>
                      <a:pt x="86" y="66"/>
                      <a:pt x="86" y="67"/>
                    </a:cubicBezTo>
                    <a:cubicBezTo>
                      <a:pt x="87" y="68"/>
                      <a:pt x="86" y="65"/>
                      <a:pt x="86" y="65"/>
                    </a:cubicBezTo>
                    <a:cubicBezTo>
                      <a:pt x="86" y="65"/>
                      <a:pt x="87" y="66"/>
                      <a:pt x="87" y="66"/>
                    </a:cubicBezTo>
                    <a:cubicBezTo>
                      <a:pt x="87" y="65"/>
                      <a:pt x="88" y="65"/>
                      <a:pt x="88" y="65"/>
                    </a:cubicBezTo>
                    <a:cubicBezTo>
                      <a:pt x="88" y="65"/>
                      <a:pt x="88" y="65"/>
                      <a:pt x="89" y="66"/>
                    </a:cubicBezTo>
                    <a:cubicBezTo>
                      <a:pt x="91" y="65"/>
                      <a:pt x="94" y="64"/>
                      <a:pt x="95" y="61"/>
                    </a:cubicBezTo>
                    <a:cubicBezTo>
                      <a:pt x="97" y="63"/>
                      <a:pt x="95" y="63"/>
                      <a:pt x="97" y="64"/>
                    </a:cubicBezTo>
                    <a:cubicBezTo>
                      <a:pt x="95" y="62"/>
                      <a:pt x="97" y="64"/>
                      <a:pt x="97" y="63"/>
                    </a:cubicBezTo>
                    <a:cubicBezTo>
                      <a:pt x="97" y="63"/>
                      <a:pt x="97" y="63"/>
                      <a:pt x="97" y="63"/>
                    </a:cubicBezTo>
                    <a:cubicBezTo>
                      <a:pt x="97" y="62"/>
                      <a:pt x="98" y="63"/>
                      <a:pt x="98" y="63"/>
                    </a:cubicBezTo>
                    <a:cubicBezTo>
                      <a:pt x="98" y="62"/>
                      <a:pt x="98" y="62"/>
                      <a:pt x="98" y="62"/>
                    </a:cubicBezTo>
                    <a:cubicBezTo>
                      <a:pt x="97" y="61"/>
                      <a:pt x="100" y="64"/>
                      <a:pt x="99" y="62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99" y="60"/>
                      <a:pt x="101" y="63"/>
                      <a:pt x="100" y="61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1" y="62"/>
                      <a:pt x="100" y="59"/>
                      <a:pt x="101" y="60"/>
                    </a:cubicBezTo>
                    <a:cubicBezTo>
                      <a:pt x="102" y="60"/>
                      <a:pt x="102" y="59"/>
                      <a:pt x="101" y="57"/>
                    </a:cubicBezTo>
                    <a:cubicBezTo>
                      <a:pt x="101" y="58"/>
                      <a:pt x="102" y="59"/>
                      <a:pt x="102" y="59"/>
                    </a:cubicBezTo>
                    <a:cubicBezTo>
                      <a:pt x="103" y="57"/>
                      <a:pt x="106" y="57"/>
                      <a:pt x="105" y="53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6" y="52"/>
                      <a:pt x="109" y="55"/>
                      <a:pt x="107" y="51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7" y="50"/>
                      <a:pt x="108" y="51"/>
                      <a:pt x="108" y="51"/>
                    </a:cubicBezTo>
                    <a:cubicBezTo>
                      <a:pt x="108" y="50"/>
                      <a:pt x="109" y="50"/>
                      <a:pt x="108" y="49"/>
                    </a:cubicBezTo>
                    <a:cubicBezTo>
                      <a:pt x="109" y="49"/>
                      <a:pt x="109" y="50"/>
                      <a:pt x="109" y="50"/>
                    </a:cubicBezTo>
                    <a:cubicBezTo>
                      <a:pt x="110" y="50"/>
                      <a:pt x="109" y="48"/>
                      <a:pt x="109" y="4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3" y="50"/>
                      <a:pt x="118" y="49"/>
                      <a:pt x="117" y="45"/>
                    </a:cubicBezTo>
                    <a:cubicBezTo>
                      <a:pt x="117" y="44"/>
                      <a:pt x="118" y="46"/>
                      <a:pt x="118" y="46"/>
                    </a:cubicBezTo>
                    <a:cubicBezTo>
                      <a:pt x="118" y="42"/>
                      <a:pt x="123" y="44"/>
                      <a:pt x="121" y="39"/>
                    </a:cubicBezTo>
                    <a:cubicBezTo>
                      <a:pt x="121" y="37"/>
                      <a:pt x="117" y="33"/>
                      <a:pt x="117" y="33"/>
                    </a:cubicBezTo>
                    <a:cubicBezTo>
                      <a:pt x="116" y="36"/>
                      <a:pt x="112" y="37"/>
                      <a:pt x="108" y="37"/>
                    </a:cubicBezTo>
                    <a:cubicBezTo>
                      <a:pt x="107" y="38"/>
                      <a:pt x="107" y="40"/>
                      <a:pt x="105" y="40"/>
                    </a:cubicBezTo>
                    <a:cubicBezTo>
                      <a:pt x="102" y="43"/>
                      <a:pt x="96" y="42"/>
                      <a:pt x="94" y="45"/>
                    </a:cubicBezTo>
                    <a:cubicBezTo>
                      <a:pt x="94" y="46"/>
                      <a:pt x="95" y="47"/>
                      <a:pt x="95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48"/>
                      <a:pt x="94" y="47"/>
                      <a:pt x="94" y="46"/>
                    </a:cubicBezTo>
                    <a:cubicBezTo>
                      <a:pt x="92" y="47"/>
                      <a:pt x="91" y="49"/>
                      <a:pt x="90" y="49"/>
                    </a:cubicBezTo>
                    <a:cubicBezTo>
                      <a:pt x="91" y="51"/>
                      <a:pt x="89" y="50"/>
                      <a:pt x="90" y="52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9" y="52"/>
                      <a:pt x="89" y="52"/>
                      <a:pt x="87" y="50"/>
                    </a:cubicBezTo>
                    <a:cubicBezTo>
                      <a:pt x="82" y="50"/>
                      <a:pt x="79" y="53"/>
                      <a:pt x="75" y="53"/>
                    </a:cubicBezTo>
                    <a:cubicBezTo>
                      <a:pt x="72" y="55"/>
                      <a:pt x="68" y="57"/>
                      <a:pt x="64" y="57"/>
                    </a:cubicBezTo>
                    <a:cubicBezTo>
                      <a:pt x="63" y="61"/>
                      <a:pt x="63" y="59"/>
                      <a:pt x="61" y="62"/>
                    </a:cubicBezTo>
                    <a:cubicBezTo>
                      <a:pt x="62" y="61"/>
                      <a:pt x="62" y="61"/>
                      <a:pt x="62" y="61"/>
                    </a:cubicBezTo>
                    <a:cubicBezTo>
                      <a:pt x="61" y="62"/>
                      <a:pt x="61" y="61"/>
                      <a:pt x="60" y="59"/>
                    </a:cubicBezTo>
                    <a:cubicBezTo>
                      <a:pt x="60" y="60"/>
                      <a:pt x="60" y="59"/>
                      <a:pt x="60" y="61"/>
                    </a:cubicBezTo>
                    <a:cubicBezTo>
                      <a:pt x="59" y="63"/>
                      <a:pt x="59" y="59"/>
                      <a:pt x="59" y="59"/>
                    </a:cubicBezTo>
                    <a:cubicBezTo>
                      <a:pt x="59" y="59"/>
                      <a:pt x="59" y="61"/>
                      <a:pt x="59" y="60"/>
                    </a:cubicBezTo>
                    <a:cubicBezTo>
                      <a:pt x="57" y="62"/>
                      <a:pt x="59" y="59"/>
                      <a:pt x="58" y="57"/>
                    </a:cubicBezTo>
                    <a:cubicBezTo>
                      <a:pt x="56" y="57"/>
                      <a:pt x="54" y="58"/>
                      <a:pt x="53" y="57"/>
                    </a:cubicBezTo>
                    <a:cubicBezTo>
                      <a:pt x="53" y="57"/>
                      <a:pt x="52" y="58"/>
                      <a:pt x="52" y="58"/>
                    </a:cubicBezTo>
                    <a:cubicBezTo>
                      <a:pt x="53" y="55"/>
                      <a:pt x="51" y="59"/>
                      <a:pt x="51" y="57"/>
                    </a:cubicBezTo>
                    <a:cubicBezTo>
                      <a:pt x="52" y="57"/>
                      <a:pt x="52" y="57"/>
                      <a:pt x="52" y="56"/>
                    </a:cubicBezTo>
                    <a:cubicBezTo>
                      <a:pt x="52" y="55"/>
                      <a:pt x="50" y="56"/>
                      <a:pt x="50" y="55"/>
                    </a:cubicBezTo>
                    <a:cubicBezTo>
                      <a:pt x="49" y="56"/>
                      <a:pt x="50" y="53"/>
                      <a:pt x="48" y="54"/>
                    </a:cubicBezTo>
                    <a:cubicBezTo>
                      <a:pt x="49" y="53"/>
                      <a:pt x="49" y="53"/>
                      <a:pt x="49" y="52"/>
                    </a:cubicBezTo>
                    <a:cubicBezTo>
                      <a:pt x="46" y="55"/>
                      <a:pt x="48" y="51"/>
                      <a:pt x="46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5" y="51"/>
                      <a:pt x="44" y="49"/>
                      <a:pt x="41" y="49"/>
                    </a:cubicBezTo>
                    <a:cubicBezTo>
                      <a:pt x="40" y="49"/>
                      <a:pt x="42" y="45"/>
                      <a:pt x="39" y="46"/>
                    </a:cubicBezTo>
                    <a:cubicBezTo>
                      <a:pt x="39" y="46"/>
                      <a:pt x="38" y="46"/>
                      <a:pt x="38" y="47"/>
                    </a:cubicBezTo>
                    <a:cubicBezTo>
                      <a:pt x="38" y="46"/>
                      <a:pt x="39" y="46"/>
                      <a:pt x="39" y="45"/>
                    </a:cubicBezTo>
                    <a:cubicBezTo>
                      <a:pt x="38" y="46"/>
                      <a:pt x="38" y="44"/>
                      <a:pt x="38" y="43"/>
                    </a:cubicBezTo>
                    <a:cubicBezTo>
                      <a:pt x="37" y="44"/>
                      <a:pt x="37" y="44"/>
                      <a:pt x="36" y="44"/>
                    </a:cubicBezTo>
                    <a:cubicBezTo>
                      <a:pt x="38" y="42"/>
                      <a:pt x="34" y="43"/>
                      <a:pt x="35" y="41"/>
                    </a:cubicBezTo>
                    <a:cubicBezTo>
                      <a:pt x="33" y="44"/>
                      <a:pt x="34" y="42"/>
                      <a:pt x="33" y="42"/>
                    </a:cubicBezTo>
                    <a:cubicBezTo>
                      <a:pt x="33" y="42"/>
                      <a:pt x="33" y="41"/>
                      <a:pt x="34" y="41"/>
                    </a:cubicBezTo>
                    <a:cubicBezTo>
                      <a:pt x="33" y="41"/>
                      <a:pt x="33" y="40"/>
                      <a:pt x="33" y="39"/>
                    </a:cubicBezTo>
                    <a:cubicBezTo>
                      <a:pt x="33" y="39"/>
                      <a:pt x="31" y="40"/>
                      <a:pt x="31" y="39"/>
                    </a:cubicBezTo>
                    <a:cubicBezTo>
                      <a:pt x="33" y="38"/>
                      <a:pt x="31" y="38"/>
                      <a:pt x="31" y="37"/>
                    </a:cubicBezTo>
                    <a:cubicBezTo>
                      <a:pt x="30" y="39"/>
                      <a:pt x="28" y="39"/>
                      <a:pt x="29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9" y="36"/>
                      <a:pt x="31" y="33"/>
                      <a:pt x="27" y="33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6" y="31"/>
                      <a:pt x="27" y="29"/>
                      <a:pt x="23" y="28"/>
                    </a:cubicBezTo>
                    <a:cubicBezTo>
                      <a:pt x="24" y="27"/>
                      <a:pt x="25" y="26"/>
                      <a:pt x="24" y="26"/>
                    </a:cubicBezTo>
                    <a:cubicBezTo>
                      <a:pt x="23" y="26"/>
                      <a:pt x="23" y="25"/>
                      <a:pt x="21" y="26"/>
                    </a:cubicBezTo>
                    <a:cubicBezTo>
                      <a:pt x="20" y="25"/>
                      <a:pt x="22" y="25"/>
                      <a:pt x="22" y="25"/>
                    </a:cubicBezTo>
                    <a:cubicBezTo>
                      <a:pt x="22" y="24"/>
                      <a:pt x="24" y="22"/>
                      <a:pt x="22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22"/>
                      <a:pt x="20" y="21"/>
                      <a:pt x="21" y="20"/>
                    </a:cubicBezTo>
                    <a:cubicBezTo>
                      <a:pt x="20" y="20"/>
                      <a:pt x="19" y="19"/>
                      <a:pt x="18" y="20"/>
                    </a:cubicBezTo>
                    <a:cubicBezTo>
                      <a:pt x="17" y="20"/>
                      <a:pt x="20" y="19"/>
                      <a:pt x="18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0" y="16"/>
                      <a:pt x="18" y="15"/>
                    </a:cubicBezTo>
                    <a:cubicBezTo>
                      <a:pt x="21" y="14"/>
                      <a:pt x="18" y="13"/>
                      <a:pt x="19" y="12"/>
                    </a:cubicBezTo>
                    <a:cubicBezTo>
                      <a:pt x="18" y="11"/>
                      <a:pt x="20" y="10"/>
                      <a:pt x="17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9"/>
                      <a:pt x="18" y="8"/>
                      <a:pt x="19" y="7"/>
                    </a:cubicBezTo>
                    <a:cubicBezTo>
                      <a:pt x="20" y="7"/>
                      <a:pt x="18" y="7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5" y="5"/>
                      <a:pt x="14" y="5"/>
                    </a:cubicBezTo>
                    <a:cubicBezTo>
                      <a:pt x="15" y="5"/>
                      <a:pt x="14" y="5"/>
                      <a:pt x="15" y="4"/>
                    </a:cubicBezTo>
                    <a:cubicBezTo>
                      <a:pt x="16" y="5"/>
                      <a:pt x="17" y="5"/>
                      <a:pt x="19" y="6"/>
                    </a:cubicBezTo>
                    <a:cubicBezTo>
                      <a:pt x="20" y="5"/>
                      <a:pt x="16" y="4"/>
                      <a:pt x="18" y="4"/>
                    </a:cubicBezTo>
                    <a:cubicBezTo>
                      <a:pt x="19" y="3"/>
                      <a:pt x="18" y="3"/>
                      <a:pt x="16" y="3"/>
                    </a:cubicBezTo>
                    <a:cubicBezTo>
                      <a:pt x="17" y="3"/>
                      <a:pt x="18" y="2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6" y="2"/>
                      <a:pt x="16" y="1"/>
                      <a:pt x="14" y="1"/>
                    </a:cubicBezTo>
                    <a:cubicBezTo>
                      <a:pt x="15" y="1"/>
                      <a:pt x="15" y="1"/>
                      <a:pt x="15" y="2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6" y="1"/>
                      <a:pt x="17" y="1"/>
                      <a:pt x="18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1"/>
                      <a:pt x="11" y="1"/>
                      <a:pt x="12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6" y="3"/>
                      <a:pt x="14" y="4"/>
                    </a:cubicBezTo>
                    <a:cubicBezTo>
                      <a:pt x="13" y="3"/>
                      <a:pt x="12" y="4"/>
                      <a:pt x="12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3" y="4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2" y="5"/>
                      <a:pt x="12" y="5"/>
                    </a:cubicBezTo>
                    <a:cubicBezTo>
                      <a:pt x="12" y="6"/>
                      <a:pt x="9" y="5"/>
                      <a:pt x="8" y="6"/>
                    </a:cubicBezTo>
                    <a:cubicBezTo>
                      <a:pt x="8" y="6"/>
                      <a:pt x="10" y="8"/>
                      <a:pt x="8" y="9"/>
                    </a:cubicBezTo>
                    <a:cubicBezTo>
                      <a:pt x="9" y="9"/>
                      <a:pt x="10" y="10"/>
                      <a:pt x="11" y="11"/>
                    </a:cubicBezTo>
                    <a:cubicBezTo>
                      <a:pt x="11" y="11"/>
                      <a:pt x="8" y="11"/>
                      <a:pt x="9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8" y="11"/>
                      <a:pt x="6" y="12"/>
                      <a:pt x="9" y="12"/>
                    </a:cubicBezTo>
                    <a:cubicBezTo>
                      <a:pt x="8" y="13"/>
                      <a:pt x="8" y="14"/>
                      <a:pt x="9" y="15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8" y="15"/>
                      <a:pt x="9" y="16"/>
                      <a:pt x="8" y="16"/>
                    </a:cubicBezTo>
                    <a:cubicBezTo>
                      <a:pt x="10" y="16"/>
                      <a:pt x="10" y="16"/>
                      <a:pt x="12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1" y="17"/>
                      <a:pt x="8" y="17"/>
                      <a:pt x="8" y="18"/>
                    </a:cubicBezTo>
                    <a:cubicBezTo>
                      <a:pt x="5" y="18"/>
                      <a:pt x="8" y="16"/>
                      <a:pt x="6" y="17"/>
                    </a:cubicBezTo>
                    <a:cubicBezTo>
                      <a:pt x="3" y="17"/>
                      <a:pt x="3" y="15"/>
                      <a:pt x="4" y="15"/>
                    </a:cubicBezTo>
                    <a:cubicBezTo>
                      <a:pt x="2" y="15"/>
                      <a:pt x="4" y="16"/>
                      <a:pt x="2" y="16"/>
                    </a:cubicBezTo>
                    <a:cubicBezTo>
                      <a:pt x="2" y="16"/>
                      <a:pt x="3" y="16"/>
                      <a:pt x="4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9" y="18"/>
                      <a:pt x="4" y="18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5" y="19"/>
                      <a:pt x="4" y="19"/>
                    </a:cubicBezTo>
                    <a:cubicBezTo>
                      <a:pt x="1" y="20"/>
                      <a:pt x="4" y="19"/>
                      <a:pt x="2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3" y="21"/>
                      <a:pt x="4" y="20"/>
                      <a:pt x="4" y="20"/>
                    </a:cubicBezTo>
                    <a:cubicBezTo>
                      <a:pt x="7" y="20"/>
                      <a:pt x="5" y="20"/>
                      <a:pt x="5" y="21"/>
                    </a:cubicBezTo>
                    <a:cubicBezTo>
                      <a:pt x="7" y="21"/>
                      <a:pt x="5" y="21"/>
                      <a:pt x="7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7" y="21"/>
                      <a:pt x="6" y="22"/>
                    </a:cubicBezTo>
                    <a:cubicBezTo>
                      <a:pt x="6" y="22"/>
                      <a:pt x="5" y="21"/>
                      <a:pt x="6" y="21"/>
                    </a:cubicBezTo>
                    <a:cubicBezTo>
                      <a:pt x="4" y="21"/>
                      <a:pt x="3" y="22"/>
                      <a:pt x="1" y="22"/>
                    </a:cubicBezTo>
                    <a:cubicBezTo>
                      <a:pt x="0" y="23"/>
                      <a:pt x="2" y="22"/>
                      <a:pt x="3" y="22"/>
                    </a:cubicBezTo>
                    <a:cubicBezTo>
                      <a:pt x="3" y="22"/>
                      <a:pt x="5" y="22"/>
                      <a:pt x="5" y="22"/>
                    </a:cubicBezTo>
                    <a:cubicBezTo>
                      <a:pt x="10" y="22"/>
                      <a:pt x="2" y="23"/>
                      <a:pt x="3" y="24"/>
                    </a:cubicBezTo>
                    <a:cubicBezTo>
                      <a:pt x="6" y="23"/>
                      <a:pt x="8" y="25"/>
                      <a:pt x="11" y="23"/>
                    </a:cubicBezTo>
                    <a:cubicBezTo>
                      <a:pt x="11" y="23"/>
                      <a:pt x="12" y="23"/>
                      <a:pt x="12" y="24"/>
                    </a:cubicBezTo>
                    <a:cubicBezTo>
                      <a:pt x="10" y="24"/>
                      <a:pt x="10" y="24"/>
                      <a:pt x="8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5"/>
                      <a:pt x="3" y="26"/>
                      <a:pt x="2" y="27"/>
                    </a:cubicBezTo>
                    <a:cubicBezTo>
                      <a:pt x="3" y="27"/>
                      <a:pt x="4" y="26"/>
                      <a:pt x="5" y="27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4" y="27"/>
                      <a:pt x="6" y="27"/>
                      <a:pt x="6" y="27"/>
                    </a:cubicBezTo>
                    <a:cubicBezTo>
                      <a:pt x="7" y="28"/>
                      <a:pt x="5" y="29"/>
                      <a:pt x="4" y="2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" y="29"/>
                      <a:pt x="2" y="29"/>
                      <a:pt x="2" y="29"/>
                    </a:cubicBezTo>
                    <a:cubicBezTo>
                      <a:pt x="4" y="29"/>
                      <a:pt x="5" y="29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0"/>
                      <a:pt x="2" y="30"/>
                      <a:pt x="3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1"/>
                      <a:pt x="4" y="31"/>
                      <a:pt x="3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4" y="32"/>
                      <a:pt x="7" y="31"/>
                      <a:pt x="5" y="32"/>
                    </a:cubicBezTo>
                    <a:cubicBezTo>
                      <a:pt x="7" y="31"/>
                      <a:pt x="5" y="32"/>
                      <a:pt x="6" y="31"/>
                    </a:cubicBezTo>
                    <a:cubicBezTo>
                      <a:pt x="7" y="30"/>
                      <a:pt x="7" y="31"/>
                      <a:pt x="8" y="31"/>
                    </a:cubicBezTo>
                    <a:cubicBezTo>
                      <a:pt x="5" y="32"/>
                      <a:pt x="8" y="32"/>
                      <a:pt x="8" y="32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4" y="34"/>
                      <a:pt x="9" y="33"/>
                      <a:pt x="8" y="34"/>
                    </a:cubicBezTo>
                    <a:cubicBezTo>
                      <a:pt x="7" y="34"/>
                      <a:pt x="5" y="35"/>
                      <a:pt x="5" y="35"/>
                    </a:cubicBezTo>
                    <a:cubicBezTo>
                      <a:pt x="7" y="34"/>
                      <a:pt x="8" y="35"/>
                      <a:pt x="10" y="34"/>
                    </a:cubicBezTo>
                    <a:cubicBezTo>
                      <a:pt x="9" y="35"/>
                      <a:pt x="7" y="35"/>
                      <a:pt x="5" y="36"/>
                    </a:cubicBezTo>
                    <a:cubicBezTo>
                      <a:pt x="7" y="36"/>
                      <a:pt x="4" y="37"/>
                      <a:pt x="7" y="36"/>
                    </a:cubicBezTo>
                    <a:cubicBezTo>
                      <a:pt x="7" y="36"/>
                      <a:pt x="8" y="36"/>
                      <a:pt x="9" y="36"/>
                    </a:cubicBezTo>
                    <a:cubicBezTo>
                      <a:pt x="10" y="36"/>
                      <a:pt x="8" y="36"/>
                      <a:pt x="8" y="37"/>
                    </a:cubicBezTo>
                    <a:cubicBezTo>
                      <a:pt x="8" y="37"/>
                      <a:pt x="10" y="36"/>
                      <a:pt x="11" y="36"/>
                    </a:cubicBezTo>
                    <a:cubicBezTo>
                      <a:pt x="10" y="36"/>
                      <a:pt x="13" y="36"/>
                      <a:pt x="11" y="37"/>
                    </a:cubicBezTo>
                    <a:cubicBezTo>
                      <a:pt x="10" y="38"/>
                      <a:pt x="10" y="36"/>
                      <a:pt x="9" y="37"/>
                    </a:cubicBezTo>
                    <a:cubicBezTo>
                      <a:pt x="10" y="38"/>
                      <a:pt x="13" y="36"/>
                      <a:pt x="14" y="37"/>
                    </a:cubicBezTo>
                    <a:cubicBezTo>
                      <a:pt x="15" y="36"/>
                      <a:pt x="18" y="35"/>
                      <a:pt x="19" y="35"/>
                    </a:cubicBezTo>
                    <a:cubicBezTo>
                      <a:pt x="18" y="36"/>
                      <a:pt x="18" y="35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4" y="38"/>
                      <a:pt x="11" y="37"/>
                      <a:pt x="10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39"/>
                      <a:pt x="8" y="39"/>
                      <a:pt x="8" y="40"/>
                    </a:cubicBezTo>
                    <a:cubicBezTo>
                      <a:pt x="10" y="39"/>
                      <a:pt x="9" y="40"/>
                      <a:pt x="9" y="40"/>
                    </a:cubicBezTo>
                    <a:cubicBezTo>
                      <a:pt x="11" y="40"/>
                      <a:pt x="8" y="40"/>
                      <a:pt x="10" y="40"/>
                    </a:cubicBezTo>
                    <a:cubicBezTo>
                      <a:pt x="10" y="40"/>
                      <a:pt x="13" y="39"/>
                      <a:pt x="12" y="40"/>
                    </a:cubicBezTo>
                    <a:cubicBezTo>
                      <a:pt x="11" y="40"/>
                      <a:pt x="10" y="41"/>
                      <a:pt x="9" y="41"/>
                    </a:cubicBezTo>
                    <a:cubicBezTo>
                      <a:pt x="9" y="42"/>
                      <a:pt x="11" y="41"/>
                      <a:pt x="10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4"/>
                      <a:pt x="11" y="46"/>
                      <a:pt x="16" y="45"/>
                    </a:cubicBezTo>
                    <a:cubicBezTo>
                      <a:pt x="14" y="46"/>
                      <a:pt x="14" y="46"/>
                      <a:pt x="14" y="48"/>
                    </a:cubicBezTo>
                    <a:cubicBezTo>
                      <a:pt x="14" y="47"/>
                      <a:pt x="15" y="47"/>
                      <a:pt x="16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9"/>
                      <a:pt x="15" y="49"/>
                      <a:pt x="17" y="49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1"/>
                      <a:pt x="17" y="50"/>
                      <a:pt x="17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8" y="50"/>
                      <a:pt x="18" y="50"/>
                      <a:pt x="16" y="52"/>
                    </a:cubicBezTo>
                    <a:cubicBezTo>
                      <a:pt x="17" y="52"/>
                      <a:pt x="17" y="51"/>
                      <a:pt x="18" y="51"/>
                    </a:cubicBezTo>
                    <a:cubicBezTo>
                      <a:pt x="17" y="52"/>
                      <a:pt x="17" y="53"/>
                      <a:pt x="19" y="53"/>
                    </a:cubicBezTo>
                    <a:cubicBezTo>
                      <a:pt x="19" y="53"/>
                      <a:pt x="19" y="52"/>
                      <a:pt x="20" y="51"/>
                    </a:cubicBezTo>
                    <a:cubicBezTo>
                      <a:pt x="22" y="50"/>
                      <a:pt x="20" y="52"/>
                      <a:pt x="21" y="51"/>
                    </a:cubicBezTo>
                    <a:cubicBezTo>
                      <a:pt x="21" y="52"/>
                      <a:pt x="20" y="53"/>
                      <a:pt x="20" y="53"/>
                    </a:cubicBezTo>
                    <a:cubicBezTo>
                      <a:pt x="18" y="55"/>
                      <a:pt x="21" y="55"/>
                      <a:pt x="21" y="57"/>
                    </a:cubicBezTo>
                    <a:cubicBezTo>
                      <a:pt x="21" y="57"/>
                      <a:pt x="22" y="56"/>
                      <a:pt x="22" y="56"/>
                    </a:cubicBezTo>
                    <a:cubicBezTo>
                      <a:pt x="21" y="58"/>
                      <a:pt x="24" y="57"/>
                      <a:pt x="23" y="59"/>
                    </a:cubicBezTo>
                    <a:cubicBezTo>
                      <a:pt x="24" y="58"/>
                      <a:pt x="26" y="56"/>
                      <a:pt x="27" y="57"/>
                    </a:cubicBezTo>
                    <a:cubicBezTo>
                      <a:pt x="28" y="56"/>
                      <a:pt x="25" y="59"/>
                      <a:pt x="24" y="60"/>
                    </a:cubicBezTo>
                    <a:cubicBezTo>
                      <a:pt x="25" y="59"/>
                      <a:pt x="26" y="60"/>
                      <a:pt x="26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6" y="60"/>
                      <a:pt x="27" y="59"/>
                      <a:pt x="27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1"/>
                      <a:pt x="26" y="62"/>
                      <a:pt x="27" y="62"/>
                    </a:cubicBezTo>
                    <a:cubicBezTo>
                      <a:pt x="28" y="61"/>
                      <a:pt x="28" y="62"/>
                      <a:pt x="29" y="61"/>
                    </a:cubicBezTo>
                    <a:cubicBezTo>
                      <a:pt x="29" y="61"/>
                      <a:pt x="29" y="61"/>
                      <a:pt x="29" y="62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8" y="62"/>
                      <a:pt x="28" y="63"/>
                    </a:cubicBezTo>
                    <a:cubicBezTo>
                      <a:pt x="28" y="64"/>
                      <a:pt x="29" y="62"/>
                      <a:pt x="30" y="61"/>
                    </a:cubicBezTo>
                    <a:cubicBezTo>
                      <a:pt x="31" y="61"/>
                      <a:pt x="30" y="62"/>
                      <a:pt x="30" y="63"/>
                    </a:cubicBezTo>
                    <a:cubicBezTo>
                      <a:pt x="29" y="63"/>
                      <a:pt x="30" y="62"/>
                      <a:pt x="29" y="62"/>
                    </a:cubicBezTo>
                    <a:cubicBezTo>
                      <a:pt x="28" y="63"/>
                      <a:pt x="29" y="63"/>
                      <a:pt x="29" y="63"/>
                    </a:cubicBezTo>
                    <a:cubicBezTo>
                      <a:pt x="29" y="64"/>
                      <a:pt x="30" y="62"/>
                      <a:pt x="30" y="63"/>
                    </a:cubicBezTo>
                    <a:cubicBezTo>
                      <a:pt x="30" y="63"/>
                      <a:pt x="31" y="63"/>
                      <a:pt x="30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1" y="63"/>
                      <a:pt x="31" y="63"/>
                      <a:pt x="32" y="62"/>
                    </a:cubicBezTo>
                    <a:cubicBezTo>
                      <a:pt x="32" y="62"/>
                      <a:pt x="33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3" y="62"/>
                      <a:pt x="33" y="63"/>
                      <a:pt x="33" y="62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3" y="63"/>
                      <a:pt x="34" y="63"/>
                      <a:pt x="34" y="63"/>
                    </a:cubicBezTo>
                    <a:cubicBezTo>
                      <a:pt x="33" y="64"/>
                      <a:pt x="32" y="66"/>
                      <a:pt x="32" y="67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4" y="66"/>
                      <a:pt x="34" y="66"/>
                      <a:pt x="33" y="67"/>
                    </a:cubicBezTo>
                    <a:cubicBezTo>
                      <a:pt x="33" y="68"/>
                      <a:pt x="37" y="63"/>
                      <a:pt x="37" y="65"/>
                    </a:cubicBezTo>
                    <a:cubicBezTo>
                      <a:pt x="35" y="67"/>
                      <a:pt x="35" y="67"/>
                      <a:pt x="35" y="68"/>
                    </a:cubicBezTo>
                    <a:cubicBezTo>
                      <a:pt x="35" y="67"/>
                      <a:pt x="36" y="67"/>
                      <a:pt x="36" y="67"/>
                    </a:cubicBezTo>
                    <a:cubicBezTo>
                      <a:pt x="36" y="66"/>
                      <a:pt x="35" y="68"/>
                      <a:pt x="36" y="67"/>
                    </a:cubicBezTo>
                    <a:cubicBezTo>
                      <a:pt x="36" y="66"/>
                      <a:pt x="36" y="66"/>
                      <a:pt x="37" y="66"/>
                    </a:cubicBezTo>
                    <a:cubicBezTo>
                      <a:pt x="35" y="70"/>
                      <a:pt x="38" y="68"/>
                      <a:pt x="38" y="71"/>
                    </a:cubicBezTo>
                    <a:cubicBezTo>
                      <a:pt x="39" y="68"/>
                      <a:pt x="39" y="70"/>
                      <a:pt x="40" y="70"/>
                    </a:cubicBezTo>
                    <a:cubicBezTo>
                      <a:pt x="39" y="72"/>
                      <a:pt x="41" y="69"/>
                      <a:pt x="40" y="71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70"/>
                      <a:pt x="44" y="66"/>
                      <a:pt x="43" y="69"/>
                    </a:cubicBezTo>
                    <a:cubicBezTo>
                      <a:pt x="43" y="70"/>
                      <a:pt x="42" y="70"/>
                      <a:pt x="42" y="71"/>
                    </a:cubicBezTo>
                    <a:cubicBezTo>
                      <a:pt x="41" y="73"/>
                      <a:pt x="44" y="69"/>
                      <a:pt x="43" y="72"/>
                    </a:cubicBezTo>
                    <a:cubicBezTo>
                      <a:pt x="44" y="71"/>
                      <a:pt x="44" y="70"/>
                      <a:pt x="45" y="69"/>
                    </a:cubicBezTo>
                    <a:cubicBezTo>
                      <a:pt x="45" y="70"/>
                      <a:pt x="45" y="72"/>
                      <a:pt x="45" y="72"/>
                    </a:cubicBezTo>
                    <a:cubicBezTo>
                      <a:pt x="46" y="72"/>
                      <a:pt x="46" y="71"/>
                      <a:pt x="46" y="72"/>
                    </a:cubicBezTo>
                    <a:cubicBezTo>
                      <a:pt x="46" y="73"/>
                      <a:pt x="45" y="73"/>
                      <a:pt x="45" y="73"/>
                    </a:cubicBezTo>
                    <a:cubicBezTo>
                      <a:pt x="46" y="74"/>
                      <a:pt x="46" y="73"/>
                      <a:pt x="47" y="72"/>
                    </a:cubicBezTo>
                    <a:cubicBezTo>
                      <a:pt x="47" y="74"/>
                      <a:pt x="48" y="74"/>
                      <a:pt x="48" y="75"/>
                    </a:cubicBezTo>
                    <a:cubicBezTo>
                      <a:pt x="50" y="73"/>
                      <a:pt x="49" y="76"/>
                      <a:pt x="50" y="73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51" y="73"/>
                      <a:pt x="51" y="72"/>
                      <a:pt x="52" y="72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6"/>
                      <a:pt x="52" y="74"/>
                      <a:pt x="51" y="75"/>
                    </a:cubicBezTo>
                    <a:cubicBezTo>
                      <a:pt x="52" y="74"/>
                      <a:pt x="52" y="75"/>
                      <a:pt x="52" y="74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3"/>
                      <a:pt x="53" y="73"/>
                      <a:pt x="54" y="72"/>
                    </a:cubicBezTo>
                    <a:cubicBezTo>
                      <a:pt x="54" y="72"/>
                      <a:pt x="53" y="75"/>
                      <a:pt x="53" y="74"/>
                    </a:cubicBezTo>
                    <a:close/>
                    <a:moveTo>
                      <a:pt x="56" y="74"/>
                    </a:moveTo>
                    <a:cubicBezTo>
                      <a:pt x="56" y="74"/>
                      <a:pt x="56" y="74"/>
                      <a:pt x="55" y="74"/>
                    </a:cubicBezTo>
                    <a:cubicBezTo>
                      <a:pt x="56" y="74"/>
                      <a:pt x="56" y="74"/>
                      <a:pt x="56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i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42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2"/>
          <p:cNvSpPr txBox="1"/>
          <p:nvPr/>
        </p:nvSpPr>
        <p:spPr>
          <a:xfrm>
            <a:off x="4725987" y="2667794"/>
            <a:ext cx="5748061" cy="70417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altLang="zh-TW" sz="4000" dirty="0">
                <a:solidFill>
                  <a:schemeClr val="accent6"/>
                </a:solidFill>
                <a:latin typeface="+mj-ea"/>
                <a:ea typeface="+mj-ea"/>
              </a:rPr>
              <a:t>109</a:t>
            </a:r>
            <a:r>
              <a:rPr lang="zh-TW" altLang="en-US" sz="4000" dirty="0">
                <a:solidFill>
                  <a:schemeClr val="accent6"/>
                </a:solidFill>
                <a:latin typeface="+mj-ea"/>
                <a:ea typeface="+mj-ea"/>
              </a:rPr>
              <a:t>升學管道與考試制度</a:t>
            </a:r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2141848" y="2332115"/>
            <a:ext cx="2126939" cy="2195358"/>
            <a:chOff x="495653" y="3505994"/>
            <a:chExt cx="2371709" cy="2448000"/>
          </a:xfrm>
          <a:solidFill>
            <a:schemeClr val="accent6"/>
          </a:solidFill>
        </p:grpSpPr>
        <p:sp>
          <p:nvSpPr>
            <p:cNvPr id="6" name="TextBox 5"/>
            <p:cNvSpPr txBox="1"/>
            <p:nvPr/>
          </p:nvSpPr>
          <p:spPr>
            <a:xfrm>
              <a:off x="495653" y="4090965"/>
              <a:ext cx="1273701" cy="1278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7764" tIns="43882" rIns="87764" bIns="43882" rtlCol="0" anchor="ctr" anchorCtr="1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6600" dirty="0" smtClean="0">
                  <a:ln w="28575">
                    <a:noFill/>
                    <a:prstDash val="solid"/>
                  </a:ln>
                  <a:solidFill>
                    <a:schemeClr val="accent6"/>
                  </a:solidFill>
                  <a:latin typeface="+mj-ea"/>
                  <a:ea typeface="+mj-ea"/>
                </a:rPr>
                <a:t>01</a:t>
              </a:r>
              <a:endParaRPr lang="zh-CN" altLang="en-US" sz="6600" dirty="0">
                <a:ln w="28575">
                  <a:noFill/>
                  <a:prstDash val="solid"/>
                </a:ln>
                <a:solidFill>
                  <a:schemeClr val="accent6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图文框 1"/>
            <p:cNvSpPr>
              <a:spLocks noChangeAspect="1"/>
            </p:cNvSpPr>
            <p:nvPr/>
          </p:nvSpPr>
          <p:spPr>
            <a:xfrm>
              <a:off x="664162" y="3505994"/>
              <a:ext cx="2203200" cy="2448000"/>
            </a:xfrm>
            <a:custGeom>
              <a:avLst/>
              <a:gdLst/>
              <a:ahLst/>
              <a:cxnLst/>
              <a:rect l="l" t="t" r="r" b="b"/>
              <a:pathLst>
                <a:path w="3600000" h="3960440">
                  <a:moveTo>
                    <a:pt x="0" y="0"/>
                  </a:moveTo>
                  <a:lnTo>
                    <a:pt x="3600000" y="0"/>
                  </a:lnTo>
                  <a:lnTo>
                    <a:pt x="3600000" y="3960440"/>
                  </a:lnTo>
                  <a:lnTo>
                    <a:pt x="0" y="3960440"/>
                  </a:lnTo>
                  <a:lnTo>
                    <a:pt x="0" y="2988332"/>
                  </a:lnTo>
                  <a:lnTo>
                    <a:pt x="91440" y="2988332"/>
                  </a:lnTo>
                  <a:lnTo>
                    <a:pt x="91440" y="3869000"/>
                  </a:lnTo>
                  <a:lnTo>
                    <a:pt x="3508560" y="3869000"/>
                  </a:lnTo>
                  <a:lnTo>
                    <a:pt x="3508560" y="91440"/>
                  </a:lnTo>
                  <a:lnTo>
                    <a:pt x="91440" y="91440"/>
                  </a:lnTo>
                  <a:lnTo>
                    <a:pt x="91440" y="972108"/>
                  </a:lnTo>
                  <a:lnTo>
                    <a:pt x="0" y="97210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>
                <a:solidFill>
                  <a:schemeClr val="accent6"/>
                </a:solidFill>
              </a:endParaRPr>
            </a:p>
          </p:txBody>
        </p:sp>
      </p:grp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136014099"/>
              </p:ext>
            </p:extLst>
          </p:nvPr>
        </p:nvGraphicFramePr>
        <p:xfrm>
          <a:off x="6249987" y="3505994"/>
          <a:ext cx="3718705" cy="2160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5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</p:bldLst>
  </p:timing>
  <p:extLst mod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2" b="7748"/>
          <a:stretch/>
        </p:blipFill>
        <p:spPr>
          <a:xfrm>
            <a:off x="2590546" y="1296194"/>
            <a:ext cx="7014082" cy="5260562"/>
          </a:xfrm>
          <a:prstGeom prst="rect">
            <a:avLst/>
          </a:prstGeom>
        </p:spPr>
      </p:pic>
      <p:sp>
        <p:nvSpPr>
          <p:cNvPr id="21" name="文本框 2"/>
          <p:cNvSpPr txBox="1"/>
          <p:nvPr/>
        </p:nvSpPr>
        <p:spPr>
          <a:xfrm>
            <a:off x="1259999" y="666000"/>
            <a:ext cx="994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>
              <a:defRPr sz="32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dirty="0" smtClean="0">
                <a:solidFill>
                  <a:srgbClr val="C00000"/>
                </a:solidFill>
              </a:rPr>
              <a:t>很不習慣替自己做決定的我們，要開始做決定了</a:t>
            </a:r>
            <a:r>
              <a:rPr lang="en-US" altLang="zh-TW" dirty="0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矩形 3"/>
          <p:cNvSpPr/>
          <p:nvPr/>
        </p:nvSpPr>
        <p:spPr>
          <a:xfrm>
            <a:off x="9034768" y="6272511"/>
            <a:ext cx="29669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（圖片來源：</a:t>
            </a:r>
            <a:r>
              <a:rPr lang="en-US" altLang="zh-TW" sz="1400" dirty="0" err="1">
                <a:latin typeface="新細明體" panose="02020500000000000000" pitchFamily="18" charset="-120"/>
                <a:ea typeface="新細明體" panose="02020500000000000000" pitchFamily="18" charset="-120"/>
              </a:rPr>
              <a:t>Yuci</a:t>
            </a:r>
            <a:r>
              <a:rPr lang="zh-TW" altLang="en-US" sz="1400" b="1" dirty="0"/>
              <a:t>，</a:t>
            </a:r>
            <a:r>
              <a:rPr lang="en-US" altLang="zh-TW" sz="1400" b="1" dirty="0"/>
              <a:t>FB</a:t>
            </a:r>
            <a:r>
              <a:rPr lang="zh-TW" altLang="en-US" sz="1400" b="1" dirty="0"/>
              <a:t>粉絲專頁</a:t>
            </a:r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1599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051651" y="404758"/>
            <a:ext cx="8627118" cy="2085488"/>
          </a:xfrm>
          <a:prstGeom prst="rect">
            <a:avLst/>
          </a:prstGeom>
        </p:spPr>
        <p:txBody>
          <a:bodyPr vert="horz" lIns="91461" tIns="45731" rIns="91461" bIns="45731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有任何問題</a:t>
            </a:r>
            <a:endParaRPr lang="en-US" altLang="zh-TW" sz="720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r>
              <a:rPr lang="zh-TW" altLang="en-US" sz="330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歡迎家長到輔導處或來電與輔導老師討論喔</a:t>
            </a:r>
            <a:r>
              <a:rPr lang="en-US" altLang="zh-TW" sz="330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rPr>
              <a:t>!!</a:t>
            </a:r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6" b="20529"/>
          <a:stretch/>
        </p:blipFill>
        <p:spPr>
          <a:xfrm>
            <a:off x="1499033" y="2565498"/>
            <a:ext cx="9225750" cy="4294090"/>
          </a:xfrm>
        </p:spPr>
      </p:pic>
      <p:sp>
        <p:nvSpPr>
          <p:cNvPr id="7" name="矩形 6"/>
          <p:cNvSpPr/>
          <p:nvPr/>
        </p:nvSpPr>
        <p:spPr>
          <a:xfrm>
            <a:off x="7682130" y="6367714"/>
            <a:ext cx="2908841" cy="30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（圖片來源：</a:t>
            </a:r>
            <a:r>
              <a:rPr lang="en-US" altLang="zh-TW" sz="1400" dirty="0" err="1">
                <a:latin typeface="新細明體" panose="02020500000000000000" pitchFamily="18" charset="-120"/>
                <a:ea typeface="新細明體" panose="02020500000000000000" pitchFamily="18" charset="-120"/>
              </a:rPr>
              <a:t>Yuci</a:t>
            </a:r>
            <a:r>
              <a:rPr lang="zh-TW" altLang="en-US" sz="1400" b="1" dirty="0"/>
              <a:t>，</a:t>
            </a:r>
            <a:r>
              <a:rPr lang="en-US" altLang="zh-TW" sz="1400" b="1" dirty="0"/>
              <a:t>FB</a:t>
            </a:r>
            <a:r>
              <a:rPr lang="zh-TW" altLang="en-US" sz="1400" b="1" dirty="0"/>
              <a:t>粉絲專頁</a:t>
            </a:r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）</a:t>
            </a:r>
            <a:endParaRPr lang="zh-TW" altLang="en-US" sz="14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8857883" y="220732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ea typeface="+mn-ea"/>
              </a:rPr>
              <a:t>黃愛伶老師：</a:t>
            </a:r>
            <a:r>
              <a:rPr lang="en-US" altLang="zh-TW" sz="2400" dirty="0" smtClean="0">
                <a:latin typeface="+mn-ea"/>
                <a:ea typeface="+mn-ea"/>
              </a:rPr>
              <a:t>301-303</a:t>
            </a:r>
          </a:p>
          <a:p>
            <a:r>
              <a:rPr lang="zh-TW" altLang="en-US" sz="2400" dirty="0" smtClean="0">
                <a:latin typeface="+mn-ea"/>
                <a:ea typeface="+mn-ea"/>
              </a:rPr>
              <a:t>王柏翔</a:t>
            </a:r>
            <a:r>
              <a:rPr lang="zh-TW" altLang="en-US" sz="2400" dirty="0">
                <a:latin typeface="+mn-ea"/>
                <a:ea typeface="+mn-ea"/>
              </a:rPr>
              <a:t>老師</a:t>
            </a:r>
            <a:r>
              <a:rPr lang="zh-TW" altLang="en-US" sz="2400" dirty="0" smtClean="0">
                <a:latin typeface="+mn-ea"/>
                <a:ea typeface="+mn-ea"/>
              </a:rPr>
              <a:t>：</a:t>
            </a:r>
            <a:r>
              <a:rPr lang="en-US" altLang="zh-TW" sz="2400" dirty="0" smtClean="0">
                <a:latin typeface="+mn-ea"/>
                <a:ea typeface="+mn-ea"/>
              </a:rPr>
              <a:t>304-306</a:t>
            </a:r>
            <a:endParaRPr lang="en-US" altLang="zh-TW" sz="2400" dirty="0">
              <a:latin typeface="+mn-ea"/>
              <a:ea typeface="+mn-ea"/>
            </a:endParaRPr>
          </a:p>
          <a:p>
            <a:endParaRPr lang="zh-TW" altLang="en-US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76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defRPr>
            </a:lvl1pPr>
          </a:lstStyle>
          <a:p>
            <a:pPr algn="l"/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9</a:t>
            </a: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大學入學考試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相關時程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2952763229"/>
              </p:ext>
            </p:extLst>
          </p:nvPr>
        </p:nvGraphicFramePr>
        <p:xfrm>
          <a:off x="763587" y="1600994"/>
          <a:ext cx="8935335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9153361" y="3300930"/>
            <a:ext cx="2478157" cy="2493447"/>
            <a:chOff x="9239580" y="2743200"/>
            <a:chExt cx="2478157" cy="2493447"/>
          </a:xfrm>
        </p:grpSpPr>
        <p:sp>
          <p:nvSpPr>
            <p:cNvPr id="17" name="圓角矩形 16"/>
            <p:cNvSpPr/>
            <p:nvPr/>
          </p:nvSpPr>
          <p:spPr>
            <a:xfrm>
              <a:off x="9239580" y="3770753"/>
              <a:ext cx="2478157" cy="146589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考試</a:t>
              </a:r>
              <a:r>
                <a:rPr lang="zh-TW" altLang="en-US" sz="32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簡章</a:t>
              </a:r>
              <a:endParaRPr lang="en-US" altLang="zh-TW" sz="32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  <a:p>
              <a:pPr algn="ctr"/>
              <a:r>
                <a:rPr lang="zh-TW" altLang="en-US" sz="3200" dirty="0" smtClean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皆</a:t>
              </a:r>
              <a:r>
                <a:rPr lang="zh-TW" altLang="en-US" sz="3200" dirty="0">
                  <a:solidFill>
                    <a:schemeClr val="tx1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已公告</a:t>
              </a:r>
              <a:endParaRPr lang="en-US" altLang="zh-TW" sz="32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  <p:grpSp>
          <p:nvGrpSpPr>
            <p:cNvPr id="18" name="组合 215"/>
            <p:cNvGrpSpPr/>
            <p:nvPr/>
          </p:nvGrpSpPr>
          <p:grpSpPr>
            <a:xfrm>
              <a:off x="9998246" y="2743200"/>
              <a:ext cx="1037729" cy="957264"/>
              <a:chOff x="6410325" y="1171576"/>
              <a:chExt cx="693738" cy="700088"/>
            </a:xfrm>
            <a:noFill/>
          </p:grpSpPr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6410325" y="1171576"/>
                <a:ext cx="693738" cy="700088"/>
              </a:xfrm>
              <a:custGeom>
                <a:avLst/>
                <a:gdLst>
                  <a:gd name="T0" fmla="*/ 276 w 286"/>
                  <a:gd name="T1" fmla="*/ 52 h 289"/>
                  <a:gd name="T2" fmla="*/ 230 w 286"/>
                  <a:gd name="T3" fmla="*/ 6 h 289"/>
                  <a:gd name="T4" fmla="*/ 210 w 286"/>
                  <a:gd name="T5" fmla="*/ 0 h 289"/>
                  <a:gd name="T6" fmla="*/ 141 w 286"/>
                  <a:gd name="T7" fmla="*/ 76 h 289"/>
                  <a:gd name="T8" fmla="*/ 90 w 286"/>
                  <a:gd name="T9" fmla="*/ 128 h 289"/>
                  <a:gd name="T10" fmla="*/ 63 w 286"/>
                  <a:gd name="T11" fmla="*/ 176 h 289"/>
                  <a:gd name="T12" fmla="*/ 48 w 286"/>
                  <a:gd name="T13" fmla="*/ 205 h 289"/>
                  <a:gd name="T14" fmla="*/ 41 w 286"/>
                  <a:gd name="T15" fmla="*/ 226 h 289"/>
                  <a:gd name="T16" fmla="*/ 18 w 286"/>
                  <a:gd name="T17" fmla="*/ 257 h 289"/>
                  <a:gd name="T18" fmla="*/ 33 w 286"/>
                  <a:gd name="T19" fmla="*/ 278 h 289"/>
                  <a:gd name="T20" fmla="*/ 42 w 286"/>
                  <a:gd name="T21" fmla="*/ 276 h 289"/>
                  <a:gd name="T22" fmla="*/ 74 w 286"/>
                  <a:gd name="T23" fmla="*/ 253 h 289"/>
                  <a:gd name="T24" fmla="*/ 80 w 286"/>
                  <a:gd name="T25" fmla="*/ 247 h 289"/>
                  <a:gd name="T26" fmla="*/ 98 w 286"/>
                  <a:gd name="T27" fmla="*/ 232 h 289"/>
                  <a:gd name="T28" fmla="*/ 130 w 286"/>
                  <a:gd name="T29" fmla="*/ 219 h 289"/>
                  <a:gd name="T30" fmla="*/ 138 w 286"/>
                  <a:gd name="T31" fmla="*/ 214 h 289"/>
                  <a:gd name="T32" fmla="*/ 210 w 286"/>
                  <a:gd name="T33" fmla="*/ 142 h 289"/>
                  <a:gd name="T34" fmla="*/ 276 w 286"/>
                  <a:gd name="T35" fmla="*/ 77 h 289"/>
                  <a:gd name="T36" fmla="*/ 286 w 286"/>
                  <a:gd name="T37" fmla="*/ 72 h 289"/>
                  <a:gd name="T38" fmla="*/ 24 w 286"/>
                  <a:gd name="T39" fmla="*/ 269 h 289"/>
                  <a:gd name="T40" fmla="*/ 24 w 286"/>
                  <a:gd name="T41" fmla="*/ 269 h 289"/>
                  <a:gd name="T42" fmla="*/ 28 w 286"/>
                  <a:gd name="T43" fmla="*/ 273 h 289"/>
                  <a:gd name="T44" fmla="*/ 41 w 286"/>
                  <a:gd name="T45" fmla="*/ 270 h 289"/>
                  <a:gd name="T46" fmla="*/ 45 w 286"/>
                  <a:gd name="T47" fmla="*/ 227 h 289"/>
                  <a:gd name="T48" fmla="*/ 41 w 286"/>
                  <a:gd name="T49" fmla="*/ 270 h 289"/>
                  <a:gd name="T50" fmla="*/ 42 w 286"/>
                  <a:gd name="T51" fmla="*/ 220 h 289"/>
                  <a:gd name="T52" fmla="*/ 61 w 286"/>
                  <a:gd name="T53" fmla="*/ 195 h 289"/>
                  <a:gd name="T54" fmla="*/ 66 w 286"/>
                  <a:gd name="T55" fmla="*/ 178 h 289"/>
                  <a:gd name="T56" fmla="*/ 71 w 286"/>
                  <a:gd name="T57" fmla="*/ 161 h 289"/>
                  <a:gd name="T58" fmla="*/ 71 w 286"/>
                  <a:gd name="T59" fmla="*/ 161 h 289"/>
                  <a:gd name="T60" fmla="*/ 106 w 286"/>
                  <a:gd name="T61" fmla="*/ 182 h 289"/>
                  <a:gd name="T62" fmla="*/ 107 w 286"/>
                  <a:gd name="T63" fmla="*/ 184 h 289"/>
                  <a:gd name="T64" fmla="*/ 132 w 286"/>
                  <a:gd name="T65" fmla="*/ 215 h 289"/>
                  <a:gd name="T66" fmla="*/ 264 w 286"/>
                  <a:gd name="T67" fmla="*/ 83 h 289"/>
                  <a:gd name="T68" fmla="*/ 219 w 286"/>
                  <a:gd name="T69" fmla="*/ 130 h 289"/>
                  <a:gd name="T70" fmla="*/ 193 w 286"/>
                  <a:gd name="T71" fmla="*/ 153 h 289"/>
                  <a:gd name="T72" fmla="*/ 135 w 286"/>
                  <a:gd name="T73" fmla="*/ 211 h 289"/>
                  <a:gd name="T74" fmla="*/ 76 w 286"/>
                  <a:gd name="T75" fmla="*/ 156 h 289"/>
                  <a:gd name="T76" fmla="*/ 138 w 286"/>
                  <a:gd name="T77" fmla="*/ 85 h 289"/>
                  <a:gd name="T78" fmla="*/ 176 w 286"/>
                  <a:gd name="T79" fmla="*/ 42 h 289"/>
                  <a:gd name="T80" fmla="*/ 178 w 286"/>
                  <a:gd name="T81" fmla="*/ 40 h 289"/>
                  <a:gd name="T82" fmla="*/ 205 w 286"/>
                  <a:gd name="T83" fmla="*/ 12 h 289"/>
                  <a:gd name="T84" fmla="*/ 213 w 286"/>
                  <a:gd name="T85" fmla="*/ 7 h 289"/>
                  <a:gd name="T86" fmla="*/ 225 w 286"/>
                  <a:gd name="T87" fmla="*/ 7 h 289"/>
                  <a:gd name="T88" fmla="*/ 228 w 286"/>
                  <a:gd name="T89" fmla="*/ 8 h 289"/>
                  <a:gd name="T90" fmla="*/ 231 w 286"/>
                  <a:gd name="T91" fmla="*/ 13 h 289"/>
                  <a:gd name="T92" fmla="*/ 248 w 286"/>
                  <a:gd name="T93" fmla="*/ 26 h 289"/>
                  <a:gd name="T94" fmla="*/ 278 w 286"/>
                  <a:gd name="T95" fmla="*/ 66 h 289"/>
                  <a:gd name="T96" fmla="*/ 278 w 286"/>
                  <a:gd name="T97" fmla="*/ 75 h 289"/>
                  <a:gd name="T98" fmla="*/ 278 w 286"/>
                  <a:gd name="T99" fmla="*/ 7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6" h="289">
                    <a:moveTo>
                      <a:pt x="283" y="68"/>
                    </a:moveTo>
                    <a:cubicBezTo>
                      <a:pt x="283" y="60"/>
                      <a:pt x="279" y="58"/>
                      <a:pt x="276" y="52"/>
                    </a:cubicBezTo>
                    <a:cubicBezTo>
                      <a:pt x="272" y="45"/>
                      <a:pt x="269" y="41"/>
                      <a:pt x="264" y="35"/>
                    </a:cubicBezTo>
                    <a:cubicBezTo>
                      <a:pt x="256" y="23"/>
                      <a:pt x="242" y="13"/>
                      <a:pt x="230" y="6"/>
                    </a:cubicBezTo>
                    <a:cubicBezTo>
                      <a:pt x="226" y="3"/>
                      <a:pt x="217" y="1"/>
                      <a:pt x="213" y="3"/>
                    </a:cubicBezTo>
                    <a:cubicBezTo>
                      <a:pt x="214" y="1"/>
                      <a:pt x="212" y="0"/>
                      <a:pt x="210" y="0"/>
                    </a:cubicBezTo>
                    <a:cubicBezTo>
                      <a:pt x="203" y="10"/>
                      <a:pt x="193" y="17"/>
                      <a:pt x="187" y="28"/>
                    </a:cubicBezTo>
                    <a:cubicBezTo>
                      <a:pt x="170" y="42"/>
                      <a:pt x="157" y="60"/>
                      <a:pt x="141" y="76"/>
                    </a:cubicBezTo>
                    <a:cubicBezTo>
                      <a:pt x="126" y="92"/>
                      <a:pt x="110" y="107"/>
                      <a:pt x="96" y="125"/>
                    </a:cubicBezTo>
                    <a:cubicBezTo>
                      <a:pt x="93" y="125"/>
                      <a:pt x="92" y="127"/>
                      <a:pt x="90" y="128"/>
                    </a:cubicBezTo>
                    <a:cubicBezTo>
                      <a:pt x="81" y="138"/>
                      <a:pt x="72" y="147"/>
                      <a:pt x="64" y="157"/>
                    </a:cubicBezTo>
                    <a:cubicBezTo>
                      <a:pt x="67" y="163"/>
                      <a:pt x="64" y="169"/>
                      <a:pt x="63" y="176"/>
                    </a:cubicBezTo>
                    <a:cubicBezTo>
                      <a:pt x="62" y="178"/>
                      <a:pt x="63" y="180"/>
                      <a:pt x="62" y="182"/>
                    </a:cubicBezTo>
                    <a:cubicBezTo>
                      <a:pt x="60" y="188"/>
                      <a:pt x="51" y="201"/>
                      <a:pt x="48" y="205"/>
                    </a:cubicBezTo>
                    <a:cubicBezTo>
                      <a:pt x="44" y="210"/>
                      <a:pt x="40" y="216"/>
                      <a:pt x="37" y="220"/>
                    </a:cubicBezTo>
                    <a:cubicBezTo>
                      <a:pt x="38" y="222"/>
                      <a:pt x="41" y="222"/>
                      <a:pt x="41" y="226"/>
                    </a:cubicBezTo>
                    <a:cubicBezTo>
                      <a:pt x="33" y="235"/>
                      <a:pt x="23" y="243"/>
                      <a:pt x="15" y="253"/>
                    </a:cubicBezTo>
                    <a:cubicBezTo>
                      <a:pt x="16" y="254"/>
                      <a:pt x="17" y="255"/>
                      <a:pt x="18" y="257"/>
                    </a:cubicBezTo>
                    <a:cubicBezTo>
                      <a:pt x="11" y="264"/>
                      <a:pt x="0" y="277"/>
                      <a:pt x="11" y="286"/>
                    </a:cubicBezTo>
                    <a:cubicBezTo>
                      <a:pt x="23" y="289"/>
                      <a:pt x="28" y="280"/>
                      <a:pt x="33" y="278"/>
                    </a:cubicBezTo>
                    <a:cubicBezTo>
                      <a:pt x="33" y="277"/>
                      <a:pt x="36" y="274"/>
                      <a:pt x="38" y="274"/>
                    </a:cubicBezTo>
                    <a:cubicBezTo>
                      <a:pt x="39" y="275"/>
                      <a:pt x="39" y="277"/>
                      <a:pt x="42" y="276"/>
                    </a:cubicBezTo>
                    <a:cubicBezTo>
                      <a:pt x="51" y="267"/>
                      <a:pt x="59" y="255"/>
                      <a:pt x="69" y="247"/>
                    </a:cubicBezTo>
                    <a:cubicBezTo>
                      <a:pt x="72" y="248"/>
                      <a:pt x="72" y="252"/>
                      <a:pt x="74" y="253"/>
                    </a:cubicBezTo>
                    <a:cubicBezTo>
                      <a:pt x="75" y="253"/>
                      <a:pt x="76" y="252"/>
                      <a:pt x="78" y="253"/>
                    </a:cubicBezTo>
                    <a:cubicBezTo>
                      <a:pt x="79" y="251"/>
                      <a:pt x="78" y="249"/>
                      <a:pt x="80" y="247"/>
                    </a:cubicBezTo>
                    <a:cubicBezTo>
                      <a:pt x="84" y="246"/>
                      <a:pt x="88" y="240"/>
                      <a:pt x="91" y="237"/>
                    </a:cubicBezTo>
                    <a:cubicBezTo>
                      <a:pt x="94" y="235"/>
                      <a:pt x="99" y="234"/>
                      <a:pt x="98" y="232"/>
                    </a:cubicBezTo>
                    <a:cubicBezTo>
                      <a:pt x="99" y="232"/>
                      <a:pt x="100" y="232"/>
                      <a:pt x="100" y="233"/>
                    </a:cubicBezTo>
                    <a:cubicBezTo>
                      <a:pt x="108" y="223"/>
                      <a:pt x="120" y="222"/>
                      <a:pt x="130" y="219"/>
                    </a:cubicBezTo>
                    <a:cubicBezTo>
                      <a:pt x="133" y="218"/>
                      <a:pt x="135" y="221"/>
                      <a:pt x="137" y="219"/>
                    </a:cubicBezTo>
                    <a:cubicBezTo>
                      <a:pt x="139" y="218"/>
                      <a:pt x="138" y="217"/>
                      <a:pt x="138" y="214"/>
                    </a:cubicBezTo>
                    <a:cubicBezTo>
                      <a:pt x="141" y="213"/>
                      <a:pt x="142" y="209"/>
                      <a:pt x="146" y="208"/>
                    </a:cubicBezTo>
                    <a:cubicBezTo>
                      <a:pt x="165" y="183"/>
                      <a:pt x="190" y="165"/>
                      <a:pt x="210" y="142"/>
                    </a:cubicBezTo>
                    <a:cubicBezTo>
                      <a:pt x="218" y="134"/>
                      <a:pt x="227" y="126"/>
                      <a:pt x="234" y="118"/>
                    </a:cubicBezTo>
                    <a:cubicBezTo>
                      <a:pt x="248" y="104"/>
                      <a:pt x="262" y="90"/>
                      <a:pt x="276" y="77"/>
                    </a:cubicBezTo>
                    <a:cubicBezTo>
                      <a:pt x="275" y="79"/>
                      <a:pt x="279" y="77"/>
                      <a:pt x="280" y="76"/>
                    </a:cubicBezTo>
                    <a:cubicBezTo>
                      <a:pt x="282" y="75"/>
                      <a:pt x="285" y="74"/>
                      <a:pt x="286" y="72"/>
                    </a:cubicBezTo>
                    <a:cubicBezTo>
                      <a:pt x="286" y="69"/>
                      <a:pt x="283" y="70"/>
                      <a:pt x="283" y="68"/>
                    </a:cubicBezTo>
                    <a:close/>
                    <a:moveTo>
                      <a:pt x="24" y="269"/>
                    </a:moveTo>
                    <a:cubicBezTo>
                      <a:pt x="22" y="268"/>
                      <a:pt x="26" y="268"/>
                      <a:pt x="25" y="267"/>
                    </a:cubicBezTo>
                    <a:cubicBezTo>
                      <a:pt x="28" y="267"/>
                      <a:pt x="24" y="268"/>
                      <a:pt x="24" y="269"/>
                    </a:cubicBezTo>
                    <a:close/>
                    <a:moveTo>
                      <a:pt x="26" y="275"/>
                    </a:moveTo>
                    <a:cubicBezTo>
                      <a:pt x="25" y="274"/>
                      <a:pt x="28" y="274"/>
                      <a:pt x="28" y="273"/>
                    </a:cubicBezTo>
                    <a:cubicBezTo>
                      <a:pt x="30" y="274"/>
                      <a:pt x="27" y="275"/>
                      <a:pt x="26" y="275"/>
                    </a:cubicBezTo>
                    <a:close/>
                    <a:moveTo>
                      <a:pt x="41" y="270"/>
                    </a:moveTo>
                    <a:cubicBezTo>
                      <a:pt x="35" y="264"/>
                      <a:pt x="29" y="258"/>
                      <a:pt x="20" y="254"/>
                    </a:cubicBezTo>
                    <a:cubicBezTo>
                      <a:pt x="27" y="244"/>
                      <a:pt x="36" y="236"/>
                      <a:pt x="45" y="227"/>
                    </a:cubicBezTo>
                    <a:cubicBezTo>
                      <a:pt x="53" y="232"/>
                      <a:pt x="58" y="239"/>
                      <a:pt x="65" y="244"/>
                    </a:cubicBezTo>
                    <a:cubicBezTo>
                      <a:pt x="58" y="253"/>
                      <a:pt x="50" y="262"/>
                      <a:pt x="41" y="270"/>
                    </a:cubicBezTo>
                    <a:close/>
                    <a:moveTo>
                      <a:pt x="76" y="247"/>
                    </a:moveTo>
                    <a:cubicBezTo>
                      <a:pt x="63" y="239"/>
                      <a:pt x="54" y="228"/>
                      <a:pt x="42" y="220"/>
                    </a:cubicBezTo>
                    <a:cubicBezTo>
                      <a:pt x="47" y="212"/>
                      <a:pt x="54" y="205"/>
                      <a:pt x="58" y="196"/>
                    </a:cubicBezTo>
                    <a:cubicBezTo>
                      <a:pt x="58" y="195"/>
                      <a:pt x="59" y="195"/>
                      <a:pt x="61" y="195"/>
                    </a:cubicBezTo>
                    <a:cubicBezTo>
                      <a:pt x="61" y="194"/>
                      <a:pt x="60" y="194"/>
                      <a:pt x="59" y="194"/>
                    </a:cubicBezTo>
                    <a:cubicBezTo>
                      <a:pt x="64" y="189"/>
                      <a:pt x="65" y="183"/>
                      <a:pt x="66" y="178"/>
                    </a:cubicBezTo>
                    <a:cubicBezTo>
                      <a:pt x="66" y="176"/>
                      <a:pt x="68" y="175"/>
                      <a:pt x="69" y="173"/>
                    </a:cubicBezTo>
                    <a:cubicBezTo>
                      <a:pt x="70" y="170"/>
                      <a:pt x="67" y="163"/>
                      <a:pt x="71" y="161"/>
                    </a:cubicBezTo>
                    <a:cubicBezTo>
                      <a:pt x="71" y="159"/>
                      <a:pt x="67" y="161"/>
                      <a:pt x="69" y="159"/>
                    </a:cubicBezTo>
                    <a:cubicBezTo>
                      <a:pt x="71" y="159"/>
                      <a:pt x="72" y="159"/>
                      <a:pt x="71" y="161"/>
                    </a:cubicBezTo>
                    <a:cubicBezTo>
                      <a:pt x="73" y="162"/>
                      <a:pt x="73" y="160"/>
                      <a:pt x="74" y="160"/>
                    </a:cubicBezTo>
                    <a:cubicBezTo>
                      <a:pt x="86" y="164"/>
                      <a:pt x="97" y="174"/>
                      <a:pt x="106" y="182"/>
                    </a:cubicBezTo>
                    <a:cubicBezTo>
                      <a:pt x="106" y="183"/>
                      <a:pt x="105" y="185"/>
                      <a:pt x="106" y="185"/>
                    </a:cubicBezTo>
                    <a:cubicBezTo>
                      <a:pt x="107" y="185"/>
                      <a:pt x="107" y="184"/>
                      <a:pt x="107" y="184"/>
                    </a:cubicBezTo>
                    <a:cubicBezTo>
                      <a:pt x="109" y="182"/>
                      <a:pt x="111" y="191"/>
                      <a:pt x="114" y="189"/>
                    </a:cubicBezTo>
                    <a:cubicBezTo>
                      <a:pt x="121" y="196"/>
                      <a:pt x="127" y="205"/>
                      <a:pt x="132" y="215"/>
                    </a:cubicBezTo>
                    <a:cubicBezTo>
                      <a:pt x="109" y="219"/>
                      <a:pt x="91" y="231"/>
                      <a:pt x="76" y="247"/>
                    </a:cubicBezTo>
                    <a:close/>
                    <a:moveTo>
                      <a:pt x="264" y="83"/>
                    </a:moveTo>
                    <a:cubicBezTo>
                      <a:pt x="253" y="93"/>
                      <a:pt x="244" y="104"/>
                      <a:pt x="233" y="114"/>
                    </a:cubicBezTo>
                    <a:cubicBezTo>
                      <a:pt x="228" y="119"/>
                      <a:pt x="224" y="125"/>
                      <a:pt x="219" y="130"/>
                    </a:cubicBezTo>
                    <a:cubicBezTo>
                      <a:pt x="216" y="132"/>
                      <a:pt x="214" y="133"/>
                      <a:pt x="212" y="135"/>
                    </a:cubicBezTo>
                    <a:cubicBezTo>
                      <a:pt x="206" y="141"/>
                      <a:pt x="201" y="149"/>
                      <a:pt x="193" y="153"/>
                    </a:cubicBezTo>
                    <a:cubicBezTo>
                      <a:pt x="184" y="164"/>
                      <a:pt x="173" y="172"/>
                      <a:pt x="164" y="182"/>
                    </a:cubicBezTo>
                    <a:cubicBezTo>
                      <a:pt x="155" y="192"/>
                      <a:pt x="146" y="203"/>
                      <a:pt x="135" y="211"/>
                    </a:cubicBezTo>
                    <a:cubicBezTo>
                      <a:pt x="129" y="198"/>
                      <a:pt x="120" y="188"/>
                      <a:pt x="110" y="180"/>
                    </a:cubicBezTo>
                    <a:cubicBezTo>
                      <a:pt x="100" y="171"/>
                      <a:pt x="89" y="162"/>
                      <a:pt x="76" y="156"/>
                    </a:cubicBezTo>
                    <a:cubicBezTo>
                      <a:pt x="74" y="156"/>
                      <a:pt x="72" y="156"/>
                      <a:pt x="70" y="156"/>
                    </a:cubicBezTo>
                    <a:cubicBezTo>
                      <a:pt x="92" y="130"/>
                      <a:pt x="116" y="108"/>
                      <a:pt x="138" y="85"/>
                    </a:cubicBezTo>
                    <a:cubicBezTo>
                      <a:pt x="145" y="79"/>
                      <a:pt x="151" y="71"/>
                      <a:pt x="157" y="64"/>
                    </a:cubicBezTo>
                    <a:cubicBezTo>
                      <a:pt x="164" y="57"/>
                      <a:pt x="170" y="50"/>
                      <a:pt x="176" y="42"/>
                    </a:cubicBezTo>
                    <a:cubicBezTo>
                      <a:pt x="177" y="44"/>
                      <a:pt x="177" y="44"/>
                      <a:pt x="178" y="43"/>
                    </a:cubicBezTo>
                    <a:cubicBezTo>
                      <a:pt x="181" y="42"/>
                      <a:pt x="176" y="42"/>
                      <a:pt x="178" y="40"/>
                    </a:cubicBezTo>
                    <a:cubicBezTo>
                      <a:pt x="185" y="36"/>
                      <a:pt x="189" y="27"/>
                      <a:pt x="197" y="22"/>
                    </a:cubicBezTo>
                    <a:cubicBezTo>
                      <a:pt x="198" y="17"/>
                      <a:pt x="202" y="15"/>
                      <a:pt x="205" y="12"/>
                    </a:cubicBezTo>
                    <a:cubicBezTo>
                      <a:pt x="205" y="12"/>
                      <a:pt x="205" y="14"/>
                      <a:pt x="206" y="14"/>
                    </a:cubicBezTo>
                    <a:cubicBezTo>
                      <a:pt x="207" y="10"/>
                      <a:pt x="211" y="9"/>
                      <a:pt x="213" y="7"/>
                    </a:cubicBezTo>
                    <a:cubicBezTo>
                      <a:pt x="216" y="8"/>
                      <a:pt x="218" y="6"/>
                      <a:pt x="219" y="9"/>
                    </a:cubicBezTo>
                    <a:cubicBezTo>
                      <a:pt x="222" y="8"/>
                      <a:pt x="221" y="6"/>
                      <a:pt x="225" y="7"/>
                    </a:cubicBezTo>
                    <a:cubicBezTo>
                      <a:pt x="228" y="7"/>
                      <a:pt x="225" y="8"/>
                      <a:pt x="225" y="9"/>
                    </a:cubicBezTo>
                    <a:cubicBezTo>
                      <a:pt x="225" y="10"/>
                      <a:pt x="227" y="10"/>
                      <a:pt x="228" y="8"/>
                    </a:cubicBezTo>
                    <a:cubicBezTo>
                      <a:pt x="229" y="8"/>
                      <a:pt x="229" y="10"/>
                      <a:pt x="229" y="11"/>
                    </a:cubicBezTo>
                    <a:cubicBezTo>
                      <a:pt x="230" y="10"/>
                      <a:pt x="232" y="11"/>
                      <a:pt x="231" y="13"/>
                    </a:cubicBezTo>
                    <a:cubicBezTo>
                      <a:pt x="237" y="13"/>
                      <a:pt x="243" y="19"/>
                      <a:pt x="248" y="23"/>
                    </a:cubicBezTo>
                    <a:cubicBezTo>
                      <a:pt x="249" y="24"/>
                      <a:pt x="248" y="24"/>
                      <a:pt x="248" y="26"/>
                    </a:cubicBezTo>
                    <a:cubicBezTo>
                      <a:pt x="249" y="26"/>
                      <a:pt x="250" y="25"/>
                      <a:pt x="251" y="25"/>
                    </a:cubicBezTo>
                    <a:cubicBezTo>
                      <a:pt x="262" y="37"/>
                      <a:pt x="271" y="51"/>
                      <a:pt x="278" y="66"/>
                    </a:cubicBezTo>
                    <a:cubicBezTo>
                      <a:pt x="275" y="74"/>
                      <a:pt x="269" y="78"/>
                      <a:pt x="264" y="83"/>
                    </a:cubicBezTo>
                    <a:close/>
                    <a:moveTo>
                      <a:pt x="278" y="75"/>
                    </a:moveTo>
                    <a:cubicBezTo>
                      <a:pt x="277" y="74"/>
                      <a:pt x="279" y="70"/>
                      <a:pt x="282" y="71"/>
                    </a:cubicBezTo>
                    <a:cubicBezTo>
                      <a:pt x="281" y="73"/>
                      <a:pt x="279" y="73"/>
                      <a:pt x="278" y="75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9"/>
              <p:cNvSpPr>
                <a:spLocks noEditPoints="1"/>
              </p:cNvSpPr>
              <p:nvPr/>
            </p:nvSpPr>
            <p:spPr bwMode="auto">
              <a:xfrm>
                <a:off x="6673850" y="1239838"/>
                <a:ext cx="320675" cy="322263"/>
              </a:xfrm>
              <a:custGeom>
                <a:avLst/>
                <a:gdLst>
                  <a:gd name="T0" fmla="*/ 108 w 132"/>
                  <a:gd name="T1" fmla="*/ 0 h 133"/>
                  <a:gd name="T2" fmla="*/ 96 w 132"/>
                  <a:gd name="T3" fmla="*/ 3 h 133"/>
                  <a:gd name="T4" fmla="*/ 75 w 132"/>
                  <a:gd name="T5" fmla="*/ 18 h 133"/>
                  <a:gd name="T6" fmla="*/ 54 w 132"/>
                  <a:gd name="T7" fmla="*/ 50 h 133"/>
                  <a:gd name="T8" fmla="*/ 46 w 132"/>
                  <a:gd name="T9" fmla="*/ 66 h 133"/>
                  <a:gd name="T10" fmla="*/ 22 w 132"/>
                  <a:gd name="T11" fmla="*/ 105 h 133"/>
                  <a:gd name="T12" fmla="*/ 8 w 132"/>
                  <a:gd name="T13" fmla="*/ 123 h 133"/>
                  <a:gd name="T14" fmla="*/ 0 w 132"/>
                  <a:gd name="T15" fmla="*/ 133 h 133"/>
                  <a:gd name="T16" fmla="*/ 17 w 132"/>
                  <a:gd name="T17" fmla="*/ 121 h 133"/>
                  <a:gd name="T18" fmla="*/ 17 w 132"/>
                  <a:gd name="T19" fmla="*/ 120 h 133"/>
                  <a:gd name="T20" fmla="*/ 126 w 132"/>
                  <a:gd name="T21" fmla="*/ 13 h 133"/>
                  <a:gd name="T22" fmla="*/ 132 w 132"/>
                  <a:gd name="T23" fmla="*/ 12 h 133"/>
                  <a:gd name="T24" fmla="*/ 108 w 132"/>
                  <a:gd name="T25" fmla="*/ 0 h 133"/>
                  <a:gd name="T26" fmla="*/ 125 w 132"/>
                  <a:gd name="T27" fmla="*/ 10 h 133"/>
                  <a:gd name="T28" fmla="*/ 120 w 132"/>
                  <a:gd name="T29" fmla="*/ 12 h 133"/>
                  <a:gd name="T30" fmla="*/ 88 w 132"/>
                  <a:gd name="T31" fmla="*/ 43 h 133"/>
                  <a:gd name="T32" fmla="*/ 60 w 132"/>
                  <a:gd name="T33" fmla="*/ 71 h 133"/>
                  <a:gd name="T34" fmla="*/ 32 w 132"/>
                  <a:gd name="T35" fmla="*/ 98 h 133"/>
                  <a:gd name="T36" fmla="*/ 57 w 132"/>
                  <a:gd name="T37" fmla="*/ 53 h 133"/>
                  <a:gd name="T38" fmla="*/ 70 w 132"/>
                  <a:gd name="T39" fmla="*/ 30 h 133"/>
                  <a:gd name="T40" fmla="*/ 93 w 132"/>
                  <a:gd name="T41" fmla="*/ 7 h 133"/>
                  <a:gd name="T42" fmla="*/ 125 w 132"/>
                  <a:gd name="T43" fmla="*/ 8 h 133"/>
                  <a:gd name="T44" fmla="*/ 125 w 132"/>
                  <a:gd name="T45" fmla="*/ 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133">
                    <a:moveTo>
                      <a:pt x="108" y="0"/>
                    </a:moveTo>
                    <a:cubicBezTo>
                      <a:pt x="103" y="0"/>
                      <a:pt x="99" y="2"/>
                      <a:pt x="96" y="3"/>
                    </a:cubicBezTo>
                    <a:cubicBezTo>
                      <a:pt x="86" y="8"/>
                      <a:pt x="82" y="11"/>
                      <a:pt x="75" y="18"/>
                    </a:cubicBezTo>
                    <a:cubicBezTo>
                      <a:pt x="67" y="27"/>
                      <a:pt x="59" y="38"/>
                      <a:pt x="54" y="50"/>
                    </a:cubicBezTo>
                    <a:cubicBezTo>
                      <a:pt x="52" y="55"/>
                      <a:pt x="49" y="61"/>
                      <a:pt x="46" y="66"/>
                    </a:cubicBezTo>
                    <a:cubicBezTo>
                      <a:pt x="40" y="80"/>
                      <a:pt x="30" y="93"/>
                      <a:pt x="22" y="105"/>
                    </a:cubicBezTo>
                    <a:cubicBezTo>
                      <a:pt x="17" y="111"/>
                      <a:pt x="12" y="117"/>
                      <a:pt x="8" y="123"/>
                    </a:cubicBezTo>
                    <a:cubicBezTo>
                      <a:pt x="5" y="125"/>
                      <a:pt x="1" y="128"/>
                      <a:pt x="0" y="133"/>
                    </a:cubicBezTo>
                    <a:cubicBezTo>
                      <a:pt x="7" y="131"/>
                      <a:pt x="14" y="125"/>
                      <a:pt x="17" y="121"/>
                    </a:cubicBezTo>
                    <a:cubicBezTo>
                      <a:pt x="17" y="121"/>
                      <a:pt x="17" y="121"/>
                      <a:pt x="17" y="120"/>
                    </a:cubicBezTo>
                    <a:cubicBezTo>
                      <a:pt x="51" y="83"/>
                      <a:pt x="88" y="47"/>
                      <a:pt x="126" y="13"/>
                    </a:cubicBezTo>
                    <a:cubicBezTo>
                      <a:pt x="128" y="13"/>
                      <a:pt x="129" y="12"/>
                      <a:pt x="132" y="12"/>
                    </a:cubicBezTo>
                    <a:cubicBezTo>
                      <a:pt x="128" y="3"/>
                      <a:pt x="118" y="0"/>
                      <a:pt x="108" y="0"/>
                    </a:cubicBezTo>
                    <a:close/>
                    <a:moveTo>
                      <a:pt x="125" y="10"/>
                    </a:moveTo>
                    <a:cubicBezTo>
                      <a:pt x="124" y="10"/>
                      <a:pt x="122" y="10"/>
                      <a:pt x="120" y="12"/>
                    </a:cubicBezTo>
                    <a:cubicBezTo>
                      <a:pt x="110" y="21"/>
                      <a:pt x="99" y="32"/>
                      <a:pt x="88" y="43"/>
                    </a:cubicBezTo>
                    <a:cubicBezTo>
                      <a:pt x="79" y="52"/>
                      <a:pt x="70" y="62"/>
                      <a:pt x="60" y="71"/>
                    </a:cubicBezTo>
                    <a:cubicBezTo>
                      <a:pt x="51" y="78"/>
                      <a:pt x="41" y="89"/>
                      <a:pt x="32" y="98"/>
                    </a:cubicBezTo>
                    <a:cubicBezTo>
                      <a:pt x="39" y="86"/>
                      <a:pt x="49" y="70"/>
                      <a:pt x="57" y="53"/>
                    </a:cubicBezTo>
                    <a:cubicBezTo>
                      <a:pt x="61" y="44"/>
                      <a:pt x="64" y="37"/>
                      <a:pt x="70" y="30"/>
                    </a:cubicBezTo>
                    <a:cubicBezTo>
                      <a:pt x="77" y="21"/>
                      <a:pt x="84" y="12"/>
                      <a:pt x="93" y="7"/>
                    </a:cubicBezTo>
                    <a:cubicBezTo>
                      <a:pt x="100" y="3"/>
                      <a:pt x="114" y="1"/>
                      <a:pt x="125" y="8"/>
                    </a:cubicBezTo>
                    <a:cubicBezTo>
                      <a:pt x="124" y="9"/>
                      <a:pt x="124" y="9"/>
                      <a:pt x="125" y="10"/>
                    </a:cubicBez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9" name="群組 38"/>
          <p:cNvGrpSpPr/>
          <p:nvPr/>
        </p:nvGrpSpPr>
        <p:grpSpPr>
          <a:xfrm>
            <a:off x="10173320" y="539039"/>
            <a:ext cx="1552872" cy="708025"/>
            <a:chOff x="9304255" y="433474"/>
            <a:chExt cx="1375577" cy="708025"/>
          </a:xfrm>
        </p:grpSpPr>
        <p:grpSp>
          <p:nvGrpSpPr>
            <p:cNvPr id="40" name="组合 106"/>
            <p:cNvGrpSpPr/>
            <p:nvPr/>
          </p:nvGrpSpPr>
          <p:grpSpPr>
            <a:xfrm>
              <a:off x="9304255" y="433474"/>
              <a:ext cx="512763" cy="708025"/>
              <a:chOff x="8072438" y="3786188"/>
              <a:chExt cx="512763" cy="708025"/>
            </a:xfrm>
            <a:noFill/>
          </p:grpSpPr>
          <p:sp>
            <p:nvSpPr>
              <p:cNvPr id="42" name="Freeform 89"/>
              <p:cNvSpPr>
                <a:spLocks noEditPoints="1"/>
              </p:cNvSpPr>
              <p:nvPr/>
            </p:nvSpPr>
            <p:spPr bwMode="auto">
              <a:xfrm>
                <a:off x="8197850" y="3860800"/>
                <a:ext cx="339725" cy="412750"/>
              </a:xfrm>
              <a:custGeom>
                <a:avLst/>
                <a:gdLst>
                  <a:gd name="T0" fmla="*/ 214 w 214"/>
                  <a:gd name="T1" fmla="*/ 176 h 260"/>
                  <a:gd name="T2" fmla="*/ 214 w 214"/>
                  <a:gd name="T3" fmla="*/ 166 h 260"/>
                  <a:gd name="T4" fmla="*/ 82 w 214"/>
                  <a:gd name="T5" fmla="*/ 185 h 260"/>
                  <a:gd name="T6" fmla="*/ 82 w 214"/>
                  <a:gd name="T7" fmla="*/ 0 h 260"/>
                  <a:gd name="T8" fmla="*/ 0 w 214"/>
                  <a:gd name="T9" fmla="*/ 10 h 260"/>
                  <a:gd name="T10" fmla="*/ 0 w 214"/>
                  <a:gd name="T11" fmla="*/ 260 h 260"/>
                  <a:gd name="T12" fmla="*/ 1 w 214"/>
                  <a:gd name="T13" fmla="*/ 256 h 260"/>
                  <a:gd name="T14" fmla="*/ 1 w 214"/>
                  <a:gd name="T15" fmla="*/ 258 h 260"/>
                  <a:gd name="T16" fmla="*/ 214 w 214"/>
                  <a:gd name="T17" fmla="*/ 229 h 260"/>
                  <a:gd name="T18" fmla="*/ 214 w 214"/>
                  <a:gd name="T19" fmla="*/ 219 h 260"/>
                  <a:gd name="T20" fmla="*/ 82 w 214"/>
                  <a:gd name="T21" fmla="*/ 236 h 260"/>
                  <a:gd name="T22" fmla="*/ 82 w 214"/>
                  <a:gd name="T23" fmla="*/ 221 h 260"/>
                  <a:gd name="T24" fmla="*/ 214 w 214"/>
                  <a:gd name="T25" fmla="*/ 202 h 260"/>
                  <a:gd name="T26" fmla="*/ 214 w 214"/>
                  <a:gd name="T27" fmla="*/ 191 h 260"/>
                  <a:gd name="T28" fmla="*/ 82 w 214"/>
                  <a:gd name="T29" fmla="*/ 210 h 260"/>
                  <a:gd name="T30" fmla="*/ 82 w 214"/>
                  <a:gd name="T31" fmla="*/ 195 h 260"/>
                  <a:gd name="T32" fmla="*/ 214 w 214"/>
                  <a:gd name="T33" fmla="*/ 176 h 260"/>
                  <a:gd name="T34" fmla="*/ 12 w 214"/>
                  <a:gd name="T35" fmla="*/ 246 h 260"/>
                  <a:gd name="T36" fmla="*/ 25 w 214"/>
                  <a:gd name="T37" fmla="*/ 229 h 260"/>
                  <a:gd name="T38" fmla="*/ 56 w 214"/>
                  <a:gd name="T39" fmla="*/ 224 h 260"/>
                  <a:gd name="T40" fmla="*/ 72 w 214"/>
                  <a:gd name="T41" fmla="*/ 238 h 260"/>
                  <a:gd name="T42" fmla="*/ 12 w 214"/>
                  <a:gd name="T43" fmla="*/ 246 h 260"/>
                  <a:gd name="T44" fmla="*/ 77 w 214"/>
                  <a:gd name="T45" fmla="*/ 236 h 260"/>
                  <a:gd name="T46" fmla="*/ 58 w 214"/>
                  <a:gd name="T47" fmla="*/ 219 h 260"/>
                  <a:gd name="T48" fmla="*/ 24 w 214"/>
                  <a:gd name="T49" fmla="*/ 224 h 260"/>
                  <a:gd name="T50" fmla="*/ 5 w 214"/>
                  <a:gd name="T51" fmla="*/ 244 h 260"/>
                  <a:gd name="T52" fmla="*/ 5 w 214"/>
                  <a:gd name="T53" fmla="*/ 15 h 260"/>
                  <a:gd name="T54" fmla="*/ 77 w 214"/>
                  <a:gd name="T55" fmla="*/ 5 h 260"/>
                  <a:gd name="T56" fmla="*/ 77 w 214"/>
                  <a:gd name="T57" fmla="*/ 23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4" h="260">
                    <a:moveTo>
                      <a:pt x="214" y="176"/>
                    </a:moveTo>
                    <a:lnTo>
                      <a:pt x="214" y="166"/>
                    </a:lnTo>
                    <a:lnTo>
                      <a:pt x="82" y="185"/>
                    </a:lnTo>
                    <a:lnTo>
                      <a:pt x="82" y="0"/>
                    </a:lnTo>
                    <a:lnTo>
                      <a:pt x="0" y="10"/>
                    </a:lnTo>
                    <a:lnTo>
                      <a:pt x="0" y="260"/>
                    </a:lnTo>
                    <a:lnTo>
                      <a:pt x="1" y="256"/>
                    </a:lnTo>
                    <a:lnTo>
                      <a:pt x="1" y="258"/>
                    </a:lnTo>
                    <a:lnTo>
                      <a:pt x="214" y="229"/>
                    </a:lnTo>
                    <a:lnTo>
                      <a:pt x="214" y="219"/>
                    </a:lnTo>
                    <a:lnTo>
                      <a:pt x="82" y="236"/>
                    </a:lnTo>
                    <a:lnTo>
                      <a:pt x="82" y="221"/>
                    </a:lnTo>
                    <a:lnTo>
                      <a:pt x="214" y="202"/>
                    </a:lnTo>
                    <a:lnTo>
                      <a:pt x="214" y="191"/>
                    </a:lnTo>
                    <a:lnTo>
                      <a:pt x="82" y="210"/>
                    </a:lnTo>
                    <a:lnTo>
                      <a:pt x="82" y="195"/>
                    </a:lnTo>
                    <a:lnTo>
                      <a:pt x="214" y="176"/>
                    </a:lnTo>
                    <a:close/>
                    <a:moveTo>
                      <a:pt x="12" y="246"/>
                    </a:moveTo>
                    <a:lnTo>
                      <a:pt x="25" y="229"/>
                    </a:lnTo>
                    <a:lnTo>
                      <a:pt x="56" y="224"/>
                    </a:lnTo>
                    <a:lnTo>
                      <a:pt x="72" y="238"/>
                    </a:lnTo>
                    <a:lnTo>
                      <a:pt x="12" y="246"/>
                    </a:lnTo>
                    <a:close/>
                    <a:moveTo>
                      <a:pt x="77" y="236"/>
                    </a:moveTo>
                    <a:lnTo>
                      <a:pt x="58" y="219"/>
                    </a:lnTo>
                    <a:lnTo>
                      <a:pt x="24" y="224"/>
                    </a:lnTo>
                    <a:lnTo>
                      <a:pt x="5" y="244"/>
                    </a:lnTo>
                    <a:lnTo>
                      <a:pt x="5" y="15"/>
                    </a:lnTo>
                    <a:lnTo>
                      <a:pt x="77" y="5"/>
                    </a:lnTo>
                    <a:lnTo>
                      <a:pt x="77" y="23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90"/>
              <p:cNvSpPr>
                <a:spLocks noEditPoints="1"/>
              </p:cNvSpPr>
              <p:nvPr/>
            </p:nvSpPr>
            <p:spPr bwMode="auto">
              <a:xfrm>
                <a:off x="8072438" y="3786188"/>
                <a:ext cx="512763" cy="708025"/>
              </a:xfrm>
              <a:custGeom>
                <a:avLst/>
                <a:gdLst>
                  <a:gd name="T0" fmla="*/ 94 w 188"/>
                  <a:gd name="T1" fmla="*/ 26 h 260"/>
                  <a:gd name="T2" fmla="*/ 172 w 188"/>
                  <a:gd name="T3" fmla="*/ 173 h 260"/>
                  <a:gd name="T4" fmla="*/ 46 w 188"/>
                  <a:gd name="T5" fmla="*/ 94 h 260"/>
                  <a:gd name="T6" fmla="*/ 25 w 188"/>
                  <a:gd name="T7" fmla="*/ 52 h 260"/>
                  <a:gd name="T8" fmla="*/ 24 w 188"/>
                  <a:gd name="T9" fmla="*/ 241 h 260"/>
                  <a:gd name="T10" fmla="*/ 23 w 188"/>
                  <a:gd name="T11" fmla="*/ 46 h 260"/>
                  <a:gd name="T12" fmla="*/ 23 w 188"/>
                  <a:gd name="T13" fmla="*/ 45 h 260"/>
                  <a:gd name="T14" fmla="*/ 26 w 188"/>
                  <a:gd name="T15" fmla="*/ 41 h 260"/>
                  <a:gd name="T16" fmla="*/ 28 w 188"/>
                  <a:gd name="T17" fmla="*/ 37 h 260"/>
                  <a:gd name="T18" fmla="*/ 29 w 188"/>
                  <a:gd name="T19" fmla="*/ 36 h 260"/>
                  <a:gd name="T20" fmla="*/ 31 w 188"/>
                  <a:gd name="T21" fmla="*/ 35 h 260"/>
                  <a:gd name="T22" fmla="*/ 33 w 188"/>
                  <a:gd name="T23" fmla="*/ 34 h 260"/>
                  <a:gd name="T24" fmla="*/ 36 w 188"/>
                  <a:gd name="T25" fmla="*/ 33 h 260"/>
                  <a:gd name="T26" fmla="*/ 170 w 188"/>
                  <a:gd name="T27" fmla="*/ 12 h 260"/>
                  <a:gd name="T28" fmla="*/ 173 w 188"/>
                  <a:gd name="T29" fmla="*/ 14 h 260"/>
                  <a:gd name="T30" fmla="*/ 175 w 188"/>
                  <a:gd name="T31" fmla="*/ 15 h 260"/>
                  <a:gd name="T32" fmla="*/ 157 w 188"/>
                  <a:gd name="T33" fmla="*/ 1 h 260"/>
                  <a:gd name="T34" fmla="*/ 154 w 188"/>
                  <a:gd name="T35" fmla="*/ 0 h 260"/>
                  <a:gd name="T36" fmla="*/ 151 w 188"/>
                  <a:gd name="T37" fmla="*/ 0 h 260"/>
                  <a:gd name="T38" fmla="*/ 16 w 188"/>
                  <a:gd name="T39" fmla="*/ 19 h 260"/>
                  <a:gd name="T40" fmla="*/ 11 w 188"/>
                  <a:gd name="T41" fmla="*/ 20 h 260"/>
                  <a:gd name="T42" fmla="*/ 9 w 188"/>
                  <a:gd name="T43" fmla="*/ 21 h 260"/>
                  <a:gd name="T44" fmla="*/ 7 w 188"/>
                  <a:gd name="T45" fmla="*/ 23 h 260"/>
                  <a:gd name="T46" fmla="*/ 4 w 188"/>
                  <a:gd name="T47" fmla="*/ 26 h 260"/>
                  <a:gd name="T48" fmla="*/ 2 w 188"/>
                  <a:gd name="T49" fmla="*/ 30 h 260"/>
                  <a:gd name="T50" fmla="*/ 1 w 188"/>
                  <a:gd name="T51" fmla="*/ 35 h 260"/>
                  <a:gd name="T52" fmla="*/ 7 w 188"/>
                  <a:gd name="T53" fmla="*/ 243 h 260"/>
                  <a:gd name="T54" fmla="*/ 38 w 188"/>
                  <a:gd name="T55" fmla="*/ 260 h 260"/>
                  <a:gd name="T56" fmla="*/ 188 w 188"/>
                  <a:gd name="T57" fmla="*/ 223 h 260"/>
                  <a:gd name="T58" fmla="*/ 22 w 188"/>
                  <a:gd name="T59" fmla="*/ 247 h 260"/>
                  <a:gd name="T60" fmla="*/ 4 w 188"/>
                  <a:gd name="T61" fmla="*/ 37 h 260"/>
                  <a:gd name="T62" fmla="*/ 4 w 188"/>
                  <a:gd name="T63" fmla="*/ 35 h 260"/>
                  <a:gd name="T64" fmla="*/ 5 w 188"/>
                  <a:gd name="T65" fmla="*/ 30 h 260"/>
                  <a:gd name="T66" fmla="*/ 7 w 188"/>
                  <a:gd name="T67" fmla="*/ 28 h 260"/>
                  <a:gd name="T68" fmla="*/ 9 w 188"/>
                  <a:gd name="T69" fmla="*/ 25 h 260"/>
                  <a:gd name="T70" fmla="*/ 10 w 188"/>
                  <a:gd name="T71" fmla="*/ 23 h 260"/>
                  <a:gd name="T72" fmla="*/ 11 w 188"/>
                  <a:gd name="T73" fmla="*/ 23 h 260"/>
                  <a:gd name="T74" fmla="*/ 13 w 188"/>
                  <a:gd name="T75" fmla="*/ 23 h 260"/>
                  <a:gd name="T76" fmla="*/ 16 w 188"/>
                  <a:gd name="T77" fmla="*/ 22 h 260"/>
                  <a:gd name="T78" fmla="*/ 150 w 188"/>
                  <a:gd name="T79" fmla="*/ 1 h 260"/>
                  <a:gd name="T80" fmla="*/ 152 w 188"/>
                  <a:gd name="T81" fmla="*/ 3 h 260"/>
                  <a:gd name="T82" fmla="*/ 155 w 188"/>
                  <a:gd name="T83" fmla="*/ 4 h 260"/>
                  <a:gd name="T84" fmla="*/ 168 w 188"/>
                  <a:gd name="T85" fmla="*/ 11 h 260"/>
                  <a:gd name="T86" fmla="*/ 34 w 188"/>
                  <a:gd name="T87" fmla="*/ 30 h 260"/>
                  <a:gd name="T88" fmla="*/ 30 w 188"/>
                  <a:gd name="T89" fmla="*/ 32 h 260"/>
                  <a:gd name="T90" fmla="*/ 27 w 188"/>
                  <a:gd name="T91" fmla="*/ 34 h 260"/>
                  <a:gd name="T92" fmla="*/ 25 w 188"/>
                  <a:gd name="T93" fmla="*/ 35 h 260"/>
                  <a:gd name="T94" fmla="*/ 23 w 188"/>
                  <a:gd name="T95" fmla="*/ 40 h 260"/>
                  <a:gd name="T96" fmla="*/ 23 w 188"/>
                  <a:gd name="T97" fmla="*/ 43 h 260"/>
                  <a:gd name="T98" fmla="*/ 21 w 188"/>
                  <a:gd name="T99" fmla="*/ 44 h 260"/>
                  <a:gd name="T100" fmla="*/ 21 w 188"/>
                  <a:gd name="T101" fmla="*/ 46 h 260"/>
                  <a:gd name="T102" fmla="*/ 22 w 188"/>
                  <a:gd name="T103" fmla="*/ 247 h 260"/>
                  <a:gd name="T104" fmla="*/ 40 w 188"/>
                  <a:gd name="T105" fmla="*/ 257 h 260"/>
                  <a:gd name="T106" fmla="*/ 29 w 188"/>
                  <a:gd name="T107" fmla="*/ 52 h 260"/>
                  <a:gd name="T108" fmla="*/ 43 w 188"/>
                  <a:gd name="T109" fmla="*/ 91 h 260"/>
                  <a:gd name="T110" fmla="*/ 175 w 188"/>
                  <a:gd name="T111" fmla="*/ 176 h 260"/>
                  <a:gd name="T112" fmla="*/ 98 w 188"/>
                  <a:gd name="T113" fmla="*/ 29 h 260"/>
                  <a:gd name="T114" fmla="*/ 185 w 188"/>
                  <a:gd name="T115" fmla="*/ 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260">
                    <a:moveTo>
                      <a:pt x="184" y="19"/>
                    </a:moveTo>
                    <a:cubicBezTo>
                      <a:pt x="181" y="16"/>
                      <a:pt x="177" y="15"/>
                      <a:pt x="173" y="15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173"/>
                      <a:pt x="172" y="173"/>
                      <a:pt x="172" y="173"/>
                    </a:cubicBezTo>
                    <a:cubicBezTo>
                      <a:pt x="44" y="191"/>
                      <a:pt x="44" y="191"/>
                      <a:pt x="44" y="191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2" y="35"/>
                      <a:pt x="25" y="43"/>
                      <a:pt x="25" y="52"/>
                    </a:cubicBezTo>
                    <a:cubicBezTo>
                      <a:pt x="25" y="246"/>
                      <a:pt x="25" y="246"/>
                      <a:pt x="25" y="246"/>
                    </a:cubicBezTo>
                    <a:cubicBezTo>
                      <a:pt x="25" y="246"/>
                      <a:pt x="25" y="247"/>
                      <a:pt x="25" y="247"/>
                    </a:cubicBezTo>
                    <a:cubicBezTo>
                      <a:pt x="24" y="246"/>
                      <a:pt x="24" y="243"/>
                      <a:pt x="24" y="241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7"/>
                      <a:pt x="24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5" y="41"/>
                      <a:pt x="26" y="4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39"/>
                      <a:pt x="27" y="39"/>
                    </a:cubicBezTo>
                    <a:cubicBezTo>
                      <a:pt x="27" y="38"/>
                      <a:pt x="28" y="38"/>
                      <a:pt x="28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0" y="36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3"/>
                      <a:pt x="34" y="33"/>
                    </a:cubicBezTo>
                    <a:cubicBezTo>
                      <a:pt x="34" y="33"/>
                      <a:pt x="34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9" y="14"/>
                      <a:pt x="170" y="14"/>
                      <a:pt x="170" y="14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3" y="14"/>
                      <a:pt x="173" y="14"/>
                    </a:cubicBezTo>
                    <a:cubicBezTo>
                      <a:pt x="173" y="14"/>
                      <a:pt x="174" y="14"/>
                      <a:pt x="174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57" y="1"/>
                      <a:pt x="157" y="1"/>
                      <a:pt x="157" y="1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6" y="1"/>
                      <a:pt x="155" y="1"/>
                      <a:pt x="155" y="1"/>
                    </a:cubicBezTo>
                    <a:cubicBezTo>
                      <a:pt x="155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2" y="0"/>
                    </a:cubicBezTo>
                    <a:cubicBezTo>
                      <a:pt x="152" y="0"/>
                      <a:pt x="152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8" y="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5" y="25"/>
                      <a:pt x="4" y="26"/>
                    </a:cubicBezTo>
                    <a:cubicBezTo>
                      <a:pt x="4" y="26"/>
                      <a:pt x="3" y="27"/>
                      <a:pt x="3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1" y="37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6"/>
                      <a:pt x="3" y="241"/>
                      <a:pt x="7" y="24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28" y="255"/>
                      <a:pt x="28" y="256"/>
                      <a:pt x="29" y="256"/>
                    </a:cubicBezTo>
                    <a:cubicBezTo>
                      <a:pt x="32" y="259"/>
                      <a:pt x="35" y="260"/>
                      <a:pt x="38" y="260"/>
                    </a:cubicBezTo>
                    <a:cubicBezTo>
                      <a:pt x="39" y="260"/>
                      <a:pt x="40" y="260"/>
                      <a:pt x="40" y="260"/>
                    </a:cubicBezTo>
                    <a:cubicBezTo>
                      <a:pt x="173" y="241"/>
                      <a:pt x="173" y="241"/>
                      <a:pt x="173" y="241"/>
                    </a:cubicBezTo>
                    <a:cubicBezTo>
                      <a:pt x="181" y="240"/>
                      <a:pt x="188" y="232"/>
                      <a:pt x="188" y="223"/>
                    </a:cubicBezTo>
                    <a:cubicBezTo>
                      <a:pt x="188" y="30"/>
                      <a:pt x="188" y="30"/>
                      <a:pt x="188" y="30"/>
                    </a:cubicBezTo>
                    <a:cubicBezTo>
                      <a:pt x="188" y="25"/>
                      <a:pt x="187" y="22"/>
                      <a:pt x="184" y="19"/>
                    </a:cubicBezTo>
                    <a:close/>
                    <a:moveTo>
                      <a:pt x="22" y="247"/>
                    </a:moveTo>
                    <a:cubicBezTo>
                      <a:pt x="9" y="240"/>
                      <a:pt x="9" y="240"/>
                      <a:pt x="9" y="240"/>
                    </a:cubicBezTo>
                    <a:cubicBezTo>
                      <a:pt x="6" y="238"/>
                      <a:pt x="4" y="235"/>
                      <a:pt x="4" y="23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4"/>
                      <a:pt x="11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149" y="3"/>
                      <a:pt x="149" y="3"/>
                      <a:pt x="149" y="3"/>
                    </a:cubicBez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2" y="3"/>
                      <a:pt x="152" y="3"/>
                    </a:cubicBezTo>
                    <a:cubicBezTo>
                      <a:pt x="152" y="3"/>
                      <a:pt x="153" y="3"/>
                      <a:pt x="153" y="3"/>
                    </a:cubicBezTo>
                    <a:cubicBezTo>
                      <a:pt x="153" y="3"/>
                      <a:pt x="154" y="3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2" y="30"/>
                      <a:pt x="32" y="31"/>
                      <a:pt x="31" y="31"/>
                    </a:cubicBezTo>
                    <a:cubicBezTo>
                      <a:pt x="31" y="31"/>
                      <a:pt x="30" y="31"/>
                      <a:pt x="30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4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4" y="37"/>
                    </a:cubicBezTo>
                    <a:cubicBezTo>
                      <a:pt x="24" y="37"/>
                      <a:pt x="24" y="38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7"/>
                      <a:pt x="21" y="48"/>
                    </a:cubicBezTo>
                    <a:cubicBezTo>
                      <a:pt x="20" y="241"/>
                      <a:pt x="20" y="241"/>
                      <a:pt x="20" y="241"/>
                    </a:cubicBezTo>
                    <a:cubicBezTo>
                      <a:pt x="20" y="243"/>
                      <a:pt x="21" y="245"/>
                      <a:pt x="22" y="247"/>
                    </a:cubicBezTo>
                    <a:close/>
                    <a:moveTo>
                      <a:pt x="185" y="223"/>
                    </a:moveTo>
                    <a:cubicBezTo>
                      <a:pt x="185" y="231"/>
                      <a:pt x="179" y="237"/>
                      <a:pt x="173" y="23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37" y="257"/>
                      <a:pt x="34" y="256"/>
                      <a:pt x="31" y="254"/>
                    </a:cubicBezTo>
                    <a:cubicBezTo>
                      <a:pt x="29" y="252"/>
                      <a:pt x="28" y="249"/>
                      <a:pt x="28" y="246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45"/>
                      <a:pt x="34" y="38"/>
                      <a:pt x="41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95"/>
                      <a:pt x="41" y="195"/>
                      <a:pt x="41" y="195"/>
                    </a:cubicBezTo>
                    <a:cubicBezTo>
                      <a:pt x="175" y="176"/>
                      <a:pt x="175" y="176"/>
                      <a:pt x="175" y="176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7" y="18"/>
                      <a:pt x="180" y="19"/>
                      <a:pt x="182" y="21"/>
                    </a:cubicBezTo>
                    <a:cubicBezTo>
                      <a:pt x="184" y="23"/>
                      <a:pt x="185" y="26"/>
                      <a:pt x="185" y="30"/>
                    </a:cubicBezTo>
                    <a:lnTo>
                      <a:pt x="185" y="2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1" name="文字方塊 40"/>
            <p:cNvSpPr txBox="1"/>
            <p:nvPr/>
          </p:nvSpPr>
          <p:spPr>
            <a:xfrm>
              <a:off x="9817017" y="525831"/>
              <a:ext cx="86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u="sng" dirty="0" smtClean="0">
                  <a:solidFill>
                    <a:srgbClr val="0070C0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手冊</a:t>
              </a:r>
              <a:endParaRPr lang="zh-TW" altLang="en-US" sz="2800" u="sng" dirty="0">
                <a:solidFill>
                  <a:srgbClr val="0070C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4587" y="1372394"/>
            <a:ext cx="2286000" cy="50292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defRPr>
            </a:lvl1pPr>
          </a:lstStyle>
          <a:p>
            <a:pPr algn="l"/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9</a:t>
            </a: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大學入學考試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整理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30587" y="1372394"/>
            <a:ext cx="2819400" cy="50292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249987" y="1372394"/>
            <a:ext cx="3505200" cy="50292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9722662" y="1372394"/>
            <a:ext cx="1937525" cy="502920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73173"/>
              </p:ext>
            </p:extLst>
          </p:nvPr>
        </p:nvGraphicFramePr>
        <p:xfrm>
          <a:off x="458787" y="1341422"/>
          <a:ext cx="11201400" cy="50601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85800"/>
                <a:gridCol w="2286000"/>
                <a:gridCol w="2819400"/>
                <a:gridCol w="3505200"/>
                <a:gridCol w="1905000"/>
              </a:tblGrid>
              <a:tr h="53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名稱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高中英語聽力測驗</a:t>
                      </a:r>
                      <a:endParaRPr lang="zh-TW" sz="18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學科能力測驗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術科考試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指定科目考試</a:t>
                      </a:r>
                      <a:endParaRPr lang="zh-TW" sz="2000" b="1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2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範圍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高中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1-4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冊必修英文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高中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1-4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冊：數、社、自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92075" indent="0" algn="l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高中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1-5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冊：國、英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各術科組自訂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高中全冊</a:t>
                      </a:r>
                      <a:endParaRPr lang="en-US" altLang="zh-TW" sz="2000" kern="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國、英、數甲、數乙、地、歷、公、物、化、生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5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測驗日程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第一次：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108.10.19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第二次：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108.12.14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109.01.17-109.01.18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體育組：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109.01.20-109.01.22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音樂組：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109.01.31-109.02.03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美術組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︰109.02.08-109.02.09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109.07.01-109.07.03</a:t>
                      </a:r>
                      <a:endParaRPr lang="zh-TW" sz="20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1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測驗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用途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7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14600" algn="l"/>
                          <a:tab pos="2606675" algn="l"/>
                        </a:tabLst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個人申請、繁星推薦、考試分發等管道之部分校系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檢定標準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，或部分校系個人申請第二階段審查資料之一。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繁星推薦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、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個人申請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、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考試分發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、離島及原住民學生保送甄試、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科大申請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入學、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警大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、</a:t>
                      </a:r>
                      <a:r>
                        <a:rPr lang="zh-TW" altLang="en-US" sz="18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軍校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甄選、進修學士班、部分國外大學等使用。</a:t>
                      </a:r>
                      <a:endParaRPr lang="zh-TW" sz="18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繁星推薦、申請入學、考試分發及部分大學校系</a:t>
                      </a:r>
                      <a:r>
                        <a:rPr lang="zh-TW" altLang="en-US" sz="20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獨招使用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作為大學考試入學、</a:t>
                      </a:r>
                      <a:r>
                        <a:rPr lang="zh-TW" altLang="en-US" sz="2000" b="1" kern="1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進修學士班分發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之依據。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重要提醒</a:t>
                      </a:r>
                      <a:endParaRPr lang="zh-TW" sz="2000" b="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9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採計英聽科系已公告</a:t>
                      </a:r>
                      <a:endParaRPr lang="zh-TW" altLang="zh-TW" sz="2000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國文級分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=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+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寫作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p"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每科皆</a:t>
                      </a: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15</a:t>
                      </a: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級分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zh-TW" sz="2000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國文全為選擇題</a:t>
                      </a:r>
                      <a:endParaRPr lang="zh-TW" altLang="zh-TW" sz="2000" b="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10173320" y="539039"/>
            <a:ext cx="1552872" cy="708025"/>
            <a:chOff x="9304255" y="433474"/>
            <a:chExt cx="1375577" cy="708025"/>
          </a:xfrm>
        </p:grpSpPr>
        <p:grpSp>
          <p:nvGrpSpPr>
            <p:cNvPr id="15" name="组合 106"/>
            <p:cNvGrpSpPr/>
            <p:nvPr/>
          </p:nvGrpSpPr>
          <p:grpSpPr>
            <a:xfrm>
              <a:off x="9304255" y="433474"/>
              <a:ext cx="512763" cy="708025"/>
              <a:chOff x="8072438" y="3786188"/>
              <a:chExt cx="512763" cy="708025"/>
            </a:xfrm>
            <a:noFill/>
          </p:grpSpPr>
          <p:sp>
            <p:nvSpPr>
              <p:cNvPr id="17" name="Freeform 89"/>
              <p:cNvSpPr>
                <a:spLocks noEditPoints="1"/>
              </p:cNvSpPr>
              <p:nvPr/>
            </p:nvSpPr>
            <p:spPr bwMode="auto">
              <a:xfrm>
                <a:off x="8197850" y="3860800"/>
                <a:ext cx="339725" cy="412750"/>
              </a:xfrm>
              <a:custGeom>
                <a:avLst/>
                <a:gdLst>
                  <a:gd name="T0" fmla="*/ 214 w 214"/>
                  <a:gd name="T1" fmla="*/ 176 h 260"/>
                  <a:gd name="T2" fmla="*/ 214 w 214"/>
                  <a:gd name="T3" fmla="*/ 166 h 260"/>
                  <a:gd name="T4" fmla="*/ 82 w 214"/>
                  <a:gd name="T5" fmla="*/ 185 h 260"/>
                  <a:gd name="T6" fmla="*/ 82 w 214"/>
                  <a:gd name="T7" fmla="*/ 0 h 260"/>
                  <a:gd name="T8" fmla="*/ 0 w 214"/>
                  <a:gd name="T9" fmla="*/ 10 h 260"/>
                  <a:gd name="T10" fmla="*/ 0 w 214"/>
                  <a:gd name="T11" fmla="*/ 260 h 260"/>
                  <a:gd name="T12" fmla="*/ 1 w 214"/>
                  <a:gd name="T13" fmla="*/ 256 h 260"/>
                  <a:gd name="T14" fmla="*/ 1 w 214"/>
                  <a:gd name="T15" fmla="*/ 258 h 260"/>
                  <a:gd name="T16" fmla="*/ 214 w 214"/>
                  <a:gd name="T17" fmla="*/ 229 h 260"/>
                  <a:gd name="T18" fmla="*/ 214 w 214"/>
                  <a:gd name="T19" fmla="*/ 219 h 260"/>
                  <a:gd name="T20" fmla="*/ 82 w 214"/>
                  <a:gd name="T21" fmla="*/ 236 h 260"/>
                  <a:gd name="T22" fmla="*/ 82 w 214"/>
                  <a:gd name="T23" fmla="*/ 221 h 260"/>
                  <a:gd name="T24" fmla="*/ 214 w 214"/>
                  <a:gd name="T25" fmla="*/ 202 h 260"/>
                  <a:gd name="T26" fmla="*/ 214 w 214"/>
                  <a:gd name="T27" fmla="*/ 191 h 260"/>
                  <a:gd name="T28" fmla="*/ 82 w 214"/>
                  <a:gd name="T29" fmla="*/ 210 h 260"/>
                  <a:gd name="T30" fmla="*/ 82 w 214"/>
                  <a:gd name="T31" fmla="*/ 195 h 260"/>
                  <a:gd name="T32" fmla="*/ 214 w 214"/>
                  <a:gd name="T33" fmla="*/ 176 h 260"/>
                  <a:gd name="T34" fmla="*/ 12 w 214"/>
                  <a:gd name="T35" fmla="*/ 246 h 260"/>
                  <a:gd name="T36" fmla="*/ 25 w 214"/>
                  <a:gd name="T37" fmla="*/ 229 h 260"/>
                  <a:gd name="T38" fmla="*/ 56 w 214"/>
                  <a:gd name="T39" fmla="*/ 224 h 260"/>
                  <a:gd name="T40" fmla="*/ 72 w 214"/>
                  <a:gd name="T41" fmla="*/ 238 h 260"/>
                  <a:gd name="T42" fmla="*/ 12 w 214"/>
                  <a:gd name="T43" fmla="*/ 246 h 260"/>
                  <a:gd name="T44" fmla="*/ 77 w 214"/>
                  <a:gd name="T45" fmla="*/ 236 h 260"/>
                  <a:gd name="T46" fmla="*/ 58 w 214"/>
                  <a:gd name="T47" fmla="*/ 219 h 260"/>
                  <a:gd name="T48" fmla="*/ 24 w 214"/>
                  <a:gd name="T49" fmla="*/ 224 h 260"/>
                  <a:gd name="T50" fmla="*/ 5 w 214"/>
                  <a:gd name="T51" fmla="*/ 244 h 260"/>
                  <a:gd name="T52" fmla="*/ 5 w 214"/>
                  <a:gd name="T53" fmla="*/ 15 h 260"/>
                  <a:gd name="T54" fmla="*/ 77 w 214"/>
                  <a:gd name="T55" fmla="*/ 5 h 260"/>
                  <a:gd name="T56" fmla="*/ 77 w 214"/>
                  <a:gd name="T57" fmla="*/ 23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4" h="260">
                    <a:moveTo>
                      <a:pt x="214" y="176"/>
                    </a:moveTo>
                    <a:lnTo>
                      <a:pt x="214" y="166"/>
                    </a:lnTo>
                    <a:lnTo>
                      <a:pt x="82" y="185"/>
                    </a:lnTo>
                    <a:lnTo>
                      <a:pt x="82" y="0"/>
                    </a:lnTo>
                    <a:lnTo>
                      <a:pt x="0" y="10"/>
                    </a:lnTo>
                    <a:lnTo>
                      <a:pt x="0" y="260"/>
                    </a:lnTo>
                    <a:lnTo>
                      <a:pt x="1" y="256"/>
                    </a:lnTo>
                    <a:lnTo>
                      <a:pt x="1" y="258"/>
                    </a:lnTo>
                    <a:lnTo>
                      <a:pt x="214" y="229"/>
                    </a:lnTo>
                    <a:lnTo>
                      <a:pt x="214" y="219"/>
                    </a:lnTo>
                    <a:lnTo>
                      <a:pt x="82" y="236"/>
                    </a:lnTo>
                    <a:lnTo>
                      <a:pt x="82" y="221"/>
                    </a:lnTo>
                    <a:lnTo>
                      <a:pt x="214" y="202"/>
                    </a:lnTo>
                    <a:lnTo>
                      <a:pt x="214" y="191"/>
                    </a:lnTo>
                    <a:lnTo>
                      <a:pt x="82" y="210"/>
                    </a:lnTo>
                    <a:lnTo>
                      <a:pt x="82" y="195"/>
                    </a:lnTo>
                    <a:lnTo>
                      <a:pt x="214" y="176"/>
                    </a:lnTo>
                    <a:close/>
                    <a:moveTo>
                      <a:pt x="12" y="246"/>
                    </a:moveTo>
                    <a:lnTo>
                      <a:pt x="25" y="229"/>
                    </a:lnTo>
                    <a:lnTo>
                      <a:pt x="56" y="224"/>
                    </a:lnTo>
                    <a:lnTo>
                      <a:pt x="72" y="238"/>
                    </a:lnTo>
                    <a:lnTo>
                      <a:pt x="12" y="246"/>
                    </a:lnTo>
                    <a:close/>
                    <a:moveTo>
                      <a:pt x="77" y="236"/>
                    </a:moveTo>
                    <a:lnTo>
                      <a:pt x="58" y="219"/>
                    </a:lnTo>
                    <a:lnTo>
                      <a:pt x="24" y="224"/>
                    </a:lnTo>
                    <a:lnTo>
                      <a:pt x="5" y="244"/>
                    </a:lnTo>
                    <a:lnTo>
                      <a:pt x="5" y="15"/>
                    </a:lnTo>
                    <a:lnTo>
                      <a:pt x="77" y="5"/>
                    </a:lnTo>
                    <a:lnTo>
                      <a:pt x="77" y="23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90"/>
              <p:cNvSpPr>
                <a:spLocks noEditPoints="1"/>
              </p:cNvSpPr>
              <p:nvPr/>
            </p:nvSpPr>
            <p:spPr bwMode="auto">
              <a:xfrm>
                <a:off x="8072438" y="3786188"/>
                <a:ext cx="512763" cy="708025"/>
              </a:xfrm>
              <a:custGeom>
                <a:avLst/>
                <a:gdLst>
                  <a:gd name="T0" fmla="*/ 94 w 188"/>
                  <a:gd name="T1" fmla="*/ 26 h 260"/>
                  <a:gd name="T2" fmla="*/ 172 w 188"/>
                  <a:gd name="T3" fmla="*/ 173 h 260"/>
                  <a:gd name="T4" fmla="*/ 46 w 188"/>
                  <a:gd name="T5" fmla="*/ 94 h 260"/>
                  <a:gd name="T6" fmla="*/ 25 w 188"/>
                  <a:gd name="T7" fmla="*/ 52 h 260"/>
                  <a:gd name="T8" fmla="*/ 24 w 188"/>
                  <a:gd name="T9" fmla="*/ 241 h 260"/>
                  <a:gd name="T10" fmla="*/ 23 w 188"/>
                  <a:gd name="T11" fmla="*/ 46 h 260"/>
                  <a:gd name="T12" fmla="*/ 23 w 188"/>
                  <a:gd name="T13" fmla="*/ 45 h 260"/>
                  <a:gd name="T14" fmla="*/ 26 w 188"/>
                  <a:gd name="T15" fmla="*/ 41 h 260"/>
                  <a:gd name="T16" fmla="*/ 28 w 188"/>
                  <a:gd name="T17" fmla="*/ 37 h 260"/>
                  <a:gd name="T18" fmla="*/ 29 w 188"/>
                  <a:gd name="T19" fmla="*/ 36 h 260"/>
                  <a:gd name="T20" fmla="*/ 31 w 188"/>
                  <a:gd name="T21" fmla="*/ 35 h 260"/>
                  <a:gd name="T22" fmla="*/ 33 w 188"/>
                  <a:gd name="T23" fmla="*/ 34 h 260"/>
                  <a:gd name="T24" fmla="*/ 36 w 188"/>
                  <a:gd name="T25" fmla="*/ 33 h 260"/>
                  <a:gd name="T26" fmla="*/ 170 w 188"/>
                  <a:gd name="T27" fmla="*/ 12 h 260"/>
                  <a:gd name="T28" fmla="*/ 173 w 188"/>
                  <a:gd name="T29" fmla="*/ 14 h 260"/>
                  <a:gd name="T30" fmla="*/ 175 w 188"/>
                  <a:gd name="T31" fmla="*/ 15 h 260"/>
                  <a:gd name="T32" fmla="*/ 157 w 188"/>
                  <a:gd name="T33" fmla="*/ 1 h 260"/>
                  <a:gd name="T34" fmla="*/ 154 w 188"/>
                  <a:gd name="T35" fmla="*/ 0 h 260"/>
                  <a:gd name="T36" fmla="*/ 151 w 188"/>
                  <a:gd name="T37" fmla="*/ 0 h 260"/>
                  <a:gd name="T38" fmla="*/ 16 w 188"/>
                  <a:gd name="T39" fmla="*/ 19 h 260"/>
                  <a:gd name="T40" fmla="*/ 11 w 188"/>
                  <a:gd name="T41" fmla="*/ 20 h 260"/>
                  <a:gd name="T42" fmla="*/ 9 w 188"/>
                  <a:gd name="T43" fmla="*/ 21 h 260"/>
                  <a:gd name="T44" fmla="*/ 7 w 188"/>
                  <a:gd name="T45" fmla="*/ 23 h 260"/>
                  <a:gd name="T46" fmla="*/ 4 w 188"/>
                  <a:gd name="T47" fmla="*/ 26 h 260"/>
                  <a:gd name="T48" fmla="*/ 2 w 188"/>
                  <a:gd name="T49" fmla="*/ 30 h 260"/>
                  <a:gd name="T50" fmla="*/ 1 w 188"/>
                  <a:gd name="T51" fmla="*/ 35 h 260"/>
                  <a:gd name="T52" fmla="*/ 7 w 188"/>
                  <a:gd name="T53" fmla="*/ 243 h 260"/>
                  <a:gd name="T54" fmla="*/ 38 w 188"/>
                  <a:gd name="T55" fmla="*/ 260 h 260"/>
                  <a:gd name="T56" fmla="*/ 188 w 188"/>
                  <a:gd name="T57" fmla="*/ 223 h 260"/>
                  <a:gd name="T58" fmla="*/ 22 w 188"/>
                  <a:gd name="T59" fmla="*/ 247 h 260"/>
                  <a:gd name="T60" fmla="*/ 4 w 188"/>
                  <a:gd name="T61" fmla="*/ 37 h 260"/>
                  <a:gd name="T62" fmla="*/ 4 w 188"/>
                  <a:gd name="T63" fmla="*/ 35 h 260"/>
                  <a:gd name="T64" fmla="*/ 5 w 188"/>
                  <a:gd name="T65" fmla="*/ 30 h 260"/>
                  <a:gd name="T66" fmla="*/ 7 w 188"/>
                  <a:gd name="T67" fmla="*/ 28 h 260"/>
                  <a:gd name="T68" fmla="*/ 9 w 188"/>
                  <a:gd name="T69" fmla="*/ 25 h 260"/>
                  <a:gd name="T70" fmla="*/ 10 w 188"/>
                  <a:gd name="T71" fmla="*/ 23 h 260"/>
                  <a:gd name="T72" fmla="*/ 11 w 188"/>
                  <a:gd name="T73" fmla="*/ 23 h 260"/>
                  <a:gd name="T74" fmla="*/ 13 w 188"/>
                  <a:gd name="T75" fmla="*/ 23 h 260"/>
                  <a:gd name="T76" fmla="*/ 16 w 188"/>
                  <a:gd name="T77" fmla="*/ 22 h 260"/>
                  <a:gd name="T78" fmla="*/ 150 w 188"/>
                  <a:gd name="T79" fmla="*/ 1 h 260"/>
                  <a:gd name="T80" fmla="*/ 152 w 188"/>
                  <a:gd name="T81" fmla="*/ 3 h 260"/>
                  <a:gd name="T82" fmla="*/ 155 w 188"/>
                  <a:gd name="T83" fmla="*/ 4 h 260"/>
                  <a:gd name="T84" fmla="*/ 168 w 188"/>
                  <a:gd name="T85" fmla="*/ 11 h 260"/>
                  <a:gd name="T86" fmla="*/ 34 w 188"/>
                  <a:gd name="T87" fmla="*/ 30 h 260"/>
                  <a:gd name="T88" fmla="*/ 30 w 188"/>
                  <a:gd name="T89" fmla="*/ 32 h 260"/>
                  <a:gd name="T90" fmla="*/ 27 w 188"/>
                  <a:gd name="T91" fmla="*/ 34 h 260"/>
                  <a:gd name="T92" fmla="*/ 25 w 188"/>
                  <a:gd name="T93" fmla="*/ 35 h 260"/>
                  <a:gd name="T94" fmla="*/ 23 w 188"/>
                  <a:gd name="T95" fmla="*/ 40 h 260"/>
                  <a:gd name="T96" fmla="*/ 23 w 188"/>
                  <a:gd name="T97" fmla="*/ 43 h 260"/>
                  <a:gd name="T98" fmla="*/ 21 w 188"/>
                  <a:gd name="T99" fmla="*/ 44 h 260"/>
                  <a:gd name="T100" fmla="*/ 21 w 188"/>
                  <a:gd name="T101" fmla="*/ 46 h 260"/>
                  <a:gd name="T102" fmla="*/ 22 w 188"/>
                  <a:gd name="T103" fmla="*/ 247 h 260"/>
                  <a:gd name="T104" fmla="*/ 40 w 188"/>
                  <a:gd name="T105" fmla="*/ 257 h 260"/>
                  <a:gd name="T106" fmla="*/ 29 w 188"/>
                  <a:gd name="T107" fmla="*/ 52 h 260"/>
                  <a:gd name="T108" fmla="*/ 43 w 188"/>
                  <a:gd name="T109" fmla="*/ 91 h 260"/>
                  <a:gd name="T110" fmla="*/ 175 w 188"/>
                  <a:gd name="T111" fmla="*/ 176 h 260"/>
                  <a:gd name="T112" fmla="*/ 98 w 188"/>
                  <a:gd name="T113" fmla="*/ 29 h 260"/>
                  <a:gd name="T114" fmla="*/ 185 w 188"/>
                  <a:gd name="T115" fmla="*/ 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260">
                    <a:moveTo>
                      <a:pt x="184" y="19"/>
                    </a:moveTo>
                    <a:cubicBezTo>
                      <a:pt x="181" y="16"/>
                      <a:pt x="177" y="15"/>
                      <a:pt x="173" y="15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173"/>
                      <a:pt x="172" y="173"/>
                      <a:pt x="172" y="173"/>
                    </a:cubicBezTo>
                    <a:cubicBezTo>
                      <a:pt x="44" y="191"/>
                      <a:pt x="44" y="191"/>
                      <a:pt x="44" y="191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2" y="35"/>
                      <a:pt x="25" y="43"/>
                      <a:pt x="25" y="52"/>
                    </a:cubicBezTo>
                    <a:cubicBezTo>
                      <a:pt x="25" y="246"/>
                      <a:pt x="25" y="246"/>
                      <a:pt x="25" y="246"/>
                    </a:cubicBezTo>
                    <a:cubicBezTo>
                      <a:pt x="25" y="246"/>
                      <a:pt x="25" y="247"/>
                      <a:pt x="25" y="247"/>
                    </a:cubicBezTo>
                    <a:cubicBezTo>
                      <a:pt x="24" y="246"/>
                      <a:pt x="24" y="243"/>
                      <a:pt x="24" y="241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7"/>
                      <a:pt x="24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5" y="41"/>
                      <a:pt x="26" y="4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39"/>
                      <a:pt x="27" y="39"/>
                    </a:cubicBezTo>
                    <a:cubicBezTo>
                      <a:pt x="27" y="38"/>
                      <a:pt x="28" y="38"/>
                      <a:pt x="28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0" y="36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3"/>
                      <a:pt x="34" y="33"/>
                    </a:cubicBezTo>
                    <a:cubicBezTo>
                      <a:pt x="34" y="33"/>
                      <a:pt x="34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9" y="14"/>
                      <a:pt x="170" y="14"/>
                      <a:pt x="170" y="14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3" y="14"/>
                      <a:pt x="173" y="14"/>
                    </a:cubicBezTo>
                    <a:cubicBezTo>
                      <a:pt x="173" y="14"/>
                      <a:pt x="174" y="14"/>
                      <a:pt x="174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57" y="1"/>
                      <a:pt x="157" y="1"/>
                      <a:pt x="157" y="1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6" y="1"/>
                      <a:pt x="155" y="1"/>
                      <a:pt x="155" y="1"/>
                    </a:cubicBezTo>
                    <a:cubicBezTo>
                      <a:pt x="155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2" y="0"/>
                    </a:cubicBezTo>
                    <a:cubicBezTo>
                      <a:pt x="152" y="0"/>
                      <a:pt x="152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8" y="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5" y="25"/>
                      <a:pt x="4" y="26"/>
                    </a:cubicBezTo>
                    <a:cubicBezTo>
                      <a:pt x="4" y="26"/>
                      <a:pt x="3" y="27"/>
                      <a:pt x="3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1" y="37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6"/>
                      <a:pt x="3" y="241"/>
                      <a:pt x="7" y="24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28" y="255"/>
                      <a:pt x="28" y="256"/>
                      <a:pt x="29" y="256"/>
                    </a:cubicBezTo>
                    <a:cubicBezTo>
                      <a:pt x="32" y="259"/>
                      <a:pt x="35" y="260"/>
                      <a:pt x="38" y="260"/>
                    </a:cubicBezTo>
                    <a:cubicBezTo>
                      <a:pt x="39" y="260"/>
                      <a:pt x="40" y="260"/>
                      <a:pt x="40" y="260"/>
                    </a:cubicBezTo>
                    <a:cubicBezTo>
                      <a:pt x="173" y="241"/>
                      <a:pt x="173" y="241"/>
                      <a:pt x="173" y="241"/>
                    </a:cubicBezTo>
                    <a:cubicBezTo>
                      <a:pt x="181" y="240"/>
                      <a:pt x="188" y="232"/>
                      <a:pt x="188" y="223"/>
                    </a:cubicBezTo>
                    <a:cubicBezTo>
                      <a:pt x="188" y="30"/>
                      <a:pt x="188" y="30"/>
                      <a:pt x="188" y="30"/>
                    </a:cubicBezTo>
                    <a:cubicBezTo>
                      <a:pt x="188" y="25"/>
                      <a:pt x="187" y="22"/>
                      <a:pt x="184" y="19"/>
                    </a:cubicBezTo>
                    <a:close/>
                    <a:moveTo>
                      <a:pt x="22" y="247"/>
                    </a:moveTo>
                    <a:cubicBezTo>
                      <a:pt x="9" y="240"/>
                      <a:pt x="9" y="240"/>
                      <a:pt x="9" y="240"/>
                    </a:cubicBezTo>
                    <a:cubicBezTo>
                      <a:pt x="6" y="238"/>
                      <a:pt x="4" y="235"/>
                      <a:pt x="4" y="23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4"/>
                      <a:pt x="11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149" y="3"/>
                      <a:pt x="149" y="3"/>
                      <a:pt x="149" y="3"/>
                    </a:cubicBez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2" y="3"/>
                      <a:pt x="152" y="3"/>
                    </a:cubicBezTo>
                    <a:cubicBezTo>
                      <a:pt x="152" y="3"/>
                      <a:pt x="153" y="3"/>
                      <a:pt x="153" y="3"/>
                    </a:cubicBezTo>
                    <a:cubicBezTo>
                      <a:pt x="153" y="3"/>
                      <a:pt x="154" y="3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2" y="30"/>
                      <a:pt x="32" y="31"/>
                      <a:pt x="31" y="31"/>
                    </a:cubicBezTo>
                    <a:cubicBezTo>
                      <a:pt x="31" y="31"/>
                      <a:pt x="30" y="31"/>
                      <a:pt x="30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4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4" y="37"/>
                    </a:cubicBezTo>
                    <a:cubicBezTo>
                      <a:pt x="24" y="37"/>
                      <a:pt x="24" y="38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7"/>
                      <a:pt x="21" y="48"/>
                    </a:cubicBezTo>
                    <a:cubicBezTo>
                      <a:pt x="20" y="241"/>
                      <a:pt x="20" y="241"/>
                      <a:pt x="20" y="241"/>
                    </a:cubicBezTo>
                    <a:cubicBezTo>
                      <a:pt x="20" y="243"/>
                      <a:pt x="21" y="245"/>
                      <a:pt x="22" y="247"/>
                    </a:cubicBezTo>
                    <a:close/>
                    <a:moveTo>
                      <a:pt x="185" y="223"/>
                    </a:moveTo>
                    <a:cubicBezTo>
                      <a:pt x="185" y="231"/>
                      <a:pt x="179" y="237"/>
                      <a:pt x="173" y="23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37" y="257"/>
                      <a:pt x="34" y="256"/>
                      <a:pt x="31" y="254"/>
                    </a:cubicBezTo>
                    <a:cubicBezTo>
                      <a:pt x="29" y="252"/>
                      <a:pt x="28" y="249"/>
                      <a:pt x="28" y="246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45"/>
                      <a:pt x="34" y="38"/>
                      <a:pt x="41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95"/>
                      <a:pt x="41" y="195"/>
                      <a:pt x="41" y="195"/>
                    </a:cubicBezTo>
                    <a:cubicBezTo>
                      <a:pt x="175" y="176"/>
                      <a:pt x="175" y="176"/>
                      <a:pt x="175" y="176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7" y="18"/>
                      <a:pt x="180" y="19"/>
                      <a:pt x="182" y="21"/>
                    </a:cubicBezTo>
                    <a:cubicBezTo>
                      <a:pt x="184" y="23"/>
                      <a:pt x="185" y="26"/>
                      <a:pt x="185" y="30"/>
                    </a:cubicBezTo>
                    <a:lnTo>
                      <a:pt x="185" y="2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" name="文字方塊 15"/>
            <p:cNvSpPr txBox="1"/>
            <p:nvPr/>
          </p:nvSpPr>
          <p:spPr>
            <a:xfrm>
              <a:off x="9817017" y="525831"/>
              <a:ext cx="86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u="sng" dirty="0" smtClean="0">
                  <a:solidFill>
                    <a:srgbClr val="0070C0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手冊</a:t>
              </a:r>
              <a:endParaRPr lang="zh-TW" altLang="en-US" sz="2800" u="sng" dirty="0">
                <a:solidFill>
                  <a:srgbClr val="0070C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62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defRPr>
            </a:lvl1pPr>
          </a:lstStyle>
          <a:p>
            <a:pPr algn="l"/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9</a:t>
            </a: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大學入學管道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相關時程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2458215060"/>
              </p:ext>
            </p:extLst>
          </p:nvPr>
        </p:nvGraphicFramePr>
        <p:xfrm>
          <a:off x="259259" y="1448594"/>
          <a:ext cx="8048128" cy="475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矩形 1"/>
          <p:cNvSpPr/>
          <p:nvPr/>
        </p:nvSpPr>
        <p:spPr>
          <a:xfrm>
            <a:off x="2668587" y="2362994"/>
            <a:ext cx="4495800" cy="29718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圖說文字 27"/>
          <p:cNvSpPr/>
          <p:nvPr/>
        </p:nvSpPr>
        <p:spPr>
          <a:xfrm>
            <a:off x="7772865" y="2630311"/>
            <a:ext cx="4079165" cy="2619022"/>
          </a:xfrm>
          <a:prstGeom prst="wedgeRoundRectCallout">
            <a:avLst>
              <a:gd name="adj1" fmla="val -63046"/>
              <a:gd name="adj2" fmla="val -4619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簡章</a:t>
            </a:r>
            <a:r>
              <a:rPr lang="zh-TW" altLang="en-US" sz="3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、校系分則查詢 </a:t>
            </a:r>
            <a:endParaRPr lang="en-US" altLang="zh-TW" sz="3000" dirty="0" smtClean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  <a:p>
            <a:pPr algn="ctr"/>
            <a:r>
              <a:rPr lang="en-US" altLang="zh-TW" sz="3000" dirty="0" smtClean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11/1</a:t>
            </a:r>
            <a:r>
              <a:rPr lang="zh-TW" altLang="en-US" sz="3000" dirty="0">
                <a:solidFill>
                  <a:schemeClr val="tx1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rPr>
              <a:t>公告</a:t>
            </a:r>
            <a:endParaRPr lang="en-US" altLang="zh-TW" sz="3000" dirty="0">
              <a:solidFill>
                <a:schemeClr val="tx1"/>
              </a:solidFill>
              <a:latin typeface="文鼎簽字筆體E" panose="04090A00000000000000" pitchFamily="82" charset="-120"/>
              <a:ea typeface="文鼎簽字筆體E" panose="04090A00000000000000" pitchFamily="82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0173320" y="539039"/>
            <a:ext cx="1552872" cy="708025"/>
            <a:chOff x="9304255" y="433474"/>
            <a:chExt cx="1375577" cy="708025"/>
          </a:xfrm>
        </p:grpSpPr>
        <p:grpSp>
          <p:nvGrpSpPr>
            <p:cNvPr id="12" name="组合 106"/>
            <p:cNvGrpSpPr/>
            <p:nvPr/>
          </p:nvGrpSpPr>
          <p:grpSpPr>
            <a:xfrm>
              <a:off x="9304255" y="433474"/>
              <a:ext cx="512763" cy="708025"/>
              <a:chOff x="8072438" y="3786188"/>
              <a:chExt cx="512763" cy="708025"/>
            </a:xfrm>
            <a:noFill/>
          </p:grpSpPr>
          <p:sp>
            <p:nvSpPr>
              <p:cNvPr id="14" name="Freeform 89"/>
              <p:cNvSpPr>
                <a:spLocks noEditPoints="1"/>
              </p:cNvSpPr>
              <p:nvPr/>
            </p:nvSpPr>
            <p:spPr bwMode="auto">
              <a:xfrm>
                <a:off x="8197850" y="3860800"/>
                <a:ext cx="339725" cy="412750"/>
              </a:xfrm>
              <a:custGeom>
                <a:avLst/>
                <a:gdLst>
                  <a:gd name="T0" fmla="*/ 214 w 214"/>
                  <a:gd name="T1" fmla="*/ 176 h 260"/>
                  <a:gd name="T2" fmla="*/ 214 w 214"/>
                  <a:gd name="T3" fmla="*/ 166 h 260"/>
                  <a:gd name="T4" fmla="*/ 82 w 214"/>
                  <a:gd name="T5" fmla="*/ 185 h 260"/>
                  <a:gd name="T6" fmla="*/ 82 w 214"/>
                  <a:gd name="T7" fmla="*/ 0 h 260"/>
                  <a:gd name="T8" fmla="*/ 0 w 214"/>
                  <a:gd name="T9" fmla="*/ 10 h 260"/>
                  <a:gd name="T10" fmla="*/ 0 w 214"/>
                  <a:gd name="T11" fmla="*/ 260 h 260"/>
                  <a:gd name="T12" fmla="*/ 1 w 214"/>
                  <a:gd name="T13" fmla="*/ 256 h 260"/>
                  <a:gd name="T14" fmla="*/ 1 w 214"/>
                  <a:gd name="T15" fmla="*/ 258 h 260"/>
                  <a:gd name="T16" fmla="*/ 214 w 214"/>
                  <a:gd name="T17" fmla="*/ 229 h 260"/>
                  <a:gd name="T18" fmla="*/ 214 w 214"/>
                  <a:gd name="T19" fmla="*/ 219 h 260"/>
                  <a:gd name="T20" fmla="*/ 82 w 214"/>
                  <a:gd name="T21" fmla="*/ 236 h 260"/>
                  <a:gd name="T22" fmla="*/ 82 w 214"/>
                  <a:gd name="T23" fmla="*/ 221 h 260"/>
                  <a:gd name="T24" fmla="*/ 214 w 214"/>
                  <a:gd name="T25" fmla="*/ 202 h 260"/>
                  <a:gd name="T26" fmla="*/ 214 w 214"/>
                  <a:gd name="T27" fmla="*/ 191 h 260"/>
                  <a:gd name="T28" fmla="*/ 82 w 214"/>
                  <a:gd name="T29" fmla="*/ 210 h 260"/>
                  <a:gd name="T30" fmla="*/ 82 w 214"/>
                  <a:gd name="T31" fmla="*/ 195 h 260"/>
                  <a:gd name="T32" fmla="*/ 214 w 214"/>
                  <a:gd name="T33" fmla="*/ 176 h 260"/>
                  <a:gd name="T34" fmla="*/ 12 w 214"/>
                  <a:gd name="T35" fmla="*/ 246 h 260"/>
                  <a:gd name="T36" fmla="*/ 25 w 214"/>
                  <a:gd name="T37" fmla="*/ 229 h 260"/>
                  <a:gd name="T38" fmla="*/ 56 w 214"/>
                  <a:gd name="T39" fmla="*/ 224 h 260"/>
                  <a:gd name="T40" fmla="*/ 72 w 214"/>
                  <a:gd name="T41" fmla="*/ 238 h 260"/>
                  <a:gd name="T42" fmla="*/ 12 w 214"/>
                  <a:gd name="T43" fmla="*/ 246 h 260"/>
                  <a:gd name="T44" fmla="*/ 77 w 214"/>
                  <a:gd name="T45" fmla="*/ 236 h 260"/>
                  <a:gd name="T46" fmla="*/ 58 w 214"/>
                  <a:gd name="T47" fmla="*/ 219 h 260"/>
                  <a:gd name="T48" fmla="*/ 24 w 214"/>
                  <a:gd name="T49" fmla="*/ 224 h 260"/>
                  <a:gd name="T50" fmla="*/ 5 w 214"/>
                  <a:gd name="T51" fmla="*/ 244 h 260"/>
                  <a:gd name="T52" fmla="*/ 5 w 214"/>
                  <a:gd name="T53" fmla="*/ 15 h 260"/>
                  <a:gd name="T54" fmla="*/ 77 w 214"/>
                  <a:gd name="T55" fmla="*/ 5 h 260"/>
                  <a:gd name="T56" fmla="*/ 77 w 214"/>
                  <a:gd name="T57" fmla="*/ 23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4" h="260">
                    <a:moveTo>
                      <a:pt x="214" y="176"/>
                    </a:moveTo>
                    <a:lnTo>
                      <a:pt x="214" y="166"/>
                    </a:lnTo>
                    <a:lnTo>
                      <a:pt x="82" y="185"/>
                    </a:lnTo>
                    <a:lnTo>
                      <a:pt x="82" y="0"/>
                    </a:lnTo>
                    <a:lnTo>
                      <a:pt x="0" y="10"/>
                    </a:lnTo>
                    <a:lnTo>
                      <a:pt x="0" y="260"/>
                    </a:lnTo>
                    <a:lnTo>
                      <a:pt x="1" y="256"/>
                    </a:lnTo>
                    <a:lnTo>
                      <a:pt x="1" y="258"/>
                    </a:lnTo>
                    <a:lnTo>
                      <a:pt x="214" y="229"/>
                    </a:lnTo>
                    <a:lnTo>
                      <a:pt x="214" y="219"/>
                    </a:lnTo>
                    <a:lnTo>
                      <a:pt x="82" y="236"/>
                    </a:lnTo>
                    <a:lnTo>
                      <a:pt x="82" y="221"/>
                    </a:lnTo>
                    <a:lnTo>
                      <a:pt x="214" y="202"/>
                    </a:lnTo>
                    <a:lnTo>
                      <a:pt x="214" y="191"/>
                    </a:lnTo>
                    <a:lnTo>
                      <a:pt x="82" y="210"/>
                    </a:lnTo>
                    <a:lnTo>
                      <a:pt x="82" y="195"/>
                    </a:lnTo>
                    <a:lnTo>
                      <a:pt x="214" y="176"/>
                    </a:lnTo>
                    <a:close/>
                    <a:moveTo>
                      <a:pt x="12" y="246"/>
                    </a:moveTo>
                    <a:lnTo>
                      <a:pt x="25" y="229"/>
                    </a:lnTo>
                    <a:lnTo>
                      <a:pt x="56" y="224"/>
                    </a:lnTo>
                    <a:lnTo>
                      <a:pt x="72" y="238"/>
                    </a:lnTo>
                    <a:lnTo>
                      <a:pt x="12" y="246"/>
                    </a:lnTo>
                    <a:close/>
                    <a:moveTo>
                      <a:pt x="77" y="236"/>
                    </a:moveTo>
                    <a:lnTo>
                      <a:pt x="58" y="219"/>
                    </a:lnTo>
                    <a:lnTo>
                      <a:pt x="24" y="224"/>
                    </a:lnTo>
                    <a:lnTo>
                      <a:pt x="5" y="244"/>
                    </a:lnTo>
                    <a:lnTo>
                      <a:pt x="5" y="15"/>
                    </a:lnTo>
                    <a:lnTo>
                      <a:pt x="77" y="5"/>
                    </a:lnTo>
                    <a:lnTo>
                      <a:pt x="77" y="23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90"/>
              <p:cNvSpPr>
                <a:spLocks noEditPoints="1"/>
              </p:cNvSpPr>
              <p:nvPr/>
            </p:nvSpPr>
            <p:spPr bwMode="auto">
              <a:xfrm>
                <a:off x="8072438" y="3786188"/>
                <a:ext cx="512763" cy="708025"/>
              </a:xfrm>
              <a:custGeom>
                <a:avLst/>
                <a:gdLst>
                  <a:gd name="T0" fmla="*/ 94 w 188"/>
                  <a:gd name="T1" fmla="*/ 26 h 260"/>
                  <a:gd name="T2" fmla="*/ 172 w 188"/>
                  <a:gd name="T3" fmla="*/ 173 h 260"/>
                  <a:gd name="T4" fmla="*/ 46 w 188"/>
                  <a:gd name="T5" fmla="*/ 94 h 260"/>
                  <a:gd name="T6" fmla="*/ 25 w 188"/>
                  <a:gd name="T7" fmla="*/ 52 h 260"/>
                  <a:gd name="T8" fmla="*/ 24 w 188"/>
                  <a:gd name="T9" fmla="*/ 241 h 260"/>
                  <a:gd name="T10" fmla="*/ 23 w 188"/>
                  <a:gd name="T11" fmla="*/ 46 h 260"/>
                  <a:gd name="T12" fmla="*/ 23 w 188"/>
                  <a:gd name="T13" fmla="*/ 45 h 260"/>
                  <a:gd name="T14" fmla="*/ 26 w 188"/>
                  <a:gd name="T15" fmla="*/ 41 h 260"/>
                  <a:gd name="T16" fmla="*/ 28 w 188"/>
                  <a:gd name="T17" fmla="*/ 37 h 260"/>
                  <a:gd name="T18" fmla="*/ 29 w 188"/>
                  <a:gd name="T19" fmla="*/ 36 h 260"/>
                  <a:gd name="T20" fmla="*/ 31 w 188"/>
                  <a:gd name="T21" fmla="*/ 35 h 260"/>
                  <a:gd name="T22" fmla="*/ 33 w 188"/>
                  <a:gd name="T23" fmla="*/ 34 h 260"/>
                  <a:gd name="T24" fmla="*/ 36 w 188"/>
                  <a:gd name="T25" fmla="*/ 33 h 260"/>
                  <a:gd name="T26" fmla="*/ 170 w 188"/>
                  <a:gd name="T27" fmla="*/ 12 h 260"/>
                  <a:gd name="T28" fmla="*/ 173 w 188"/>
                  <a:gd name="T29" fmla="*/ 14 h 260"/>
                  <a:gd name="T30" fmla="*/ 175 w 188"/>
                  <a:gd name="T31" fmla="*/ 15 h 260"/>
                  <a:gd name="T32" fmla="*/ 157 w 188"/>
                  <a:gd name="T33" fmla="*/ 1 h 260"/>
                  <a:gd name="T34" fmla="*/ 154 w 188"/>
                  <a:gd name="T35" fmla="*/ 0 h 260"/>
                  <a:gd name="T36" fmla="*/ 151 w 188"/>
                  <a:gd name="T37" fmla="*/ 0 h 260"/>
                  <a:gd name="T38" fmla="*/ 16 w 188"/>
                  <a:gd name="T39" fmla="*/ 19 h 260"/>
                  <a:gd name="T40" fmla="*/ 11 w 188"/>
                  <a:gd name="T41" fmla="*/ 20 h 260"/>
                  <a:gd name="T42" fmla="*/ 9 w 188"/>
                  <a:gd name="T43" fmla="*/ 21 h 260"/>
                  <a:gd name="T44" fmla="*/ 7 w 188"/>
                  <a:gd name="T45" fmla="*/ 23 h 260"/>
                  <a:gd name="T46" fmla="*/ 4 w 188"/>
                  <a:gd name="T47" fmla="*/ 26 h 260"/>
                  <a:gd name="T48" fmla="*/ 2 w 188"/>
                  <a:gd name="T49" fmla="*/ 30 h 260"/>
                  <a:gd name="T50" fmla="*/ 1 w 188"/>
                  <a:gd name="T51" fmla="*/ 35 h 260"/>
                  <a:gd name="T52" fmla="*/ 7 w 188"/>
                  <a:gd name="T53" fmla="*/ 243 h 260"/>
                  <a:gd name="T54" fmla="*/ 38 w 188"/>
                  <a:gd name="T55" fmla="*/ 260 h 260"/>
                  <a:gd name="T56" fmla="*/ 188 w 188"/>
                  <a:gd name="T57" fmla="*/ 223 h 260"/>
                  <a:gd name="T58" fmla="*/ 22 w 188"/>
                  <a:gd name="T59" fmla="*/ 247 h 260"/>
                  <a:gd name="T60" fmla="*/ 4 w 188"/>
                  <a:gd name="T61" fmla="*/ 37 h 260"/>
                  <a:gd name="T62" fmla="*/ 4 w 188"/>
                  <a:gd name="T63" fmla="*/ 35 h 260"/>
                  <a:gd name="T64" fmla="*/ 5 w 188"/>
                  <a:gd name="T65" fmla="*/ 30 h 260"/>
                  <a:gd name="T66" fmla="*/ 7 w 188"/>
                  <a:gd name="T67" fmla="*/ 28 h 260"/>
                  <a:gd name="T68" fmla="*/ 9 w 188"/>
                  <a:gd name="T69" fmla="*/ 25 h 260"/>
                  <a:gd name="T70" fmla="*/ 10 w 188"/>
                  <a:gd name="T71" fmla="*/ 23 h 260"/>
                  <a:gd name="T72" fmla="*/ 11 w 188"/>
                  <a:gd name="T73" fmla="*/ 23 h 260"/>
                  <a:gd name="T74" fmla="*/ 13 w 188"/>
                  <a:gd name="T75" fmla="*/ 23 h 260"/>
                  <a:gd name="T76" fmla="*/ 16 w 188"/>
                  <a:gd name="T77" fmla="*/ 22 h 260"/>
                  <a:gd name="T78" fmla="*/ 150 w 188"/>
                  <a:gd name="T79" fmla="*/ 1 h 260"/>
                  <a:gd name="T80" fmla="*/ 152 w 188"/>
                  <a:gd name="T81" fmla="*/ 3 h 260"/>
                  <a:gd name="T82" fmla="*/ 155 w 188"/>
                  <a:gd name="T83" fmla="*/ 4 h 260"/>
                  <a:gd name="T84" fmla="*/ 168 w 188"/>
                  <a:gd name="T85" fmla="*/ 11 h 260"/>
                  <a:gd name="T86" fmla="*/ 34 w 188"/>
                  <a:gd name="T87" fmla="*/ 30 h 260"/>
                  <a:gd name="T88" fmla="*/ 30 w 188"/>
                  <a:gd name="T89" fmla="*/ 32 h 260"/>
                  <a:gd name="T90" fmla="*/ 27 w 188"/>
                  <a:gd name="T91" fmla="*/ 34 h 260"/>
                  <a:gd name="T92" fmla="*/ 25 w 188"/>
                  <a:gd name="T93" fmla="*/ 35 h 260"/>
                  <a:gd name="T94" fmla="*/ 23 w 188"/>
                  <a:gd name="T95" fmla="*/ 40 h 260"/>
                  <a:gd name="T96" fmla="*/ 23 w 188"/>
                  <a:gd name="T97" fmla="*/ 43 h 260"/>
                  <a:gd name="T98" fmla="*/ 21 w 188"/>
                  <a:gd name="T99" fmla="*/ 44 h 260"/>
                  <a:gd name="T100" fmla="*/ 21 w 188"/>
                  <a:gd name="T101" fmla="*/ 46 h 260"/>
                  <a:gd name="T102" fmla="*/ 22 w 188"/>
                  <a:gd name="T103" fmla="*/ 247 h 260"/>
                  <a:gd name="T104" fmla="*/ 40 w 188"/>
                  <a:gd name="T105" fmla="*/ 257 h 260"/>
                  <a:gd name="T106" fmla="*/ 29 w 188"/>
                  <a:gd name="T107" fmla="*/ 52 h 260"/>
                  <a:gd name="T108" fmla="*/ 43 w 188"/>
                  <a:gd name="T109" fmla="*/ 91 h 260"/>
                  <a:gd name="T110" fmla="*/ 175 w 188"/>
                  <a:gd name="T111" fmla="*/ 176 h 260"/>
                  <a:gd name="T112" fmla="*/ 98 w 188"/>
                  <a:gd name="T113" fmla="*/ 29 h 260"/>
                  <a:gd name="T114" fmla="*/ 185 w 188"/>
                  <a:gd name="T115" fmla="*/ 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260">
                    <a:moveTo>
                      <a:pt x="184" y="19"/>
                    </a:moveTo>
                    <a:cubicBezTo>
                      <a:pt x="181" y="16"/>
                      <a:pt x="177" y="15"/>
                      <a:pt x="173" y="15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173"/>
                      <a:pt x="172" y="173"/>
                      <a:pt x="172" y="173"/>
                    </a:cubicBezTo>
                    <a:cubicBezTo>
                      <a:pt x="44" y="191"/>
                      <a:pt x="44" y="191"/>
                      <a:pt x="44" y="191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2" y="35"/>
                      <a:pt x="25" y="43"/>
                      <a:pt x="25" y="52"/>
                    </a:cubicBezTo>
                    <a:cubicBezTo>
                      <a:pt x="25" y="246"/>
                      <a:pt x="25" y="246"/>
                      <a:pt x="25" y="246"/>
                    </a:cubicBezTo>
                    <a:cubicBezTo>
                      <a:pt x="25" y="246"/>
                      <a:pt x="25" y="247"/>
                      <a:pt x="25" y="247"/>
                    </a:cubicBezTo>
                    <a:cubicBezTo>
                      <a:pt x="24" y="246"/>
                      <a:pt x="24" y="243"/>
                      <a:pt x="24" y="241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7"/>
                      <a:pt x="24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5" y="41"/>
                      <a:pt x="26" y="4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39"/>
                      <a:pt x="27" y="39"/>
                    </a:cubicBezTo>
                    <a:cubicBezTo>
                      <a:pt x="27" y="38"/>
                      <a:pt x="28" y="38"/>
                      <a:pt x="28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0" y="36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3"/>
                      <a:pt x="34" y="33"/>
                    </a:cubicBezTo>
                    <a:cubicBezTo>
                      <a:pt x="34" y="33"/>
                      <a:pt x="34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9" y="14"/>
                      <a:pt x="170" y="14"/>
                      <a:pt x="170" y="14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3" y="14"/>
                      <a:pt x="173" y="14"/>
                    </a:cubicBezTo>
                    <a:cubicBezTo>
                      <a:pt x="173" y="14"/>
                      <a:pt x="174" y="14"/>
                      <a:pt x="174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57" y="1"/>
                      <a:pt x="157" y="1"/>
                      <a:pt x="157" y="1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6" y="1"/>
                      <a:pt x="155" y="1"/>
                      <a:pt x="155" y="1"/>
                    </a:cubicBezTo>
                    <a:cubicBezTo>
                      <a:pt x="155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2" y="0"/>
                    </a:cubicBezTo>
                    <a:cubicBezTo>
                      <a:pt x="152" y="0"/>
                      <a:pt x="152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8" y="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5" y="25"/>
                      <a:pt x="4" y="26"/>
                    </a:cubicBezTo>
                    <a:cubicBezTo>
                      <a:pt x="4" y="26"/>
                      <a:pt x="3" y="27"/>
                      <a:pt x="3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1" y="37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6"/>
                      <a:pt x="3" y="241"/>
                      <a:pt x="7" y="24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28" y="255"/>
                      <a:pt x="28" y="256"/>
                      <a:pt x="29" y="256"/>
                    </a:cubicBezTo>
                    <a:cubicBezTo>
                      <a:pt x="32" y="259"/>
                      <a:pt x="35" y="260"/>
                      <a:pt x="38" y="260"/>
                    </a:cubicBezTo>
                    <a:cubicBezTo>
                      <a:pt x="39" y="260"/>
                      <a:pt x="40" y="260"/>
                      <a:pt x="40" y="260"/>
                    </a:cubicBezTo>
                    <a:cubicBezTo>
                      <a:pt x="173" y="241"/>
                      <a:pt x="173" y="241"/>
                      <a:pt x="173" y="241"/>
                    </a:cubicBezTo>
                    <a:cubicBezTo>
                      <a:pt x="181" y="240"/>
                      <a:pt x="188" y="232"/>
                      <a:pt x="188" y="223"/>
                    </a:cubicBezTo>
                    <a:cubicBezTo>
                      <a:pt x="188" y="30"/>
                      <a:pt x="188" y="30"/>
                      <a:pt x="188" y="30"/>
                    </a:cubicBezTo>
                    <a:cubicBezTo>
                      <a:pt x="188" y="25"/>
                      <a:pt x="187" y="22"/>
                      <a:pt x="184" y="19"/>
                    </a:cubicBezTo>
                    <a:close/>
                    <a:moveTo>
                      <a:pt x="22" y="247"/>
                    </a:moveTo>
                    <a:cubicBezTo>
                      <a:pt x="9" y="240"/>
                      <a:pt x="9" y="240"/>
                      <a:pt x="9" y="240"/>
                    </a:cubicBezTo>
                    <a:cubicBezTo>
                      <a:pt x="6" y="238"/>
                      <a:pt x="4" y="235"/>
                      <a:pt x="4" y="23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4"/>
                      <a:pt x="11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149" y="3"/>
                      <a:pt x="149" y="3"/>
                      <a:pt x="149" y="3"/>
                    </a:cubicBez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2" y="3"/>
                      <a:pt x="152" y="3"/>
                    </a:cubicBezTo>
                    <a:cubicBezTo>
                      <a:pt x="152" y="3"/>
                      <a:pt x="153" y="3"/>
                      <a:pt x="153" y="3"/>
                    </a:cubicBezTo>
                    <a:cubicBezTo>
                      <a:pt x="153" y="3"/>
                      <a:pt x="154" y="3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2" y="30"/>
                      <a:pt x="32" y="31"/>
                      <a:pt x="31" y="31"/>
                    </a:cubicBezTo>
                    <a:cubicBezTo>
                      <a:pt x="31" y="31"/>
                      <a:pt x="30" y="31"/>
                      <a:pt x="30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4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4" y="37"/>
                    </a:cubicBezTo>
                    <a:cubicBezTo>
                      <a:pt x="24" y="37"/>
                      <a:pt x="24" y="38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7"/>
                      <a:pt x="21" y="48"/>
                    </a:cubicBezTo>
                    <a:cubicBezTo>
                      <a:pt x="20" y="241"/>
                      <a:pt x="20" y="241"/>
                      <a:pt x="20" y="241"/>
                    </a:cubicBezTo>
                    <a:cubicBezTo>
                      <a:pt x="20" y="243"/>
                      <a:pt x="21" y="245"/>
                      <a:pt x="22" y="247"/>
                    </a:cubicBezTo>
                    <a:close/>
                    <a:moveTo>
                      <a:pt x="185" y="223"/>
                    </a:moveTo>
                    <a:cubicBezTo>
                      <a:pt x="185" y="231"/>
                      <a:pt x="179" y="237"/>
                      <a:pt x="173" y="23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37" y="257"/>
                      <a:pt x="34" y="256"/>
                      <a:pt x="31" y="254"/>
                    </a:cubicBezTo>
                    <a:cubicBezTo>
                      <a:pt x="29" y="252"/>
                      <a:pt x="28" y="249"/>
                      <a:pt x="28" y="246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45"/>
                      <a:pt x="34" y="38"/>
                      <a:pt x="41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95"/>
                      <a:pt x="41" y="195"/>
                      <a:pt x="41" y="195"/>
                    </a:cubicBezTo>
                    <a:cubicBezTo>
                      <a:pt x="175" y="176"/>
                      <a:pt x="175" y="176"/>
                      <a:pt x="175" y="176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7" y="18"/>
                      <a:pt x="180" y="19"/>
                      <a:pt x="182" y="21"/>
                    </a:cubicBezTo>
                    <a:cubicBezTo>
                      <a:pt x="184" y="23"/>
                      <a:pt x="185" y="26"/>
                      <a:pt x="185" y="30"/>
                    </a:cubicBezTo>
                    <a:lnTo>
                      <a:pt x="185" y="2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字方塊 12"/>
            <p:cNvSpPr txBox="1"/>
            <p:nvPr/>
          </p:nvSpPr>
          <p:spPr>
            <a:xfrm>
              <a:off x="9817017" y="525831"/>
              <a:ext cx="86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u="sng" dirty="0" smtClean="0">
                  <a:solidFill>
                    <a:srgbClr val="0070C0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手冊</a:t>
              </a:r>
              <a:endParaRPr lang="zh-TW" altLang="en-US" sz="2800" u="sng" dirty="0">
                <a:solidFill>
                  <a:srgbClr val="0070C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5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149"/>
          <p:cNvGrpSpPr/>
          <p:nvPr/>
        </p:nvGrpSpPr>
        <p:grpSpPr>
          <a:xfrm>
            <a:off x="4344987" y="2108876"/>
            <a:ext cx="3469495" cy="3530718"/>
            <a:chOff x="4556365" y="2413425"/>
            <a:chExt cx="3613568" cy="3680249"/>
          </a:xfrm>
        </p:grpSpPr>
        <p:sp>
          <p:nvSpPr>
            <p:cNvPr id="27" name="TextBox 150"/>
            <p:cNvSpPr txBox="1">
              <a:spLocks noChangeAspect="1"/>
            </p:cNvSpPr>
            <p:nvPr/>
          </p:nvSpPr>
          <p:spPr>
            <a:xfrm>
              <a:off x="4556366" y="2413425"/>
              <a:ext cx="1688610" cy="1688609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+mn-cs"/>
                </a:rPr>
                <a:t>特殊選才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8" name="TextBox 151"/>
            <p:cNvSpPr txBox="1">
              <a:spLocks noChangeAspect="1"/>
            </p:cNvSpPr>
            <p:nvPr/>
          </p:nvSpPr>
          <p:spPr>
            <a:xfrm>
              <a:off x="6481323" y="2413425"/>
              <a:ext cx="1688610" cy="1688609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+mn-cs"/>
                </a:rPr>
                <a:t>個人申請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" name="TextBox 152"/>
            <p:cNvSpPr txBox="1">
              <a:spLocks noChangeAspect="1"/>
            </p:cNvSpPr>
            <p:nvPr/>
          </p:nvSpPr>
          <p:spPr>
            <a:xfrm>
              <a:off x="4556365" y="4405065"/>
              <a:ext cx="1688611" cy="1688609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tint val="50000"/>
                    <a:satMod val="300000"/>
                  </a:srgbClr>
                </a:gs>
                <a:gs pos="35000">
                  <a:srgbClr val="8064A2">
                    <a:tint val="37000"/>
                    <a:satMod val="300000"/>
                  </a:srgbClr>
                </a:gs>
                <a:gs pos="100000">
                  <a:srgbClr val="8064A2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+mn-cs"/>
                </a:rPr>
                <a:t>繁星推薦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TextBox 153"/>
            <p:cNvSpPr txBox="1">
              <a:spLocks noChangeAspect="1"/>
            </p:cNvSpPr>
            <p:nvPr/>
          </p:nvSpPr>
          <p:spPr>
            <a:xfrm>
              <a:off x="6481322" y="4405065"/>
              <a:ext cx="1688611" cy="1688609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rtlCol="0" anchor="ctr" anchorCtr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  <a:cs typeface="+mn-cs"/>
                </a:rPr>
                <a:t>考試分發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  <p:grpSp>
        <p:nvGrpSpPr>
          <p:cNvPr id="138" name="Group 21"/>
          <p:cNvGrpSpPr/>
          <p:nvPr/>
        </p:nvGrpSpPr>
        <p:grpSpPr>
          <a:xfrm>
            <a:off x="458787" y="2225160"/>
            <a:ext cx="3904051" cy="1358070"/>
            <a:chOff x="642910" y="1778920"/>
            <a:chExt cx="2286016" cy="1018315"/>
          </a:xfrm>
        </p:grpSpPr>
        <p:sp>
          <p:nvSpPr>
            <p:cNvPr id="139" name="Rectangle 88"/>
            <p:cNvSpPr/>
            <p:nvPr/>
          </p:nvSpPr>
          <p:spPr>
            <a:xfrm>
              <a:off x="642910" y="2076244"/>
              <a:ext cx="2286016" cy="720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「特殊身分」或「特殊才能」</a:t>
              </a:r>
              <a:endPara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EX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：經濟弱勢／全國性比賽冠軍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itchFamily="34" charset="0"/>
              </a:endParaRPr>
            </a:p>
          </p:txBody>
        </p:sp>
        <p:sp>
          <p:nvSpPr>
            <p:cNvPr id="140" name="Rectangle 89"/>
            <p:cNvSpPr/>
            <p:nvPr/>
          </p:nvSpPr>
          <p:spPr>
            <a:xfrm>
              <a:off x="642910" y="1778920"/>
              <a:ext cx="2254657" cy="392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itchFamily="34" charset="0"/>
                  <a:hlinkClick r:id="rId3" action="ppaction://hlinksldjump"/>
                </a:rPr>
                <a:t>特殊選才</a:t>
              </a:r>
              <a:r>
                <a:rPr lang="en-US" altLang="zh-TW" b="1" dirty="0" smtClean="0">
                  <a:solidFill>
                    <a:srgbClr val="C00000"/>
                  </a:solidFill>
                  <a:latin typeface="+mj-ea"/>
                  <a:ea typeface="+mj-ea"/>
                  <a:cs typeface="Open Sans" pitchFamily="34" charset="0"/>
                </a:rPr>
                <a:t>(</a:t>
              </a:r>
              <a:r>
                <a:rPr lang="zh-TW" altLang="en-US" b="1" dirty="0" smtClean="0">
                  <a:solidFill>
                    <a:srgbClr val="C00000"/>
                  </a:solidFill>
                  <a:latin typeface="+mj-ea"/>
                  <a:ea typeface="+mj-ea"/>
                  <a:cs typeface="Open Sans" pitchFamily="34" charset="0"/>
                </a:rPr>
                <a:t>獨招</a:t>
              </a:r>
              <a:r>
                <a:rPr lang="en-US" altLang="zh-TW" b="1" dirty="0" smtClean="0">
                  <a:solidFill>
                    <a:srgbClr val="C00000"/>
                  </a:solidFill>
                  <a:latin typeface="+mj-ea"/>
                  <a:ea typeface="+mj-ea"/>
                  <a:cs typeface="Open Sans" pitchFamily="34" charset="0"/>
                </a:rPr>
                <a:t>/</a:t>
              </a:r>
              <a:r>
                <a:rPr lang="zh-TW" altLang="en-US" b="1" dirty="0" smtClean="0">
                  <a:solidFill>
                    <a:srgbClr val="C00000"/>
                  </a:solidFill>
                  <a:latin typeface="+mj-ea"/>
                  <a:ea typeface="+mj-ea"/>
                  <a:cs typeface="Open Sans" pitchFamily="34" charset="0"/>
                </a:rPr>
                <a:t>不限申請數</a:t>
              </a:r>
              <a:r>
                <a:rPr lang="en-US" altLang="zh-TW" b="1" dirty="0" smtClean="0">
                  <a:solidFill>
                    <a:srgbClr val="C00000"/>
                  </a:solidFill>
                  <a:latin typeface="+mj-ea"/>
                  <a:ea typeface="+mj-ea"/>
                  <a:cs typeface="Open Sans" pitchFamily="34" charset="0"/>
                </a:rPr>
                <a:t>)</a:t>
              </a:r>
              <a:endParaRPr lang="en-US" sz="2800" b="1" dirty="0">
                <a:solidFill>
                  <a:srgbClr val="C00000"/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</p:grpSp>
      <p:grpSp>
        <p:nvGrpSpPr>
          <p:cNvPr id="141" name="Group 22"/>
          <p:cNvGrpSpPr/>
          <p:nvPr/>
        </p:nvGrpSpPr>
        <p:grpSpPr>
          <a:xfrm>
            <a:off x="458786" y="4139957"/>
            <a:ext cx="3828717" cy="1015910"/>
            <a:chOff x="642909" y="3214692"/>
            <a:chExt cx="2404131" cy="761757"/>
          </a:xfrm>
        </p:grpSpPr>
        <p:sp>
          <p:nvSpPr>
            <p:cNvPr id="142" name="Rectangle 90"/>
            <p:cNvSpPr/>
            <p:nvPr/>
          </p:nvSpPr>
          <p:spPr>
            <a:xfrm>
              <a:off x="642910" y="3561046"/>
              <a:ext cx="2286016" cy="41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在校成績</a:t>
              </a:r>
              <a:r>
                <a:rPr lang="en-US" altLang="zh-TW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+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學測成績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itchFamily="34" charset="0"/>
              </a:endParaRPr>
            </a:p>
          </p:txBody>
        </p:sp>
        <p:sp>
          <p:nvSpPr>
            <p:cNvPr id="143" name="Rectangle 91"/>
            <p:cNvSpPr/>
            <p:nvPr/>
          </p:nvSpPr>
          <p:spPr>
            <a:xfrm>
              <a:off x="642909" y="3214692"/>
              <a:ext cx="2404131" cy="392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itchFamily="34" charset="0"/>
                  <a:hlinkClick r:id="rId4" action="ppaction://hlinksldjump"/>
                </a:rPr>
                <a:t>繁星推薦</a:t>
              </a:r>
              <a:r>
                <a:rPr lang="en-US" altLang="zh-TW" b="1" dirty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(</a:t>
              </a:r>
              <a:r>
                <a:rPr lang="zh-TW" altLang="en-US" b="1" dirty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一所大學的一個學群</a:t>
              </a:r>
              <a:r>
                <a:rPr lang="en-US" altLang="zh-TW" b="1" dirty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)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</p:grpSp>
      <p:grpSp>
        <p:nvGrpSpPr>
          <p:cNvPr id="144" name="Group 23"/>
          <p:cNvGrpSpPr/>
          <p:nvPr/>
        </p:nvGrpSpPr>
        <p:grpSpPr>
          <a:xfrm>
            <a:off x="7545387" y="4139961"/>
            <a:ext cx="4180106" cy="1015911"/>
            <a:chOff x="5934334" y="3214692"/>
            <a:chExt cx="2566756" cy="761757"/>
          </a:xfrm>
        </p:grpSpPr>
        <p:sp>
          <p:nvSpPr>
            <p:cNvPr id="145" name="Rectangle 92"/>
            <p:cNvSpPr/>
            <p:nvPr/>
          </p:nvSpPr>
          <p:spPr>
            <a:xfrm>
              <a:off x="6215073" y="3561046"/>
              <a:ext cx="2286016" cy="41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學測成績＋指考成績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itchFamily="34" charset="0"/>
              </a:endParaRPr>
            </a:p>
          </p:txBody>
        </p:sp>
        <p:sp>
          <p:nvSpPr>
            <p:cNvPr id="146" name="Rectangle 93"/>
            <p:cNvSpPr/>
            <p:nvPr/>
          </p:nvSpPr>
          <p:spPr>
            <a:xfrm>
              <a:off x="5934334" y="3214692"/>
              <a:ext cx="2566756" cy="39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(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可填</a:t>
              </a:r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100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個大學校系</a:t>
              </a:r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)</a:t>
              </a: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itchFamily="34" charset="0"/>
                  <a:hlinkClick r:id="rId5" action="ppaction://hlinksldjump"/>
                </a:rPr>
                <a:t>考試分發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</p:grpSp>
      <p:grpSp>
        <p:nvGrpSpPr>
          <p:cNvPr id="147" name="Group 24"/>
          <p:cNvGrpSpPr/>
          <p:nvPr/>
        </p:nvGrpSpPr>
        <p:grpSpPr>
          <a:xfrm>
            <a:off x="7392987" y="1600994"/>
            <a:ext cx="4343399" cy="2329434"/>
            <a:chOff x="6129364" y="1778920"/>
            <a:chExt cx="2371726" cy="1746670"/>
          </a:xfrm>
        </p:grpSpPr>
        <p:sp>
          <p:nvSpPr>
            <p:cNvPr id="148" name="Rectangle 94"/>
            <p:cNvSpPr/>
            <p:nvPr/>
          </p:nvSpPr>
          <p:spPr>
            <a:xfrm>
              <a:off x="6379019" y="2071684"/>
              <a:ext cx="2122070" cy="1453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學測成績</a:t>
              </a:r>
              <a:r>
                <a:rPr lang="en-US" altLang="zh-TW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+</a:t>
              </a: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第二階段甄試</a:t>
              </a:r>
              <a:endParaRPr lang="en-US" altLang="zh-TW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 Light" pitchFamily="34" charset="0"/>
                </a:rPr>
                <a:t>說明：第二階段甄試各校自訂，可能包含「面試」、「審查資料」或「筆試」、「小論文」等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 Light" pitchFamily="34" charset="0"/>
              </a:endParaRPr>
            </a:p>
          </p:txBody>
        </p:sp>
        <p:sp>
          <p:nvSpPr>
            <p:cNvPr id="149" name="Rectangle 95"/>
            <p:cNvSpPr/>
            <p:nvPr/>
          </p:nvSpPr>
          <p:spPr>
            <a:xfrm>
              <a:off x="6129364" y="1778920"/>
              <a:ext cx="2371726" cy="39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(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大學</a:t>
              </a:r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6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校系</a:t>
              </a:r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+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科大</a:t>
              </a:r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5</a:t>
              </a:r>
              <a:r>
                <a:rPr lang="zh-TW" altLang="en-US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校系</a:t>
              </a:r>
              <a:r>
                <a:rPr lang="en-US" altLang="zh-TW" b="1" dirty="0" smtClean="0">
                  <a:solidFill>
                    <a:srgbClr val="C00000"/>
                  </a:solidFill>
                  <a:latin typeface="文鼎古印體"/>
                  <a:ea typeface="+mj-ea"/>
                  <a:cs typeface="Open Sans" pitchFamily="34" charset="0"/>
                </a:rPr>
                <a:t>)</a:t>
              </a:r>
              <a:r>
                <a:rPr lang="zh-TW" altLang="en-US" sz="28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  <a:cs typeface="Open Sans" pitchFamily="34" charset="0"/>
                  <a:hlinkClick r:id="rId6" action="ppaction://hlinksldjump"/>
                </a:rPr>
                <a:t>個人申請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Open Sans" pitchFamily="34" charset="0"/>
              </a:endParaRPr>
            </a:p>
          </p:txBody>
        </p:sp>
      </p:grpSp>
      <p:sp>
        <p:nvSpPr>
          <p:cNvPr id="31" name="文本框 2"/>
          <p:cNvSpPr txBox="1"/>
          <p:nvPr/>
        </p:nvSpPr>
        <p:spPr>
          <a:xfrm>
            <a:off x="1260000" y="666000"/>
            <a:ext cx="6132987" cy="581064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2"/>
                </a:solidFill>
                <a:latin typeface="思源黑体 CN Bold" pitchFamily="34" charset="-122"/>
                <a:ea typeface="思源黑体 CN Bold" pitchFamily="34" charset="-122"/>
              </a:defRPr>
            </a:lvl1pPr>
          </a:lstStyle>
          <a:p>
            <a:pPr algn="l"/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10</a:t>
            </a: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9</a:t>
            </a:r>
            <a:r>
              <a:rPr lang="zh-TW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大學入學管道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相關簡介</a:t>
            </a:r>
            <a:endParaRPr lang="en-US" altLang="zh-CN" sz="3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554395" y="2747608"/>
            <a:ext cx="3425359" cy="397296"/>
          </a:xfrm>
          <a:prstGeom prst="roundRect">
            <a:avLst/>
          </a:prstGeom>
          <a:noFill/>
          <a:ln w="5715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460449" y="4677417"/>
            <a:ext cx="2436738" cy="478450"/>
          </a:xfrm>
          <a:prstGeom prst="roundRect">
            <a:avLst/>
          </a:prstGeom>
          <a:noFill/>
          <a:ln w="57150" cap="flat" cmpd="sng" algn="ctr">
            <a:solidFill>
              <a:srgbClr val="8064A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9221787" y="4685766"/>
            <a:ext cx="2527478" cy="470101"/>
          </a:xfrm>
          <a:prstGeom prst="roundRect">
            <a:avLst/>
          </a:prstGeom>
          <a:noFill/>
          <a:ln w="571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</p:txBody>
      </p:sp>
      <p:sp>
        <p:nvSpPr>
          <p:cNvPr id="42" name="圓角矩形 41"/>
          <p:cNvSpPr/>
          <p:nvPr/>
        </p:nvSpPr>
        <p:spPr>
          <a:xfrm>
            <a:off x="8916987" y="2076217"/>
            <a:ext cx="2808505" cy="438440"/>
          </a:xfrm>
          <a:prstGeom prst="roundRect">
            <a:avLst/>
          </a:prstGeom>
          <a:noFill/>
          <a:ln w="5715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華康古印體"/>
              <a:cs typeface="+mn-cs"/>
            </a:endParaRPr>
          </a:p>
        </p:txBody>
      </p:sp>
      <p:pic>
        <p:nvPicPr>
          <p:cNvPr id="43" name="圖片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587" y="5671898"/>
            <a:ext cx="1189410" cy="820082"/>
          </a:xfrm>
          <a:prstGeom prst="rect">
            <a:avLst/>
          </a:prstGeom>
        </p:spPr>
      </p:pic>
      <p:grpSp>
        <p:nvGrpSpPr>
          <p:cNvPr id="25" name="群組 24"/>
          <p:cNvGrpSpPr/>
          <p:nvPr/>
        </p:nvGrpSpPr>
        <p:grpSpPr>
          <a:xfrm>
            <a:off x="10173320" y="539039"/>
            <a:ext cx="1552872" cy="708025"/>
            <a:chOff x="9304255" y="433474"/>
            <a:chExt cx="1375577" cy="708025"/>
          </a:xfrm>
        </p:grpSpPr>
        <p:grpSp>
          <p:nvGrpSpPr>
            <p:cNvPr id="32" name="组合 106"/>
            <p:cNvGrpSpPr/>
            <p:nvPr/>
          </p:nvGrpSpPr>
          <p:grpSpPr>
            <a:xfrm>
              <a:off x="9304255" y="433474"/>
              <a:ext cx="512763" cy="708025"/>
              <a:chOff x="8072438" y="3786188"/>
              <a:chExt cx="512763" cy="708025"/>
            </a:xfrm>
            <a:noFill/>
          </p:grpSpPr>
          <p:sp>
            <p:nvSpPr>
              <p:cNvPr id="34" name="Freeform 89"/>
              <p:cNvSpPr>
                <a:spLocks noEditPoints="1"/>
              </p:cNvSpPr>
              <p:nvPr/>
            </p:nvSpPr>
            <p:spPr bwMode="auto">
              <a:xfrm>
                <a:off x="8197850" y="3860800"/>
                <a:ext cx="339725" cy="412750"/>
              </a:xfrm>
              <a:custGeom>
                <a:avLst/>
                <a:gdLst>
                  <a:gd name="T0" fmla="*/ 214 w 214"/>
                  <a:gd name="T1" fmla="*/ 176 h 260"/>
                  <a:gd name="T2" fmla="*/ 214 w 214"/>
                  <a:gd name="T3" fmla="*/ 166 h 260"/>
                  <a:gd name="T4" fmla="*/ 82 w 214"/>
                  <a:gd name="T5" fmla="*/ 185 h 260"/>
                  <a:gd name="T6" fmla="*/ 82 w 214"/>
                  <a:gd name="T7" fmla="*/ 0 h 260"/>
                  <a:gd name="T8" fmla="*/ 0 w 214"/>
                  <a:gd name="T9" fmla="*/ 10 h 260"/>
                  <a:gd name="T10" fmla="*/ 0 w 214"/>
                  <a:gd name="T11" fmla="*/ 260 h 260"/>
                  <a:gd name="T12" fmla="*/ 1 w 214"/>
                  <a:gd name="T13" fmla="*/ 256 h 260"/>
                  <a:gd name="T14" fmla="*/ 1 w 214"/>
                  <a:gd name="T15" fmla="*/ 258 h 260"/>
                  <a:gd name="T16" fmla="*/ 214 w 214"/>
                  <a:gd name="T17" fmla="*/ 229 h 260"/>
                  <a:gd name="T18" fmla="*/ 214 w 214"/>
                  <a:gd name="T19" fmla="*/ 219 h 260"/>
                  <a:gd name="T20" fmla="*/ 82 w 214"/>
                  <a:gd name="T21" fmla="*/ 236 h 260"/>
                  <a:gd name="T22" fmla="*/ 82 w 214"/>
                  <a:gd name="T23" fmla="*/ 221 h 260"/>
                  <a:gd name="T24" fmla="*/ 214 w 214"/>
                  <a:gd name="T25" fmla="*/ 202 h 260"/>
                  <a:gd name="T26" fmla="*/ 214 w 214"/>
                  <a:gd name="T27" fmla="*/ 191 h 260"/>
                  <a:gd name="T28" fmla="*/ 82 w 214"/>
                  <a:gd name="T29" fmla="*/ 210 h 260"/>
                  <a:gd name="T30" fmla="*/ 82 w 214"/>
                  <a:gd name="T31" fmla="*/ 195 h 260"/>
                  <a:gd name="T32" fmla="*/ 214 w 214"/>
                  <a:gd name="T33" fmla="*/ 176 h 260"/>
                  <a:gd name="T34" fmla="*/ 12 w 214"/>
                  <a:gd name="T35" fmla="*/ 246 h 260"/>
                  <a:gd name="T36" fmla="*/ 25 w 214"/>
                  <a:gd name="T37" fmla="*/ 229 h 260"/>
                  <a:gd name="T38" fmla="*/ 56 w 214"/>
                  <a:gd name="T39" fmla="*/ 224 h 260"/>
                  <a:gd name="T40" fmla="*/ 72 w 214"/>
                  <a:gd name="T41" fmla="*/ 238 h 260"/>
                  <a:gd name="T42" fmla="*/ 12 w 214"/>
                  <a:gd name="T43" fmla="*/ 246 h 260"/>
                  <a:gd name="T44" fmla="*/ 77 w 214"/>
                  <a:gd name="T45" fmla="*/ 236 h 260"/>
                  <a:gd name="T46" fmla="*/ 58 w 214"/>
                  <a:gd name="T47" fmla="*/ 219 h 260"/>
                  <a:gd name="T48" fmla="*/ 24 w 214"/>
                  <a:gd name="T49" fmla="*/ 224 h 260"/>
                  <a:gd name="T50" fmla="*/ 5 w 214"/>
                  <a:gd name="T51" fmla="*/ 244 h 260"/>
                  <a:gd name="T52" fmla="*/ 5 w 214"/>
                  <a:gd name="T53" fmla="*/ 15 h 260"/>
                  <a:gd name="T54" fmla="*/ 77 w 214"/>
                  <a:gd name="T55" fmla="*/ 5 h 260"/>
                  <a:gd name="T56" fmla="*/ 77 w 214"/>
                  <a:gd name="T57" fmla="*/ 23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4" h="260">
                    <a:moveTo>
                      <a:pt x="214" y="176"/>
                    </a:moveTo>
                    <a:lnTo>
                      <a:pt x="214" y="166"/>
                    </a:lnTo>
                    <a:lnTo>
                      <a:pt x="82" y="185"/>
                    </a:lnTo>
                    <a:lnTo>
                      <a:pt x="82" y="0"/>
                    </a:lnTo>
                    <a:lnTo>
                      <a:pt x="0" y="10"/>
                    </a:lnTo>
                    <a:lnTo>
                      <a:pt x="0" y="260"/>
                    </a:lnTo>
                    <a:lnTo>
                      <a:pt x="1" y="256"/>
                    </a:lnTo>
                    <a:lnTo>
                      <a:pt x="1" y="258"/>
                    </a:lnTo>
                    <a:lnTo>
                      <a:pt x="214" y="229"/>
                    </a:lnTo>
                    <a:lnTo>
                      <a:pt x="214" y="219"/>
                    </a:lnTo>
                    <a:lnTo>
                      <a:pt x="82" y="236"/>
                    </a:lnTo>
                    <a:lnTo>
                      <a:pt x="82" y="221"/>
                    </a:lnTo>
                    <a:lnTo>
                      <a:pt x="214" y="202"/>
                    </a:lnTo>
                    <a:lnTo>
                      <a:pt x="214" y="191"/>
                    </a:lnTo>
                    <a:lnTo>
                      <a:pt x="82" y="210"/>
                    </a:lnTo>
                    <a:lnTo>
                      <a:pt x="82" y="195"/>
                    </a:lnTo>
                    <a:lnTo>
                      <a:pt x="214" y="176"/>
                    </a:lnTo>
                    <a:close/>
                    <a:moveTo>
                      <a:pt x="12" y="246"/>
                    </a:moveTo>
                    <a:lnTo>
                      <a:pt x="25" y="229"/>
                    </a:lnTo>
                    <a:lnTo>
                      <a:pt x="56" y="224"/>
                    </a:lnTo>
                    <a:lnTo>
                      <a:pt x="72" y="238"/>
                    </a:lnTo>
                    <a:lnTo>
                      <a:pt x="12" y="246"/>
                    </a:lnTo>
                    <a:close/>
                    <a:moveTo>
                      <a:pt x="77" y="236"/>
                    </a:moveTo>
                    <a:lnTo>
                      <a:pt x="58" y="219"/>
                    </a:lnTo>
                    <a:lnTo>
                      <a:pt x="24" y="224"/>
                    </a:lnTo>
                    <a:lnTo>
                      <a:pt x="5" y="244"/>
                    </a:lnTo>
                    <a:lnTo>
                      <a:pt x="5" y="15"/>
                    </a:lnTo>
                    <a:lnTo>
                      <a:pt x="77" y="5"/>
                    </a:lnTo>
                    <a:lnTo>
                      <a:pt x="77" y="23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90"/>
              <p:cNvSpPr>
                <a:spLocks noEditPoints="1"/>
              </p:cNvSpPr>
              <p:nvPr/>
            </p:nvSpPr>
            <p:spPr bwMode="auto">
              <a:xfrm>
                <a:off x="8072438" y="3786188"/>
                <a:ext cx="512763" cy="708025"/>
              </a:xfrm>
              <a:custGeom>
                <a:avLst/>
                <a:gdLst>
                  <a:gd name="T0" fmla="*/ 94 w 188"/>
                  <a:gd name="T1" fmla="*/ 26 h 260"/>
                  <a:gd name="T2" fmla="*/ 172 w 188"/>
                  <a:gd name="T3" fmla="*/ 173 h 260"/>
                  <a:gd name="T4" fmla="*/ 46 w 188"/>
                  <a:gd name="T5" fmla="*/ 94 h 260"/>
                  <a:gd name="T6" fmla="*/ 25 w 188"/>
                  <a:gd name="T7" fmla="*/ 52 h 260"/>
                  <a:gd name="T8" fmla="*/ 24 w 188"/>
                  <a:gd name="T9" fmla="*/ 241 h 260"/>
                  <a:gd name="T10" fmla="*/ 23 w 188"/>
                  <a:gd name="T11" fmla="*/ 46 h 260"/>
                  <a:gd name="T12" fmla="*/ 23 w 188"/>
                  <a:gd name="T13" fmla="*/ 45 h 260"/>
                  <a:gd name="T14" fmla="*/ 26 w 188"/>
                  <a:gd name="T15" fmla="*/ 41 h 260"/>
                  <a:gd name="T16" fmla="*/ 28 w 188"/>
                  <a:gd name="T17" fmla="*/ 37 h 260"/>
                  <a:gd name="T18" fmla="*/ 29 w 188"/>
                  <a:gd name="T19" fmla="*/ 36 h 260"/>
                  <a:gd name="T20" fmla="*/ 31 w 188"/>
                  <a:gd name="T21" fmla="*/ 35 h 260"/>
                  <a:gd name="T22" fmla="*/ 33 w 188"/>
                  <a:gd name="T23" fmla="*/ 34 h 260"/>
                  <a:gd name="T24" fmla="*/ 36 w 188"/>
                  <a:gd name="T25" fmla="*/ 33 h 260"/>
                  <a:gd name="T26" fmla="*/ 170 w 188"/>
                  <a:gd name="T27" fmla="*/ 12 h 260"/>
                  <a:gd name="T28" fmla="*/ 173 w 188"/>
                  <a:gd name="T29" fmla="*/ 14 h 260"/>
                  <a:gd name="T30" fmla="*/ 175 w 188"/>
                  <a:gd name="T31" fmla="*/ 15 h 260"/>
                  <a:gd name="T32" fmla="*/ 157 w 188"/>
                  <a:gd name="T33" fmla="*/ 1 h 260"/>
                  <a:gd name="T34" fmla="*/ 154 w 188"/>
                  <a:gd name="T35" fmla="*/ 0 h 260"/>
                  <a:gd name="T36" fmla="*/ 151 w 188"/>
                  <a:gd name="T37" fmla="*/ 0 h 260"/>
                  <a:gd name="T38" fmla="*/ 16 w 188"/>
                  <a:gd name="T39" fmla="*/ 19 h 260"/>
                  <a:gd name="T40" fmla="*/ 11 w 188"/>
                  <a:gd name="T41" fmla="*/ 20 h 260"/>
                  <a:gd name="T42" fmla="*/ 9 w 188"/>
                  <a:gd name="T43" fmla="*/ 21 h 260"/>
                  <a:gd name="T44" fmla="*/ 7 w 188"/>
                  <a:gd name="T45" fmla="*/ 23 h 260"/>
                  <a:gd name="T46" fmla="*/ 4 w 188"/>
                  <a:gd name="T47" fmla="*/ 26 h 260"/>
                  <a:gd name="T48" fmla="*/ 2 w 188"/>
                  <a:gd name="T49" fmla="*/ 30 h 260"/>
                  <a:gd name="T50" fmla="*/ 1 w 188"/>
                  <a:gd name="T51" fmla="*/ 35 h 260"/>
                  <a:gd name="T52" fmla="*/ 7 w 188"/>
                  <a:gd name="T53" fmla="*/ 243 h 260"/>
                  <a:gd name="T54" fmla="*/ 38 w 188"/>
                  <a:gd name="T55" fmla="*/ 260 h 260"/>
                  <a:gd name="T56" fmla="*/ 188 w 188"/>
                  <a:gd name="T57" fmla="*/ 223 h 260"/>
                  <a:gd name="T58" fmla="*/ 22 w 188"/>
                  <a:gd name="T59" fmla="*/ 247 h 260"/>
                  <a:gd name="T60" fmla="*/ 4 w 188"/>
                  <a:gd name="T61" fmla="*/ 37 h 260"/>
                  <a:gd name="T62" fmla="*/ 4 w 188"/>
                  <a:gd name="T63" fmla="*/ 35 h 260"/>
                  <a:gd name="T64" fmla="*/ 5 w 188"/>
                  <a:gd name="T65" fmla="*/ 30 h 260"/>
                  <a:gd name="T66" fmla="*/ 7 w 188"/>
                  <a:gd name="T67" fmla="*/ 28 h 260"/>
                  <a:gd name="T68" fmla="*/ 9 w 188"/>
                  <a:gd name="T69" fmla="*/ 25 h 260"/>
                  <a:gd name="T70" fmla="*/ 10 w 188"/>
                  <a:gd name="T71" fmla="*/ 23 h 260"/>
                  <a:gd name="T72" fmla="*/ 11 w 188"/>
                  <a:gd name="T73" fmla="*/ 23 h 260"/>
                  <a:gd name="T74" fmla="*/ 13 w 188"/>
                  <a:gd name="T75" fmla="*/ 23 h 260"/>
                  <a:gd name="T76" fmla="*/ 16 w 188"/>
                  <a:gd name="T77" fmla="*/ 22 h 260"/>
                  <a:gd name="T78" fmla="*/ 150 w 188"/>
                  <a:gd name="T79" fmla="*/ 1 h 260"/>
                  <a:gd name="T80" fmla="*/ 152 w 188"/>
                  <a:gd name="T81" fmla="*/ 3 h 260"/>
                  <a:gd name="T82" fmla="*/ 155 w 188"/>
                  <a:gd name="T83" fmla="*/ 4 h 260"/>
                  <a:gd name="T84" fmla="*/ 168 w 188"/>
                  <a:gd name="T85" fmla="*/ 11 h 260"/>
                  <a:gd name="T86" fmla="*/ 34 w 188"/>
                  <a:gd name="T87" fmla="*/ 30 h 260"/>
                  <a:gd name="T88" fmla="*/ 30 w 188"/>
                  <a:gd name="T89" fmla="*/ 32 h 260"/>
                  <a:gd name="T90" fmla="*/ 27 w 188"/>
                  <a:gd name="T91" fmla="*/ 34 h 260"/>
                  <a:gd name="T92" fmla="*/ 25 w 188"/>
                  <a:gd name="T93" fmla="*/ 35 h 260"/>
                  <a:gd name="T94" fmla="*/ 23 w 188"/>
                  <a:gd name="T95" fmla="*/ 40 h 260"/>
                  <a:gd name="T96" fmla="*/ 23 w 188"/>
                  <a:gd name="T97" fmla="*/ 43 h 260"/>
                  <a:gd name="T98" fmla="*/ 21 w 188"/>
                  <a:gd name="T99" fmla="*/ 44 h 260"/>
                  <a:gd name="T100" fmla="*/ 21 w 188"/>
                  <a:gd name="T101" fmla="*/ 46 h 260"/>
                  <a:gd name="T102" fmla="*/ 22 w 188"/>
                  <a:gd name="T103" fmla="*/ 247 h 260"/>
                  <a:gd name="T104" fmla="*/ 40 w 188"/>
                  <a:gd name="T105" fmla="*/ 257 h 260"/>
                  <a:gd name="T106" fmla="*/ 29 w 188"/>
                  <a:gd name="T107" fmla="*/ 52 h 260"/>
                  <a:gd name="T108" fmla="*/ 43 w 188"/>
                  <a:gd name="T109" fmla="*/ 91 h 260"/>
                  <a:gd name="T110" fmla="*/ 175 w 188"/>
                  <a:gd name="T111" fmla="*/ 176 h 260"/>
                  <a:gd name="T112" fmla="*/ 98 w 188"/>
                  <a:gd name="T113" fmla="*/ 29 h 260"/>
                  <a:gd name="T114" fmla="*/ 185 w 188"/>
                  <a:gd name="T115" fmla="*/ 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8" h="260">
                    <a:moveTo>
                      <a:pt x="184" y="19"/>
                    </a:moveTo>
                    <a:cubicBezTo>
                      <a:pt x="181" y="16"/>
                      <a:pt x="177" y="15"/>
                      <a:pt x="173" y="15"/>
                    </a:cubicBezTo>
                    <a:cubicBezTo>
                      <a:pt x="94" y="26"/>
                      <a:pt x="94" y="26"/>
                      <a:pt x="94" y="26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172" y="77"/>
                      <a:pt x="172" y="77"/>
                      <a:pt x="172" y="77"/>
                    </a:cubicBezTo>
                    <a:cubicBezTo>
                      <a:pt x="172" y="173"/>
                      <a:pt x="172" y="173"/>
                      <a:pt x="172" y="173"/>
                    </a:cubicBezTo>
                    <a:cubicBezTo>
                      <a:pt x="44" y="191"/>
                      <a:pt x="44" y="191"/>
                      <a:pt x="44" y="191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2" y="35"/>
                      <a:pt x="25" y="43"/>
                      <a:pt x="25" y="52"/>
                    </a:cubicBezTo>
                    <a:cubicBezTo>
                      <a:pt x="25" y="246"/>
                      <a:pt x="25" y="246"/>
                      <a:pt x="25" y="246"/>
                    </a:cubicBezTo>
                    <a:cubicBezTo>
                      <a:pt x="25" y="246"/>
                      <a:pt x="25" y="247"/>
                      <a:pt x="25" y="247"/>
                    </a:cubicBezTo>
                    <a:cubicBezTo>
                      <a:pt x="24" y="246"/>
                      <a:pt x="24" y="243"/>
                      <a:pt x="24" y="241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4" y="47"/>
                      <a:pt x="24" y="47"/>
                      <a:pt x="24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5" y="41"/>
                      <a:pt x="26" y="41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40"/>
                      <a:pt x="27" y="39"/>
                      <a:pt x="27" y="39"/>
                    </a:cubicBezTo>
                    <a:cubicBezTo>
                      <a:pt x="27" y="38"/>
                      <a:pt x="28" y="38"/>
                      <a:pt x="28" y="37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0" y="36"/>
                      <a:pt x="30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3"/>
                      <a:pt x="34" y="33"/>
                    </a:cubicBezTo>
                    <a:cubicBezTo>
                      <a:pt x="34" y="33"/>
                      <a:pt x="34" y="33"/>
                      <a:pt x="35" y="33"/>
                    </a:cubicBezTo>
                    <a:cubicBezTo>
                      <a:pt x="35" y="33"/>
                      <a:pt x="36" y="33"/>
                      <a:pt x="36" y="33"/>
                    </a:cubicBezTo>
                    <a:cubicBezTo>
                      <a:pt x="169" y="14"/>
                      <a:pt x="169" y="14"/>
                      <a:pt x="169" y="14"/>
                    </a:cubicBezTo>
                    <a:cubicBezTo>
                      <a:pt x="169" y="14"/>
                      <a:pt x="170" y="14"/>
                      <a:pt x="170" y="14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1" y="14"/>
                      <a:pt x="171" y="14"/>
                      <a:pt x="171" y="14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2" y="14"/>
                      <a:pt x="173" y="14"/>
                      <a:pt x="173" y="14"/>
                    </a:cubicBezTo>
                    <a:cubicBezTo>
                      <a:pt x="173" y="14"/>
                      <a:pt x="174" y="14"/>
                      <a:pt x="174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57" y="1"/>
                      <a:pt x="157" y="1"/>
                      <a:pt x="157" y="1"/>
                    </a:cubicBezTo>
                    <a:cubicBezTo>
                      <a:pt x="156" y="1"/>
                      <a:pt x="156" y="1"/>
                      <a:pt x="156" y="1"/>
                    </a:cubicBezTo>
                    <a:cubicBezTo>
                      <a:pt x="156" y="1"/>
                      <a:pt x="155" y="1"/>
                      <a:pt x="155" y="1"/>
                    </a:cubicBezTo>
                    <a:cubicBezTo>
                      <a:pt x="155" y="0"/>
                      <a:pt x="154" y="0"/>
                      <a:pt x="154" y="0"/>
                    </a:cubicBezTo>
                    <a:cubicBezTo>
                      <a:pt x="153" y="0"/>
                      <a:pt x="153" y="0"/>
                      <a:pt x="152" y="0"/>
                    </a:cubicBezTo>
                    <a:cubicBezTo>
                      <a:pt x="152" y="0"/>
                      <a:pt x="152" y="0"/>
                      <a:pt x="151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49" y="0"/>
                      <a:pt x="149" y="0"/>
                      <a:pt x="148" y="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4" y="19"/>
                    </a:cubicBezTo>
                    <a:cubicBezTo>
                      <a:pt x="13" y="19"/>
                      <a:pt x="13" y="19"/>
                      <a:pt x="12" y="19"/>
                    </a:cubicBezTo>
                    <a:cubicBezTo>
                      <a:pt x="12" y="20"/>
                      <a:pt x="12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2"/>
                      <a:pt x="8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5"/>
                      <a:pt x="5" y="25"/>
                      <a:pt x="4" y="26"/>
                    </a:cubicBezTo>
                    <a:cubicBezTo>
                      <a:pt x="4" y="26"/>
                      <a:pt x="3" y="27"/>
                      <a:pt x="3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6"/>
                      <a:pt x="1" y="37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0" y="236"/>
                      <a:pt x="3" y="241"/>
                      <a:pt x="7" y="243"/>
                    </a:cubicBezTo>
                    <a:cubicBezTo>
                      <a:pt x="27" y="254"/>
                      <a:pt x="27" y="254"/>
                      <a:pt x="27" y="254"/>
                    </a:cubicBezTo>
                    <a:cubicBezTo>
                      <a:pt x="28" y="255"/>
                      <a:pt x="28" y="256"/>
                      <a:pt x="29" y="256"/>
                    </a:cubicBezTo>
                    <a:cubicBezTo>
                      <a:pt x="32" y="259"/>
                      <a:pt x="35" y="260"/>
                      <a:pt x="38" y="260"/>
                    </a:cubicBezTo>
                    <a:cubicBezTo>
                      <a:pt x="39" y="260"/>
                      <a:pt x="40" y="260"/>
                      <a:pt x="40" y="260"/>
                    </a:cubicBezTo>
                    <a:cubicBezTo>
                      <a:pt x="173" y="241"/>
                      <a:pt x="173" y="241"/>
                      <a:pt x="173" y="241"/>
                    </a:cubicBezTo>
                    <a:cubicBezTo>
                      <a:pt x="181" y="240"/>
                      <a:pt x="188" y="232"/>
                      <a:pt x="188" y="223"/>
                    </a:cubicBezTo>
                    <a:cubicBezTo>
                      <a:pt x="188" y="30"/>
                      <a:pt x="188" y="30"/>
                      <a:pt x="188" y="30"/>
                    </a:cubicBezTo>
                    <a:cubicBezTo>
                      <a:pt x="188" y="25"/>
                      <a:pt x="187" y="22"/>
                      <a:pt x="184" y="19"/>
                    </a:cubicBezTo>
                    <a:close/>
                    <a:moveTo>
                      <a:pt x="22" y="247"/>
                    </a:moveTo>
                    <a:cubicBezTo>
                      <a:pt x="9" y="240"/>
                      <a:pt x="9" y="240"/>
                      <a:pt x="9" y="240"/>
                    </a:cubicBezTo>
                    <a:cubicBezTo>
                      <a:pt x="6" y="238"/>
                      <a:pt x="4" y="235"/>
                      <a:pt x="4" y="230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4" y="36"/>
                      <a:pt x="4" y="36"/>
                      <a:pt x="4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9" y="26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0" y="24"/>
                      <a:pt x="11" y="24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2"/>
                      <a:pt x="14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6" y="22"/>
                      <a:pt x="16" y="22"/>
                    </a:cubicBezTo>
                    <a:cubicBezTo>
                      <a:pt x="149" y="3"/>
                      <a:pt x="149" y="3"/>
                      <a:pt x="149" y="3"/>
                    </a:cubicBezTo>
                    <a:cubicBezTo>
                      <a:pt x="149" y="3"/>
                      <a:pt x="150" y="3"/>
                      <a:pt x="150" y="3"/>
                    </a:cubicBezTo>
                    <a:cubicBezTo>
                      <a:pt x="150" y="1"/>
                      <a:pt x="150" y="1"/>
                      <a:pt x="150" y="1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1" y="3"/>
                      <a:pt x="151" y="3"/>
                    </a:cubicBezTo>
                    <a:cubicBezTo>
                      <a:pt x="151" y="3"/>
                      <a:pt x="152" y="3"/>
                      <a:pt x="152" y="3"/>
                    </a:cubicBezTo>
                    <a:cubicBezTo>
                      <a:pt x="152" y="3"/>
                      <a:pt x="153" y="3"/>
                      <a:pt x="153" y="3"/>
                    </a:cubicBezTo>
                    <a:cubicBezTo>
                      <a:pt x="153" y="3"/>
                      <a:pt x="154" y="3"/>
                      <a:pt x="154" y="4"/>
                    </a:cubicBezTo>
                    <a:cubicBezTo>
                      <a:pt x="154" y="4"/>
                      <a:pt x="154" y="4"/>
                      <a:pt x="155" y="4"/>
                    </a:cubicBezTo>
                    <a:cubicBezTo>
                      <a:pt x="155" y="3"/>
                      <a:pt x="155" y="3"/>
                      <a:pt x="155" y="3"/>
                    </a:cubicBezTo>
                    <a:cubicBezTo>
                      <a:pt x="155" y="4"/>
                      <a:pt x="155" y="4"/>
                      <a:pt x="155" y="4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0"/>
                      <a:pt x="35" y="30"/>
                      <a:pt x="34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0"/>
                      <a:pt x="33" y="30"/>
                      <a:pt x="33" y="30"/>
                    </a:cubicBezTo>
                    <a:cubicBezTo>
                      <a:pt x="32" y="30"/>
                      <a:pt x="32" y="31"/>
                      <a:pt x="31" y="31"/>
                    </a:cubicBezTo>
                    <a:cubicBezTo>
                      <a:pt x="31" y="31"/>
                      <a:pt x="30" y="31"/>
                      <a:pt x="30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3"/>
                      <a:pt x="28" y="33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34"/>
                      <a:pt x="26" y="35"/>
                      <a:pt x="26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6"/>
                      <a:pt x="25" y="36"/>
                      <a:pt x="24" y="37"/>
                    </a:cubicBezTo>
                    <a:cubicBezTo>
                      <a:pt x="24" y="37"/>
                      <a:pt x="24" y="38"/>
                      <a:pt x="23" y="3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2" y="40"/>
                      <a:pt x="22" y="41"/>
                      <a:pt x="22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1" y="43"/>
                      <a:pt x="21" y="43"/>
                      <a:pt x="21" y="44"/>
                    </a:cubicBezTo>
                    <a:cubicBezTo>
                      <a:pt x="21" y="44"/>
                      <a:pt x="21" y="44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7"/>
                      <a:pt x="21" y="48"/>
                    </a:cubicBezTo>
                    <a:cubicBezTo>
                      <a:pt x="20" y="241"/>
                      <a:pt x="20" y="241"/>
                      <a:pt x="20" y="241"/>
                    </a:cubicBezTo>
                    <a:cubicBezTo>
                      <a:pt x="20" y="243"/>
                      <a:pt x="21" y="245"/>
                      <a:pt x="22" y="247"/>
                    </a:cubicBezTo>
                    <a:close/>
                    <a:moveTo>
                      <a:pt x="185" y="223"/>
                    </a:moveTo>
                    <a:cubicBezTo>
                      <a:pt x="185" y="231"/>
                      <a:pt x="179" y="237"/>
                      <a:pt x="173" y="238"/>
                    </a:cubicBezTo>
                    <a:cubicBezTo>
                      <a:pt x="40" y="257"/>
                      <a:pt x="40" y="257"/>
                      <a:pt x="40" y="257"/>
                    </a:cubicBezTo>
                    <a:cubicBezTo>
                      <a:pt x="37" y="257"/>
                      <a:pt x="34" y="256"/>
                      <a:pt x="31" y="254"/>
                    </a:cubicBezTo>
                    <a:cubicBezTo>
                      <a:pt x="29" y="252"/>
                      <a:pt x="28" y="249"/>
                      <a:pt x="28" y="246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45"/>
                      <a:pt x="34" y="38"/>
                      <a:pt x="41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95"/>
                      <a:pt x="41" y="195"/>
                      <a:pt x="41" y="195"/>
                    </a:cubicBezTo>
                    <a:cubicBezTo>
                      <a:pt x="175" y="176"/>
                      <a:pt x="175" y="176"/>
                      <a:pt x="175" y="176"/>
                    </a:cubicBezTo>
                    <a:cubicBezTo>
                      <a:pt x="175" y="73"/>
                      <a:pt x="175" y="73"/>
                      <a:pt x="175" y="73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7" y="18"/>
                      <a:pt x="180" y="19"/>
                      <a:pt x="182" y="21"/>
                    </a:cubicBezTo>
                    <a:cubicBezTo>
                      <a:pt x="184" y="23"/>
                      <a:pt x="185" y="26"/>
                      <a:pt x="185" y="30"/>
                    </a:cubicBezTo>
                    <a:lnTo>
                      <a:pt x="185" y="22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文字方塊 32"/>
            <p:cNvSpPr txBox="1"/>
            <p:nvPr/>
          </p:nvSpPr>
          <p:spPr>
            <a:xfrm>
              <a:off x="9817017" y="525831"/>
              <a:ext cx="862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u="sng" dirty="0" smtClean="0">
                  <a:solidFill>
                    <a:srgbClr val="0070C0"/>
                  </a:solidFill>
                  <a:latin typeface="文鼎簽字筆體E" panose="04090A00000000000000" pitchFamily="82" charset="-120"/>
                  <a:ea typeface="文鼎簽字筆體E" panose="04090A00000000000000" pitchFamily="82" charset="-120"/>
                </a:rPr>
                <a:t>手冊</a:t>
              </a:r>
              <a:endParaRPr lang="zh-TW" altLang="en-US" sz="2800" u="sng" dirty="0">
                <a:solidFill>
                  <a:srgbClr val="0070C0"/>
                </a:solidFill>
                <a:latin typeface="文鼎簽字筆體E" panose="04090A00000000000000" pitchFamily="82" charset="-120"/>
                <a:ea typeface="文鼎簽字筆體E" panose="04090A00000000000000" pitchFamily="8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9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40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6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03121956"/>
  <p:tag name="MH_LIBRARY" val="CONTENTS"/>
  <p:tag name="MH_TYPE" val="OTHERS"/>
  <p:tag name="ID" val="626773"/>
</p:tagLst>
</file>

<file path=ppt/theme/theme1.xml><?xml version="1.0" encoding="utf-8"?>
<a:theme xmlns:a="http://schemas.openxmlformats.org/drawingml/2006/main" name="千图网海量PPT模板www.58pic.com">
  <a:themeElements>
    <a:clrScheme name="自定义 79">
      <a:dk1>
        <a:srgbClr val="000000"/>
      </a:dk1>
      <a:lt1>
        <a:srgbClr val="FFFFFF"/>
      </a:lt1>
      <a:dk2>
        <a:srgbClr val="31394E"/>
      </a:dk2>
      <a:lt2>
        <a:srgbClr val="EB282D"/>
      </a:lt2>
      <a:accent1>
        <a:srgbClr val="31394E"/>
      </a:accent1>
      <a:accent2>
        <a:srgbClr val="EB282D"/>
      </a:accent2>
      <a:accent3>
        <a:srgbClr val="31394E"/>
      </a:accent3>
      <a:accent4>
        <a:srgbClr val="868C9D"/>
      </a:accent4>
      <a:accent5>
        <a:srgbClr val="EB282D"/>
      </a:accent5>
      <a:accent6>
        <a:srgbClr val="31394E"/>
      </a:accent6>
      <a:hlink>
        <a:srgbClr val="4472C4"/>
      </a:hlink>
      <a:folHlink>
        <a:srgbClr val="BFBFBF"/>
      </a:folHlink>
    </a:clrScheme>
    <a:fontScheme name="自訂 2">
      <a:majorFont>
        <a:latin typeface="思源黑体 Medium"/>
        <a:ea typeface="文鼎古印體"/>
        <a:cs typeface=""/>
      </a:majorFont>
      <a:minorFont>
        <a:latin typeface="思源黑体 Light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alibri"/>
        <a:ea typeface="華康行書體(P)"/>
        <a:cs typeface=""/>
      </a:majorFont>
      <a:minorFont>
        <a:latin typeface="Calibri"/>
        <a:ea typeface="華康古印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79">
    <a:dk1>
      <a:srgbClr val="000000"/>
    </a:dk1>
    <a:lt1>
      <a:srgbClr val="FFFFFF"/>
    </a:lt1>
    <a:dk2>
      <a:srgbClr val="31394E"/>
    </a:dk2>
    <a:lt2>
      <a:srgbClr val="EB282D"/>
    </a:lt2>
    <a:accent1>
      <a:srgbClr val="31394E"/>
    </a:accent1>
    <a:accent2>
      <a:srgbClr val="EB282D"/>
    </a:accent2>
    <a:accent3>
      <a:srgbClr val="31394E"/>
    </a:accent3>
    <a:accent4>
      <a:srgbClr val="868C9D"/>
    </a:accent4>
    <a:accent5>
      <a:srgbClr val="EB282D"/>
    </a:accent5>
    <a:accent6>
      <a:srgbClr val="31394E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21296</TotalTime>
  <Words>3287</Words>
  <Application>Microsoft Office PowerPoint</Application>
  <PresentationFormat>自訂</PresentationFormat>
  <Paragraphs>541</Paragraphs>
  <Slides>51</Slides>
  <Notes>44</Notes>
  <HiddenSlides>0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51</vt:i4>
      </vt:variant>
    </vt:vector>
  </HeadingPairs>
  <TitlesOfParts>
    <vt:vector size="77" baseType="lpstr">
      <vt:lpstr>Arial</vt:lpstr>
      <vt:lpstr>新細明體</vt:lpstr>
      <vt:lpstr>HY견고딕</vt:lpstr>
      <vt:lpstr>Helvetica Light</vt:lpstr>
      <vt:lpstr>思源黑体 Light</vt:lpstr>
      <vt:lpstr>華康儷黑 Std W5</vt:lpstr>
      <vt:lpstr>Rockwell</vt:lpstr>
      <vt:lpstr>微軟正黑體</vt:lpstr>
      <vt:lpstr>華康行書體(P)</vt:lpstr>
      <vt:lpstr>文鼎簽字筆體E</vt:lpstr>
      <vt:lpstr>Wingdings</vt:lpstr>
      <vt:lpstr>Open Sans</vt:lpstr>
      <vt:lpstr>思源黑体 Medium</vt:lpstr>
      <vt:lpstr>Cambria Math</vt:lpstr>
      <vt:lpstr>宋体</vt:lpstr>
      <vt:lpstr>文鼎古印體</vt:lpstr>
      <vt:lpstr>HappyZcool-2016</vt:lpstr>
      <vt:lpstr>華康古印體</vt:lpstr>
      <vt:lpstr>Times New Roman</vt:lpstr>
      <vt:lpstr>Open Sans Light</vt:lpstr>
      <vt:lpstr>華康中圓體</vt:lpstr>
      <vt:lpstr>華康新特黑體(P)</vt:lpstr>
      <vt:lpstr>標楷體</vt:lpstr>
      <vt:lpstr>Calibri</vt:lpstr>
      <vt:lpstr>千图网海量PPT模板www.58pic.com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BDSH</cp:lastModifiedBy>
  <cp:revision>10696</cp:revision>
  <cp:lastPrinted>2019-09-27T04:32:43Z</cp:lastPrinted>
  <dcterms:created xsi:type="dcterms:W3CDTF">2015-07-08T08:22:29Z</dcterms:created>
  <dcterms:modified xsi:type="dcterms:W3CDTF">2020-02-26T12:11:20Z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