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2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</p:sldMasterIdLst>
  <p:notesMasterIdLst>
    <p:notesMasterId r:id="rId34"/>
  </p:notesMasterIdLst>
  <p:sldIdLst>
    <p:sldId id="256" r:id="rId2"/>
    <p:sldId id="257" r:id="rId3"/>
    <p:sldId id="292" r:id="rId4"/>
    <p:sldId id="293" r:id="rId5"/>
    <p:sldId id="301" r:id="rId6"/>
    <p:sldId id="299" r:id="rId7"/>
    <p:sldId id="294" r:id="rId8"/>
    <p:sldId id="298" r:id="rId9"/>
    <p:sldId id="300" r:id="rId10"/>
    <p:sldId id="258" r:id="rId11"/>
    <p:sldId id="259" r:id="rId12"/>
    <p:sldId id="261" r:id="rId13"/>
    <p:sldId id="262" r:id="rId14"/>
    <p:sldId id="263" r:id="rId15"/>
    <p:sldId id="295" r:id="rId16"/>
    <p:sldId id="266" r:id="rId17"/>
    <p:sldId id="267" r:id="rId18"/>
    <p:sldId id="268" r:id="rId19"/>
    <p:sldId id="269" r:id="rId20"/>
    <p:sldId id="274" r:id="rId21"/>
    <p:sldId id="276" r:id="rId22"/>
    <p:sldId id="271" r:id="rId23"/>
    <p:sldId id="272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91" r:id="rId32"/>
    <p:sldId id="297" r:id="rId33"/>
  </p:sldIdLst>
  <p:sldSz cx="6858000" cy="5143500"/>
  <p:notesSz cx="6735763" cy="98663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12" autoAdjust="0"/>
    <p:restoredTop sz="95461" autoAdjust="0"/>
  </p:normalViewPr>
  <p:slideViewPr>
    <p:cSldViewPr>
      <p:cViewPr varScale="1">
        <p:scale>
          <a:sx n="77" d="100"/>
          <a:sy n="77" d="100"/>
        </p:scale>
        <p:origin x="-1410" y="-69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57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484B6C-ECCC-45BD-8E17-6ACCE99CBC43}" type="doc">
      <dgm:prSet loTypeId="urn:microsoft.com/office/officeart/2005/8/layout/process4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zh-TW" altLang="en-US"/>
        </a:p>
      </dgm:t>
    </dgm:pt>
    <dgm:pt modelId="{2E45DB5E-5A75-43EF-93C2-17ED4E87E33D}">
      <dgm:prSet phldrT="[文字]"/>
      <dgm:spPr/>
      <dgm:t>
        <a:bodyPr/>
        <a:lstStyle/>
        <a:p>
          <a:r>
            <a:rPr lang="en-US" altLang="zh-TW" smtClean="0">
              <a:latin typeface="標楷體" panose="03000509000000000000" pitchFamily="65" charset="-120"/>
              <a:ea typeface="標楷體" panose="03000509000000000000" pitchFamily="65" charset="-120"/>
            </a:rPr>
            <a:t>109/12/31</a:t>
          </a:r>
          <a:r>
            <a:rPr lang="zh-TW" altLang="en-US" smtClean="0">
              <a:latin typeface="標楷體" panose="03000509000000000000" pitchFamily="65" charset="-120"/>
              <a:ea typeface="標楷體" panose="03000509000000000000" pitchFamily="65" charset="-120"/>
            </a:rPr>
            <a:t>前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：學生基本資料確認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95D0295-F86A-43CB-B667-37C97F8D58E0}" type="parTrans" cxnId="{F62EEEB4-B7E1-4D4F-B809-930AF7B486EB}">
      <dgm:prSet/>
      <dgm:spPr/>
      <dgm:t>
        <a:bodyPr/>
        <a:lstStyle/>
        <a:p>
          <a:endParaRPr lang="zh-TW" altLang="en-US"/>
        </a:p>
      </dgm:t>
    </dgm:pt>
    <dgm:pt modelId="{DFA25E97-093B-46D8-B9CF-3FA50746FB52}" type="sibTrans" cxnId="{F62EEEB4-B7E1-4D4F-B809-930AF7B486EB}">
      <dgm:prSet/>
      <dgm:spPr/>
      <dgm:t>
        <a:bodyPr/>
        <a:lstStyle/>
        <a:p>
          <a:endParaRPr lang="zh-TW" altLang="en-US"/>
        </a:p>
      </dgm:t>
    </dgm:pt>
    <dgm:pt modelId="{E275E3B9-9CD4-4015-A7B8-6B4A0CEA3F9B}">
      <dgm:prSet phldrT="[文字]"/>
      <dgm:spPr/>
      <dgm:t>
        <a:bodyPr/>
        <a:lstStyle/>
        <a:p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110/01/04(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一</a:t>
          </a:r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110/01/14(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四</a:t>
          </a:r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：第一次模擬志願選填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31CE17B-FAD0-427B-BE8F-AEEF3AF343F5}" type="parTrans" cxnId="{DADC2E1D-14F1-4506-B5F7-4C2E91DA638E}">
      <dgm:prSet/>
      <dgm:spPr/>
      <dgm:t>
        <a:bodyPr/>
        <a:lstStyle/>
        <a:p>
          <a:endParaRPr lang="zh-TW" altLang="en-US"/>
        </a:p>
      </dgm:t>
    </dgm:pt>
    <dgm:pt modelId="{6FCE2BF1-75F3-43AA-A63C-5126E464A6B8}" type="sibTrans" cxnId="{DADC2E1D-14F1-4506-B5F7-4C2E91DA638E}">
      <dgm:prSet/>
      <dgm:spPr/>
      <dgm:t>
        <a:bodyPr/>
        <a:lstStyle/>
        <a:p>
          <a:endParaRPr lang="zh-TW" altLang="en-US"/>
        </a:p>
      </dgm:t>
    </dgm:pt>
    <dgm:pt modelId="{63EC75CE-A40C-4198-A88D-03D13F2E4AC3}">
      <dgm:prSet phldrT="[文字]"/>
      <dgm:spPr/>
      <dgm:t>
        <a:bodyPr/>
        <a:lstStyle/>
        <a:p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110/03/29(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一</a:t>
          </a:r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110/04/08(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四</a:t>
          </a:r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：第二次模擬志願選填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0E5FB31-39B8-41BE-A706-FE1B0D04E853}" type="parTrans" cxnId="{DEF66BB7-4DA3-41AD-A760-51F083A618C4}">
      <dgm:prSet/>
      <dgm:spPr/>
      <dgm:t>
        <a:bodyPr/>
        <a:lstStyle/>
        <a:p>
          <a:endParaRPr lang="zh-TW" altLang="en-US"/>
        </a:p>
      </dgm:t>
    </dgm:pt>
    <dgm:pt modelId="{CBEEC7FA-0459-40CE-9102-BECEC9B94079}" type="sibTrans" cxnId="{DEF66BB7-4DA3-41AD-A760-51F083A618C4}">
      <dgm:prSet/>
      <dgm:spPr/>
      <dgm:t>
        <a:bodyPr/>
        <a:lstStyle/>
        <a:p>
          <a:endParaRPr lang="zh-TW" altLang="en-US"/>
        </a:p>
      </dgm:t>
    </dgm:pt>
    <dgm:pt modelId="{6ED8E78C-0BB9-4804-9B93-B4D6DCF281CA}">
      <dgm:prSet/>
      <dgm:spPr/>
      <dgm:t>
        <a:bodyPr/>
        <a:lstStyle/>
        <a:p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110/06/07(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一</a:t>
          </a:r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110/06/16(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三</a:t>
          </a:r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：第三次模擬志願選填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9FDA6D5-C3E4-4042-BCF2-FE88B3BCC788}" type="parTrans" cxnId="{8357E340-CDA4-4E1D-A1A7-1C5D94DA7A30}">
      <dgm:prSet/>
      <dgm:spPr/>
      <dgm:t>
        <a:bodyPr/>
        <a:lstStyle/>
        <a:p>
          <a:endParaRPr lang="zh-TW" altLang="en-US"/>
        </a:p>
      </dgm:t>
    </dgm:pt>
    <dgm:pt modelId="{BD0647F8-7037-4955-AEB2-CC673DDE9D11}" type="sibTrans" cxnId="{8357E340-CDA4-4E1D-A1A7-1C5D94DA7A30}">
      <dgm:prSet/>
      <dgm:spPr/>
      <dgm:t>
        <a:bodyPr/>
        <a:lstStyle/>
        <a:p>
          <a:endParaRPr lang="zh-TW" altLang="en-US"/>
        </a:p>
      </dgm:t>
    </dgm:pt>
    <dgm:pt modelId="{BAE04CC5-91D8-4E69-85BF-5A1DF417FF51}">
      <dgm:prSet/>
      <dgm:spPr/>
      <dgm:t>
        <a:bodyPr/>
        <a:lstStyle/>
        <a:p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110/06/17(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四</a:t>
          </a:r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110/06/23(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三</a:t>
          </a:r>
          <a:r>
            <a: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：</a:t>
          </a:r>
          <a:r>
            <a:rPr lang="zh-TW" altLang="en-US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正式志願選填</a:t>
          </a:r>
          <a:endParaRPr lang="zh-TW" altLang="en-US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2074CA1-B771-44DB-85EB-7A931E618247}" type="parTrans" cxnId="{7884636B-C3F2-47A4-82D9-57FA62F2FCEB}">
      <dgm:prSet/>
      <dgm:spPr/>
      <dgm:t>
        <a:bodyPr/>
        <a:lstStyle/>
        <a:p>
          <a:endParaRPr lang="zh-TW" altLang="en-US"/>
        </a:p>
      </dgm:t>
    </dgm:pt>
    <dgm:pt modelId="{DD1A2463-A88E-43F8-947B-DCDEC1EA293F}" type="sibTrans" cxnId="{7884636B-C3F2-47A4-82D9-57FA62F2FCEB}">
      <dgm:prSet/>
      <dgm:spPr/>
      <dgm:t>
        <a:bodyPr/>
        <a:lstStyle/>
        <a:p>
          <a:endParaRPr lang="zh-TW" altLang="en-US"/>
        </a:p>
      </dgm:t>
    </dgm:pt>
    <dgm:pt modelId="{3B78C8CA-CF6A-4A10-BF51-1769D3058566}" type="pres">
      <dgm:prSet presAssocID="{E9484B6C-ECCC-45BD-8E17-6ACCE99CBC4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A95C49B-C6DD-4E29-9103-B24F9B538FD6}" type="pres">
      <dgm:prSet presAssocID="{BAE04CC5-91D8-4E69-85BF-5A1DF417FF51}" presName="boxAndChildren" presStyleCnt="0"/>
      <dgm:spPr/>
    </dgm:pt>
    <dgm:pt modelId="{27468468-555E-4407-ABFD-7F769B537D12}" type="pres">
      <dgm:prSet presAssocID="{BAE04CC5-91D8-4E69-85BF-5A1DF417FF51}" presName="parentTextBox" presStyleLbl="node1" presStyleIdx="0" presStyleCnt="5"/>
      <dgm:spPr/>
      <dgm:t>
        <a:bodyPr/>
        <a:lstStyle/>
        <a:p>
          <a:endParaRPr lang="zh-TW" altLang="en-US"/>
        </a:p>
      </dgm:t>
    </dgm:pt>
    <dgm:pt modelId="{150939BC-A030-451B-886E-3003562B2863}" type="pres">
      <dgm:prSet presAssocID="{BD0647F8-7037-4955-AEB2-CC673DDE9D11}" presName="sp" presStyleCnt="0"/>
      <dgm:spPr/>
    </dgm:pt>
    <dgm:pt modelId="{1A0E7F17-6933-48E4-83BD-69E03F32F07F}" type="pres">
      <dgm:prSet presAssocID="{6ED8E78C-0BB9-4804-9B93-B4D6DCF281CA}" presName="arrowAndChildren" presStyleCnt="0"/>
      <dgm:spPr/>
    </dgm:pt>
    <dgm:pt modelId="{F09E9B37-105F-406A-A98F-0D1028FC8E90}" type="pres">
      <dgm:prSet presAssocID="{6ED8E78C-0BB9-4804-9B93-B4D6DCF281CA}" presName="parentTextArrow" presStyleLbl="node1" presStyleIdx="1" presStyleCnt="5"/>
      <dgm:spPr/>
      <dgm:t>
        <a:bodyPr/>
        <a:lstStyle/>
        <a:p>
          <a:endParaRPr lang="zh-TW" altLang="en-US"/>
        </a:p>
      </dgm:t>
    </dgm:pt>
    <dgm:pt modelId="{743E5BD8-EF1F-47B1-8C98-0D3BAC46CCE5}" type="pres">
      <dgm:prSet presAssocID="{CBEEC7FA-0459-40CE-9102-BECEC9B94079}" presName="sp" presStyleCnt="0"/>
      <dgm:spPr/>
    </dgm:pt>
    <dgm:pt modelId="{4925AEFB-7150-425A-8BE1-B10370BD2EA5}" type="pres">
      <dgm:prSet presAssocID="{63EC75CE-A40C-4198-A88D-03D13F2E4AC3}" presName="arrowAndChildren" presStyleCnt="0"/>
      <dgm:spPr/>
    </dgm:pt>
    <dgm:pt modelId="{F898C7EC-97C6-4409-A7DF-A0A30E9AFBC6}" type="pres">
      <dgm:prSet presAssocID="{63EC75CE-A40C-4198-A88D-03D13F2E4AC3}" presName="parentTextArrow" presStyleLbl="node1" presStyleIdx="2" presStyleCnt="5"/>
      <dgm:spPr/>
      <dgm:t>
        <a:bodyPr/>
        <a:lstStyle/>
        <a:p>
          <a:endParaRPr lang="zh-TW" altLang="en-US"/>
        </a:p>
      </dgm:t>
    </dgm:pt>
    <dgm:pt modelId="{DEB7ADD6-219C-4582-9BEA-6550C4041C05}" type="pres">
      <dgm:prSet presAssocID="{6FCE2BF1-75F3-43AA-A63C-5126E464A6B8}" presName="sp" presStyleCnt="0"/>
      <dgm:spPr/>
    </dgm:pt>
    <dgm:pt modelId="{E7FB6F67-7492-4E89-90E1-1D04B00F5A21}" type="pres">
      <dgm:prSet presAssocID="{E275E3B9-9CD4-4015-A7B8-6B4A0CEA3F9B}" presName="arrowAndChildren" presStyleCnt="0"/>
      <dgm:spPr/>
    </dgm:pt>
    <dgm:pt modelId="{44FFDEFB-C2A3-478C-AACF-9B5F3E29BC8E}" type="pres">
      <dgm:prSet presAssocID="{E275E3B9-9CD4-4015-A7B8-6B4A0CEA3F9B}" presName="parentTextArrow" presStyleLbl="node1" presStyleIdx="3" presStyleCnt="5"/>
      <dgm:spPr/>
      <dgm:t>
        <a:bodyPr/>
        <a:lstStyle/>
        <a:p>
          <a:endParaRPr lang="zh-TW" altLang="en-US"/>
        </a:p>
      </dgm:t>
    </dgm:pt>
    <dgm:pt modelId="{4A58B8FE-57A4-4D90-A9BB-96C5D378C3F1}" type="pres">
      <dgm:prSet presAssocID="{DFA25E97-093B-46D8-B9CF-3FA50746FB52}" presName="sp" presStyleCnt="0"/>
      <dgm:spPr/>
    </dgm:pt>
    <dgm:pt modelId="{CC5D0330-8E22-4B14-9226-292B6FE508F1}" type="pres">
      <dgm:prSet presAssocID="{2E45DB5E-5A75-43EF-93C2-17ED4E87E33D}" presName="arrowAndChildren" presStyleCnt="0"/>
      <dgm:spPr/>
    </dgm:pt>
    <dgm:pt modelId="{26F61D21-0D23-48E6-B0EA-B5691DDC3D1F}" type="pres">
      <dgm:prSet presAssocID="{2E45DB5E-5A75-43EF-93C2-17ED4E87E33D}" presName="parentTextArrow" presStyleLbl="node1" presStyleIdx="4" presStyleCnt="5" custLinFactNeighborX="868"/>
      <dgm:spPr/>
      <dgm:t>
        <a:bodyPr/>
        <a:lstStyle/>
        <a:p>
          <a:endParaRPr lang="zh-TW" altLang="en-US"/>
        </a:p>
      </dgm:t>
    </dgm:pt>
  </dgm:ptLst>
  <dgm:cxnLst>
    <dgm:cxn modelId="{0ACCD7D8-0C3B-46B6-8425-A02FFE428DE2}" type="presOf" srcId="{E9484B6C-ECCC-45BD-8E17-6ACCE99CBC43}" destId="{3B78C8CA-CF6A-4A10-BF51-1769D3058566}" srcOrd="0" destOrd="0" presId="urn:microsoft.com/office/officeart/2005/8/layout/process4"/>
    <dgm:cxn modelId="{293A5364-747A-460A-B823-6E718C9EA964}" type="presOf" srcId="{BAE04CC5-91D8-4E69-85BF-5A1DF417FF51}" destId="{27468468-555E-4407-ABFD-7F769B537D12}" srcOrd="0" destOrd="0" presId="urn:microsoft.com/office/officeart/2005/8/layout/process4"/>
    <dgm:cxn modelId="{9766B35E-8D06-412C-B6A9-0042C01513AE}" type="presOf" srcId="{6ED8E78C-0BB9-4804-9B93-B4D6DCF281CA}" destId="{F09E9B37-105F-406A-A98F-0D1028FC8E90}" srcOrd="0" destOrd="0" presId="urn:microsoft.com/office/officeart/2005/8/layout/process4"/>
    <dgm:cxn modelId="{251D9596-2B41-4A20-85B1-FE82D7CF7E9C}" type="presOf" srcId="{E275E3B9-9CD4-4015-A7B8-6B4A0CEA3F9B}" destId="{44FFDEFB-C2A3-478C-AACF-9B5F3E29BC8E}" srcOrd="0" destOrd="0" presId="urn:microsoft.com/office/officeart/2005/8/layout/process4"/>
    <dgm:cxn modelId="{DADC2E1D-14F1-4506-B5F7-4C2E91DA638E}" srcId="{E9484B6C-ECCC-45BD-8E17-6ACCE99CBC43}" destId="{E275E3B9-9CD4-4015-A7B8-6B4A0CEA3F9B}" srcOrd="1" destOrd="0" parTransId="{831CE17B-FAD0-427B-BE8F-AEEF3AF343F5}" sibTransId="{6FCE2BF1-75F3-43AA-A63C-5126E464A6B8}"/>
    <dgm:cxn modelId="{F62C1863-8594-4E26-85FE-CB25B581CB0C}" type="presOf" srcId="{63EC75CE-A40C-4198-A88D-03D13F2E4AC3}" destId="{F898C7EC-97C6-4409-A7DF-A0A30E9AFBC6}" srcOrd="0" destOrd="0" presId="urn:microsoft.com/office/officeart/2005/8/layout/process4"/>
    <dgm:cxn modelId="{F62EEEB4-B7E1-4D4F-B809-930AF7B486EB}" srcId="{E9484B6C-ECCC-45BD-8E17-6ACCE99CBC43}" destId="{2E45DB5E-5A75-43EF-93C2-17ED4E87E33D}" srcOrd="0" destOrd="0" parTransId="{195D0295-F86A-43CB-B667-37C97F8D58E0}" sibTransId="{DFA25E97-093B-46D8-B9CF-3FA50746FB52}"/>
    <dgm:cxn modelId="{8357E340-CDA4-4E1D-A1A7-1C5D94DA7A30}" srcId="{E9484B6C-ECCC-45BD-8E17-6ACCE99CBC43}" destId="{6ED8E78C-0BB9-4804-9B93-B4D6DCF281CA}" srcOrd="3" destOrd="0" parTransId="{29FDA6D5-C3E4-4042-BCF2-FE88B3BCC788}" sibTransId="{BD0647F8-7037-4955-AEB2-CC673DDE9D11}"/>
    <dgm:cxn modelId="{7884636B-C3F2-47A4-82D9-57FA62F2FCEB}" srcId="{E9484B6C-ECCC-45BD-8E17-6ACCE99CBC43}" destId="{BAE04CC5-91D8-4E69-85BF-5A1DF417FF51}" srcOrd="4" destOrd="0" parTransId="{32074CA1-B771-44DB-85EB-7A931E618247}" sibTransId="{DD1A2463-A88E-43F8-947B-DCDEC1EA293F}"/>
    <dgm:cxn modelId="{DEF66BB7-4DA3-41AD-A760-51F083A618C4}" srcId="{E9484B6C-ECCC-45BD-8E17-6ACCE99CBC43}" destId="{63EC75CE-A40C-4198-A88D-03D13F2E4AC3}" srcOrd="2" destOrd="0" parTransId="{50E5FB31-39B8-41BE-A706-FE1B0D04E853}" sibTransId="{CBEEC7FA-0459-40CE-9102-BECEC9B94079}"/>
    <dgm:cxn modelId="{3791FDC1-F35A-4673-8EB1-3FF2E22C206B}" type="presOf" srcId="{2E45DB5E-5A75-43EF-93C2-17ED4E87E33D}" destId="{26F61D21-0D23-48E6-B0EA-B5691DDC3D1F}" srcOrd="0" destOrd="0" presId="urn:microsoft.com/office/officeart/2005/8/layout/process4"/>
    <dgm:cxn modelId="{63078841-E5BD-43A2-8976-42060E76DD3C}" type="presParOf" srcId="{3B78C8CA-CF6A-4A10-BF51-1769D3058566}" destId="{9A95C49B-C6DD-4E29-9103-B24F9B538FD6}" srcOrd="0" destOrd="0" presId="urn:microsoft.com/office/officeart/2005/8/layout/process4"/>
    <dgm:cxn modelId="{9ED03058-1016-4572-887C-DA01CB7AC019}" type="presParOf" srcId="{9A95C49B-C6DD-4E29-9103-B24F9B538FD6}" destId="{27468468-555E-4407-ABFD-7F769B537D12}" srcOrd="0" destOrd="0" presId="urn:microsoft.com/office/officeart/2005/8/layout/process4"/>
    <dgm:cxn modelId="{5774D195-4620-4189-8F85-53C2D5DF148A}" type="presParOf" srcId="{3B78C8CA-CF6A-4A10-BF51-1769D3058566}" destId="{150939BC-A030-451B-886E-3003562B2863}" srcOrd="1" destOrd="0" presId="urn:microsoft.com/office/officeart/2005/8/layout/process4"/>
    <dgm:cxn modelId="{E806873E-25C5-4525-9F6D-BD4F9C7DA6F0}" type="presParOf" srcId="{3B78C8CA-CF6A-4A10-BF51-1769D3058566}" destId="{1A0E7F17-6933-48E4-83BD-69E03F32F07F}" srcOrd="2" destOrd="0" presId="urn:microsoft.com/office/officeart/2005/8/layout/process4"/>
    <dgm:cxn modelId="{DE852420-212B-4D03-A4E4-D347081F3BE9}" type="presParOf" srcId="{1A0E7F17-6933-48E4-83BD-69E03F32F07F}" destId="{F09E9B37-105F-406A-A98F-0D1028FC8E90}" srcOrd="0" destOrd="0" presId="urn:microsoft.com/office/officeart/2005/8/layout/process4"/>
    <dgm:cxn modelId="{BA3D312A-FEE2-4449-89E4-1F4287B81465}" type="presParOf" srcId="{3B78C8CA-CF6A-4A10-BF51-1769D3058566}" destId="{743E5BD8-EF1F-47B1-8C98-0D3BAC46CCE5}" srcOrd="3" destOrd="0" presId="urn:microsoft.com/office/officeart/2005/8/layout/process4"/>
    <dgm:cxn modelId="{27879A2F-F365-4038-BB29-1914B558F85C}" type="presParOf" srcId="{3B78C8CA-CF6A-4A10-BF51-1769D3058566}" destId="{4925AEFB-7150-425A-8BE1-B10370BD2EA5}" srcOrd="4" destOrd="0" presId="urn:microsoft.com/office/officeart/2005/8/layout/process4"/>
    <dgm:cxn modelId="{52B5ADC6-8547-42D3-AA0C-5EF15F1241F5}" type="presParOf" srcId="{4925AEFB-7150-425A-8BE1-B10370BD2EA5}" destId="{F898C7EC-97C6-4409-A7DF-A0A30E9AFBC6}" srcOrd="0" destOrd="0" presId="urn:microsoft.com/office/officeart/2005/8/layout/process4"/>
    <dgm:cxn modelId="{76815EDD-7D32-4037-AAEB-AFD43F05362E}" type="presParOf" srcId="{3B78C8CA-CF6A-4A10-BF51-1769D3058566}" destId="{DEB7ADD6-219C-4582-9BEA-6550C4041C05}" srcOrd="5" destOrd="0" presId="urn:microsoft.com/office/officeart/2005/8/layout/process4"/>
    <dgm:cxn modelId="{E3D21822-258B-4E4D-8DF4-DD1F1A13BB2A}" type="presParOf" srcId="{3B78C8CA-CF6A-4A10-BF51-1769D3058566}" destId="{E7FB6F67-7492-4E89-90E1-1D04B00F5A21}" srcOrd="6" destOrd="0" presId="urn:microsoft.com/office/officeart/2005/8/layout/process4"/>
    <dgm:cxn modelId="{393B9565-3358-49FC-9D67-2F2DB4460B89}" type="presParOf" srcId="{E7FB6F67-7492-4E89-90E1-1D04B00F5A21}" destId="{44FFDEFB-C2A3-478C-AACF-9B5F3E29BC8E}" srcOrd="0" destOrd="0" presId="urn:microsoft.com/office/officeart/2005/8/layout/process4"/>
    <dgm:cxn modelId="{86B1AE38-0D7A-40A4-8412-3E834DACB70F}" type="presParOf" srcId="{3B78C8CA-CF6A-4A10-BF51-1769D3058566}" destId="{4A58B8FE-57A4-4D90-A9BB-96C5D378C3F1}" srcOrd="7" destOrd="0" presId="urn:microsoft.com/office/officeart/2005/8/layout/process4"/>
    <dgm:cxn modelId="{54A61218-0252-44E2-A07C-9ADBF5467E08}" type="presParOf" srcId="{3B78C8CA-CF6A-4A10-BF51-1769D3058566}" destId="{CC5D0330-8E22-4B14-9226-292B6FE508F1}" srcOrd="8" destOrd="0" presId="urn:microsoft.com/office/officeart/2005/8/layout/process4"/>
    <dgm:cxn modelId="{A20EBF74-EDB1-4693-8F3F-2621F943B5DC}" type="presParOf" srcId="{CC5D0330-8E22-4B14-9226-292B6FE508F1}" destId="{26F61D21-0D23-48E6-B0EA-B5691DDC3D1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1CF577-466F-45E9-B3C3-3AD33ECF275C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C8EEF97-2C6B-4F18-AC89-64FD3835B91E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選填志願</a:t>
          </a:r>
          <a:endParaRPr lang="en-US" altLang="zh-TW" sz="20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en-US" altLang="zh-TW" sz="1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110/01/04</a:t>
          </a:r>
          <a:r>
            <a:rPr lang="zh-TW" altLang="en-US" sz="1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sz="18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110/01/13</a:t>
          </a:r>
          <a:endParaRPr lang="en-US" altLang="zh-TW" sz="16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30D2443-0412-4755-BC11-ED8DE2FDCB9B}" type="parTrans" cxnId="{69EB462B-0C50-44BD-9A1D-9C691974178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B635E84-F8BC-4252-BBB2-EC4E0347D002}" type="sibTrans" cxnId="{69EB462B-0C50-44BD-9A1D-9C691974178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25520C6-4691-46DE-90F8-1640D34F4821}">
      <dgm:prSet phldrT="[文字]" custT="1"/>
      <dgm:spPr/>
      <dgm:t>
        <a:bodyPr anchor="ctr" anchorCtr="0"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輔導課介紹選填系統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E260B5F-029B-4CD2-BFAC-713D0100DC83}" type="parTrans" cxnId="{CCB82C72-0224-4DA2-9681-6154F6491118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2295EEE-E93F-4BEA-AD46-CB3AEE88503E}" type="sibTrans" cxnId="{CCB82C72-0224-4DA2-9681-6154F6491118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30E3DBA-877C-44F3-9CC5-E7B1828B1C88}">
      <dgm:prSet phldrT="[文字]" custT="1"/>
      <dgm:spPr/>
      <dgm:t>
        <a:bodyPr anchor="ctr" anchorCtr="0"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可自行登入系統選填志願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F4373CF-52EE-4EB6-AE24-46C22FA3971D}" type="parTrans" cxnId="{4C0DF66E-0CDF-4B15-84DB-492875896105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7F592C2-2E0A-49B5-9F40-FFC78DAA0650}" type="sibTrans" cxnId="{4C0DF66E-0CDF-4B15-84DB-492875896105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A927AF7-BCEC-423C-B71F-E5D6D5E0D2C0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關閉系統</a:t>
          </a:r>
          <a:endParaRPr lang="en-US" altLang="zh-TW" sz="20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en-US" altLang="zh-TW" sz="1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110/01/13</a:t>
          </a:r>
          <a:r>
            <a:rPr lang="zh-TW" altLang="en-US" sz="1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　中午</a:t>
          </a:r>
          <a:r>
            <a:rPr lang="en-US" altLang="zh-TW" sz="1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12:00</a:t>
          </a:r>
          <a:endParaRPr lang="zh-TW" altLang="en-US" sz="1800" b="1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3FD873E-0EDF-41CF-B0EF-F5B9CF21DB94}" type="parTrans" cxnId="{78D06F4F-6DDA-4EEA-9D05-46311E22ED11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265B7E9-EC24-4CA3-AC19-59D0CC060B6F}" type="sibTrans" cxnId="{78D06F4F-6DDA-4EEA-9D05-46311E22ED11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2F89E79-FE53-471E-851C-0B6E48DFB6AC}">
      <dgm:prSet phldrT="[文字]" custT="1"/>
      <dgm:spPr/>
      <dgm:t>
        <a:bodyPr anchor="ctr" anchorCtr="0"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學校列印第一次模擬志願單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B512637-E725-43A8-9C0B-19DE646675E7}" type="parTrans" cxnId="{99CECDDB-DD4D-455E-BA53-8C43E0D6AADF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E1AAE95-13D8-4763-A3B0-700B70761446}" type="sibTrans" cxnId="{99CECDDB-DD4D-455E-BA53-8C43E0D6AADF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3259CC7-1F88-47B9-92C5-BD12484D55E7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繳交模擬選填志願單</a:t>
          </a:r>
          <a:endParaRPr lang="en-US" altLang="zh-TW" sz="20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110/01/14</a:t>
          </a:r>
          <a:endParaRPr lang="zh-TW" altLang="en-US" sz="1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FCC0812-3128-47E5-902F-7940D08C17E9}" type="parTrans" cxnId="{92247234-83C9-452C-9F8F-7E97FBF087B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215F548-A377-49F1-B5B4-0EF8C4B1B943}" type="sibTrans" cxnId="{92247234-83C9-452C-9F8F-7E97FBF087B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4E38477-D732-46BB-8C0A-BF686F71AB9F}">
      <dgm:prSet phldrT="[文字]" custT="1"/>
      <dgm:spPr/>
      <dgm:t>
        <a:bodyPr anchor="ctr" anchorCtr="0"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請學生、家長簽名繳回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EF97884-2BD8-4B1E-9E9E-712F22D221CB}" type="parTrans" cxnId="{AB290600-4209-4FB1-B938-C3FC25FEAD88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ABB4FFD-5B5B-42DC-945B-54E4490DDF28}" type="sibTrans" cxnId="{AB290600-4209-4FB1-B938-C3FC25FEAD88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6E6952C-BC63-4980-A7E7-5B620DA93860}">
      <dgm:prSet phldrT="[文字]" custT="1"/>
      <dgm:spPr/>
      <dgm:t>
        <a:bodyPr anchor="ctr" anchorCtr="0"/>
        <a:lstStyle/>
        <a:p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不可進行任何塗改</a:t>
          </a:r>
          <a:endParaRPr lang="zh-TW" altLang="en-US" sz="24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7919CB9-73DB-42D9-964E-77C6F601FBF0}" type="parTrans" cxnId="{820E00C2-0D02-4503-83C5-331EAE0BB17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83D4068-9C50-49B4-B7F3-D7DA3A151163}" type="sibTrans" cxnId="{820E00C2-0D02-4503-83C5-331EAE0BB17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E13F385-443B-46DE-90E1-448200DD27EC}">
      <dgm:prSet custT="1"/>
      <dgm:spPr/>
      <dgm:t>
        <a:bodyPr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統一發下第一次模擬志願單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F93CD97-E02E-4ED6-83AD-53D05131F63D}" type="parTrans" cxnId="{6F1105A0-2BEB-405B-844F-173DCDDD5A43}">
      <dgm:prSet/>
      <dgm:spPr/>
      <dgm:t>
        <a:bodyPr/>
        <a:lstStyle/>
        <a:p>
          <a:endParaRPr lang="zh-TW" altLang="en-US"/>
        </a:p>
      </dgm:t>
    </dgm:pt>
    <dgm:pt modelId="{C3BBB7E5-F9D3-4A04-BB33-862443F47134}" type="sibTrans" cxnId="{6F1105A0-2BEB-405B-844F-173DCDDD5A43}">
      <dgm:prSet/>
      <dgm:spPr/>
      <dgm:t>
        <a:bodyPr/>
        <a:lstStyle/>
        <a:p>
          <a:endParaRPr lang="zh-TW" altLang="en-US"/>
        </a:p>
      </dgm:t>
    </dgm:pt>
    <dgm:pt modelId="{A8369AC9-5520-4575-A46C-0384865361BF}" type="pres">
      <dgm:prSet presAssocID="{E31CF577-466F-45E9-B3C3-3AD33ECF275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46491204-C73A-402C-BB4B-BB1F21DB8753}" type="pres">
      <dgm:prSet presAssocID="{CC8EEF97-2C6B-4F18-AC89-64FD3835B91E}" presName="linNode" presStyleCnt="0"/>
      <dgm:spPr/>
    </dgm:pt>
    <dgm:pt modelId="{5B5BBADC-22AE-45B9-9D2B-94CD075512E9}" type="pres">
      <dgm:prSet presAssocID="{CC8EEF97-2C6B-4F18-AC89-64FD3835B91E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0917B9E-BBE3-45B9-A564-A468BBB014B5}" type="pres">
      <dgm:prSet presAssocID="{CC8EEF97-2C6B-4F18-AC89-64FD3835B91E}" presName="childShp" presStyleLbl="bgAccFollowNode1" presStyleIdx="0" presStyleCnt="3" custLinFactNeighborX="-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EF6822-D92A-4861-B738-71BE4C4E6319}" type="pres">
      <dgm:prSet presAssocID="{4B635E84-F8BC-4252-BBB2-EC4E0347D002}" presName="spacing" presStyleCnt="0"/>
      <dgm:spPr/>
    </dgm:pt>
    <dgm:pt modelId="{E08E3D52-4A19-4B30-8421-869A83641A13}" type="pres">
      <dgm:prSet presAssocID="{3A927AF7-BCEC-423C-B71F-E5D6D5E0D2C0}" presName="linNode" presStyleCnt="0"/>
      <dgm:spPr/>
    </dgm:pt>
    <dgm:pt modelId="{CC87AFAD-14CB-4723-8694-8FEF90081246}" type="pres">
      <dgm:prSet presAssocID="{3A927AF7-BCEC-423C-B71F-E5D6D5E0D2C0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23037AC-C83B-4A87-9F58-5ED13662D67E}" type="pres">
      <dgm:prSet presAssocID="{3A927AF7-BCEC-423C-B71F-E5D6D5E0D2C0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A3EC399-F111-40CB-BEF1-103004E7BB8B}" type="pres">
      <dgm:prSet presAssocID="{2265B7E9-EC24-4CA3-AC19-59D0CC060B6F}" presName="spacing" presStyleCnt="0"/>
      <dgm:spPr/>
    </dgm:pt>
    <dgm:pt modelId="{F4245626-353D-42BD-915C-CBEDE0690972}" type="pres">
      <dgm:prSet presAssocID="{63259CC7-1F88-47B9-92C5-BD12484D55E7}" presName="linNode" presStyleCnt="0"/>
      <dgm:spPr/>
    </dgm:pt>
    <dgm:pt modelId="{ACC75C3A-935D-495D-B2E9-19C092216B78}" type="pres">
      <dgm:prSet presAssocID="{63259CC7-1F88-47B9-92C5-BD12484D55E7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2A9AAC2-DF74-4447-9622-0EAEEAEA67A3}" type="pres">
      <dgm:prSet presAssocID="{63259CC7-1F88-47B9-92C5-BD12484D55E7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9EB462B-0C50-44BD-9A1D-9C691974178C}" srcId="{E31CF577-466F-45E9-B3C3-3AD33ECF275C}" destId="{CC8EEF97-2C6B-4F18-AC89-64FD3835B91E}" srcOrd="0" destOrd="0" parTransId="{330D2443-0412-4755-BC11-ED8DE2FDCB9B}" sibTransId="{4B635E84-F8BC-4252-BBB2-EC4E0347D002}"/>
    <dgm:cxn modelId="{EC690BA0-DF2B-4451-A2D3-FBD30A640D35}" type="presOf" srcId="{D2F89E79-FE53-471E-851C-0B6E48DFB6AC}" destId="{223037AC-C83B-4A87-9F58-5ED13662D67E}" srcOrd="0" destOrd="0" presId="urn:microsoft.com/office/officeart/2005/8/layout/vList6"/>
    <dgm:cxn modelId="{4483BE67-37C0-48E0-B254-9A191349FD7F}" type="presOf" srcId="{3A927AF7-BCEC-423C-B71F-E5D6D5E0D2C0}" destId="{CC87AFAD-14CB-4723-8694-8FEF90081246}" srcOrd="0" destOrd="0" presId="urn:microsoft.com/office/officeart/2005/8/layout/vList6"/>
    <dgm:cxn modelId="{92247234-83C9-452C-9F8F-7E97FBF087BC}" srcId="{E31CF577-466F-45E9-B3C3-3AD33ECF275C}" destId="{63259CC7-1F88-47B9-92C5-BD12484D55E7}" srcOrd="2" destOrd="0" parTransId="{8FCC0812-3128-47E5-902F-7940D08C17E9}" sibTransId="{4215F548-A377-49F1-B5B4-0EF8C4B1B943}"/>
    <dgm:cxn modelId="{4C0DF66E-0CDF-4B15-84DB-492875896105}" srcId="{CC8EEF97-2C6B-4F18-AC89-64FD3835B91E}" destId="{530E3DBA-877C-44F3-9CC5-E7B1828B1C88}" srcOrd="1" destOrd="0" parTransId="{1F4373CF-52EE-4EB6-AE24-46C22FA3971D}" sibTransId="{07F592C2-2E0A-49B5-9F40-FFC78DAA0650}"/>
    <dgm:cxn modelId="{99CECDDB-DD4D-455E-BA53-8C43E0D6AADF}" srcId="{3A927AF7-BCEC-423C-B71F-E5D6D5E0D2C0}" destId="{D2F89E79-FE53-471E-851C-0B6E48DFB6AC}" srcOrd="0" destOrd="0" parTransId="{8B512637-E725-43A8-9C0B-19DE646675E7}" sibTransId="{AE1AAE95-13D8-4763-A3B0-700B70761446}"/>
    <dgm:cxn modelId="{6F1105A0-2BEB-405B-844F-173DCDDD5A43}" srcId="{3A927AF7-BCEC-423C-B71F-E5D6D5E0D2C0}" destId="{5E13F385-443B-46DE-90E1-448200DD27EC}" srcOrd="1" destOrd="0" parTransId="{8F93CD97-E02E-4ED6-83AD-53D05131F63D}" sibTransId="{C3BBB7E5-F9D3-4A04-BB33-862443F47134}"/>
    <dgm:cxn modelId="{F015AB5C-7A97-4EF3-BEF2-7975388979E8}" type="presOf" srcId="{B6E6952C-BC63-4980-A7E7-5B620DA93860}" destId="{C2A9AAC2-DF74-4447-9622-0EAEEAEA67A3}" srcOrd="0" destOrd="1" presId="urn:microsoft.com/office/officeart/2005/8/layout/vList6"/>
    <dgm:cxn modelId="{CC4CE2A8-8338-4F7D-AE83-2CCCA91703E2}" type="presOf" srcId="{63259CC7-1F88-47B9-92C5-BD12484D55E7}" destId="{ACC75C3A-935D-495D-B2E9-19C092216B78}" srcOrd="0" destOrd="0" presId="urn:microsoft.com/office/officeart/2005/8/layout/vList6"/>
    <dgm:cxn modelId="{159A0CCB-8AA9-4F92-AB37-5B722599103D}" type="presOf" srcId="{5E13F385-443B-46DE-90E1-448200DD27EC}" destId="{223037AC-C83B-4A87-9F58-5ED13662D67E}" srcOrd="0" destOrd="1" presId="urn:microsoft.com/office/officeart/2005/8/layout/vList6"/>
    <dgm:cxn modelId="{316152C2-93B7-4055-A0C5-96F97EBAF648}" type="presOf" srcId="{CC8EEF97-2C6B-4F18-AC89-64FD3835B91E}" destId="{5B5BBADC-22AE-45B9-9D2B-94CD075512E9}" srcOrd="0" destOrd="0" presId="urn:microsoft.com/office/officeart/2005/8/layout/vList6"/>
    <dgm:cxn modelId="{820E00C2-0D02-4503-83C5-331EAE0BB17C}" srcId="{63259CC7-1F88-47B9-92C5-BD12484D55E7}" destId="{B6E6952C-BC63-4980-A7E7-5B620DA93860}" srcOrd="1" destOrd="0" parTransId="{27919CB9-73DB-42D9-964E-77C6F601FBF0}" sibTransId="{483D4068-9C50-49B4-B7F3-D7DA3A151163}"/>
    <dgm:cxn modelId="{2A6D9AEB-5087-4031-943C-7AA59B05E02B}" type="presOf" srcId="{C25520C6-4691-46DE-90F8-1640D34F4821}" destId="{A0917B9E-BBE3-45B9-A564-A468BBB014B5}" srcOrd="0" destOrd="0" presId="urn:microsoft.com/office/officeart/2005/8/layout/vList6"/>
    <dgm:cxn modelId="{E993AC64-37D9-4E7B-97EA-86A53C1E63B5}" type="presOf" srcId="{E31CF577-466F-45E9-B3C3-3AD33ECF275C}" destId="{A8369AC9-5520-4575-A46C-0384865361BF}" srcOrd="0" destOrd="0" presId="urn:microsoft.com/office/officeart/2005/8/layout/vList6"/>
    <dgm:cxn modelId="{78D06F4F-6DDA-4EEA-9D05-46311E22ED11}" srcId="{E31CF577-466F-45E9-B3C3-3AD33ECF275C}" destId="{3A927AF7-BCEC-423C-B71F-E5D6D5E0D2C0}" srcOrd="1" destOrd="0" parTransId="{53FD873E-0EDF-41CF-B0EF-F5B9CF21DB94}" sibTransId="{2265B7E9-EC24-4CA3-AC19-59D0CC060B6F}"/>
    <dgm:cxn modelId="{AB290600-4209-4FB1-B938-C3FC25FEAD88}" srcId="{63259CC7-1F88-47B9-92C5-BD12484D55E7}" destId="{34E38477-D732-46BB-8C0A-BF686F71AB9F}" srcOrd="0" destOrd="0" parTransId="{4EF97884-2BD8-4B1E-9E9E-712F22D221CB}" sibTransId="{6ABB4FFD-5B5B-42DC-945B-54E4490DDF28}"/>
    <dgm:cxn modelId="{8169A51D-E258-4358-AD3A-AD1B0B54355A}" type="presOf" srcId="{530E3DBA-877C-44F3-9CC5-E7B1828B1C88}" destId="{A0917B9E-BBE3-45B9-A564-A468BBB014B5}" srcOrd="0" destOrd="1" presId="urn:microsoft.com/office/officeart/2005/8/layout/vList6"/>
    <dgm:cxn modelId="{CCB82C72-0224-4DA2-9681-6154F6491118}" srcId="{CC8EEF97-2C6B-4F18-AC89-64FD3835B91E}" destId="{C25520C6-4691-46DE-90F8-1640D34F4821}" srcOrd="0" destOrd="0" parTransId="{9E260B5F-029B-4CD2-BFAC-713D0100DC83}" sibTransId="{92295EEE-E93F-4BEA-AD46-CB3AEE88503E}"/>
    <dgm:cxn modelId="{D7E2D31B-B1B7-44A4-B5D6-59A971989DE6}" type="presOf" srcId="{34E38477-D732-46BB-8C0A-BF686F71AB9F}" destId="{C2A9AAC2-DF74-4447-9622-0EAEEAEA67A3}" srcOrd="0" destOrd="0" presId="urn:microsoft.com/office/officeart/2005/8/layout/vList6"/>
    <dgm:cxn modelId="{EC579EA0-B316-4E8E-863C-AE8C2E0683C0}" type="presParOf" srcId="{A8369AC9-5520-4575-A46C-0384865361BF}" destId="{46491204-C73A-402C-BB4B-BB1F21DB8753}" srcOrd="0" destOrd="0" presId="urn:microsoft.com/office/officeart/2005/8/layout/vList6"/>
    <dgm:cxn modelId="{724167FF-1FA0-4DD7-85BD-F1FB8D7FD5AD}" type="presParOf" srcId="{46491204-C73A-402C-BB4B-BB1F21DB8753}" destId="{5B5BBADC-22AE-45B9-9D2B-94CD075512E9}" srcOrd="0" destOrd="0" presId="urn:microsoft.com/office/officeart/2005/8/layout/vList6"/>
    <dgm:cxn modelId="{4D19C630-040B-40E2-9B09-D11339B42583}" type="presParOf" srcId="{46491204-C73A-402C-BB4B-BB1F21DB8753}" destId="{A0917B9E-BBE3-45B9-A564-A468BBB014B5}" srcOrd="1" destOrd="0" presId="urn:microsoft.com/office/officeart/2005/8/layout/vList6"/>
    <dgm:cxn modelId="{6FFD7B91-C82B-41F3-B807-8F83A9C1C9E4}" type="presParOf" srcId="{A8369AC9-5520-4575-A46C-0384865361BF}" destId="{03EF6822-D92A-4861-B738-71BE4C4E6319}" srcOrd="1" destOrd="0" presId="urn:microsoft.com/office/officeart/2005/8/layout/vList6"/>
    <dgm:cxn modelId="{B9A2EEAF-4AFE-4417-B3A8-D9873C754C96}" type="presParOf" srcId="{A8369AC9-5520-4575-A46C-0384865361BF}" destId="{E08E3D52-4A19-4B30-8421-869A83641A13}" srcOrd="2" destOrd="0" presId="urn:microsoft.com/office/officeart/2005/8/layout/vList6"/>
    <dgm:cxn modelId="{8D6C55E6-D206-44DB-9AA8-6C21446BA80E}" type="presParOf" srcId="{E08E3D52-4A19-4B30-8421-869A83641A13}" destId="{CC87AFAD-14CB-4723-8694-8FEF90081246}" srcOrd="0" destOrd="0" presId="urn:microsoft.com/office/officeart/2005/8/layout/vList6"/>
    <dgm:cxn modelId="{0490251B-30AD-41CA-AC56-B5A3C65F1BC6}" type="presParOf" srcId="{E08E3D52-4A19-4B30-8421-869A83641A13}" destId="{223037AC-C83B-4A87-9F58-5ED13662D67E}" srcOrd="1" destOrd="0" presId="urn:microsoft.com/office/officeart/2005/8/layout/vList6"/>
    <dgm:cxn modelId="{CD1A534A-3AFB-4BB7-9385-49EFF3103230}" type="presParOf" srcId="{A8369AC9-5520-4575-A46C-0384865361BF}" destId="{7A3EC399-F111-40CB-BEF1-103004E7BB8B}" srcOrd="3" destOrd="0" presId="urn:microsoft.com/office/officeart/2005/8/layout/vList6"/>
    <dgm:cxn modelId="{346A51E2-53BA-444A-B101-D70E85AFC940}" type="presParOf" srcId="{A8369AC9-5520-4575-A46C-0384865361BF}" destId="{F4245626-353D-42BD-915C-CBEDE0690972}" srcOrd="4" destOrd="0" presId="urn:microsoft.com/office/officeart/2005/8/layout/vList6"/>
    <dgm:cxn modelId="{4019FAD0-E4F1-4B7E-8D2D-34D14A4651BB}" type="presParOf" srcId="{F4245626-353D-42BD-915C-CBEDE0690972}" destId="{ACC75C3A-935D-495D-B2E9-19C092216B78}" srcOrd="0" destOrd="0" presId="urn:microsoft.com/office/officeart/2005/8/layout/vList6"/>
    <dgm:cxn modelId="{02F94158-220E-4B43-BC69-F04EA1F5A465}" type="presParOf" srcId="{F4245626-353D-42BD-915C-CBEDE0690972}" destId="{C2A9AAC2-DF74-4447-9622-0EAEEAEA67A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1CF577-466F-45E9-B3C3-3AD33ECF275C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C8EEF97-2C6B-4F18-AC89-64FD3835B91E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選填志願</a:t>
          </a:r>
          <a:endParaRPr lang="en-US" altLang="zh-TW" sz="20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110/03/29</a:t>
          </a:r>
          <a:r>
            <a:rPr lang="zh-TW" altLang="en-US" sz="1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110/04/07</a:t>
          </a:r>
        </a:p>
      </dgm:t>
    </dgm:pt>
    <dgm:pt modelId="{330D2443-0412-4755-BC11-ED8DE2FDCB9B}" type="parTrans" cxnId="{69EB462B-0C50-44BD-9A1D-9C691974178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B635E84-F8BC-4252-BBB2-EC4E0347D002}" type="sibTrans" cxnId="{69EB462B-0C50-44BD-9A1D-9C691974178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25520C6-4691-46DE-90F8-1640D34F4821}">
      <dgm:prSet phldrT="[文字]" custT="1"/>
      <dgm:spPr/>
      <dgm:t>
        <a:bodyPr anchor="ctr" anchorCtr="0"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輔導課介紹選填系統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E260B5F-029B-4CD2-BFAC-713D0100DC83}" type="parTrans" cxnId="{CCB82C72-0224-4DA2-9681-6154F6491118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2295EEE-E93F-4BEA-AD46-CB3AEE88503E}" type="sibTrans" cxnId="{CCB82C72-0224-4DA2-9681-6154F6491118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30E3DBA-877C-44F3-9CC5-E7B1828B1C88}">
      <dgm:prSet phldrT="[文字]" custT="1"/>
      <dgm:spPr/>
      <dgm:t>
        <a:bodyPr anchor="ctr" anchorCtr="0"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可自行登入系統選填志願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F4373CF-52EE-4EB6-AE24-46C22FA3971D}" type="parTrans" cxnId="{4C0DF66E-0CDF-4B15-84DB-492875896105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7F592C2-2E0A-49B5-9F40-FFC78DAA0650}" type="sibTrans" cxnId="{4C0DF66E-0CDF-4B15-84DB-492875896105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A927AF7-BCEC-423C-B71F-E5D6D5E0D2C0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關閉系統</a:t>
          </a:r>
          <a:endParaRPr lang="en-US" altLang="zh-TW" sz="20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en-US" altLang="zh-TW" sz="1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110/04/07</a:t>
          </a:r>
          <a:r>
            <a:rPr lang="zh-TW" altLang="en-US" sz="1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　中午</a:t>
          </a:r>
          <a:r>
            <a:rPr lang="en-US" altLang="zh-TW" sz="1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12:00</a:t>
          </a:r>
          <a:endParaRPr lang="zh-TW" altLang="en-US" sz="1800" b="1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3FD873E-0EDF-41CF-B0EF-F5B9CF21DB94}" type="parTrans" cxnId="{78D06F4F-6DDA-4EEA-9D05-46311E22ED11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265B7E9-EC24-4CA3-AC19-59D0CC060B6F}" type="sibTrans" cxnId="{78D06F4F-6DDA-4EEA-9D05-46311E22ED11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2F89E79-FE53-471E-851C-0B6E48DFB6AC}">
      <dgm:prSet phldrT="[文字]" custT="1"/>
      <dgm:spPr/>
      <dgm:t>
        <a:bodyPr anchor="ctr" anchorCtr="0"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學校列印第二次模擬志願單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B512637-E725-43A8-9C0B-19DE646675E7}" type="parTrans" cxnId="{99CECDDB-DD4D-455E-BA53-8C43E0D6AADF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E1AAE95-13D8-4763-A3B0-700B70761446}" type="sibTrans" cxnId="{99CECDDB-DD4D-455E-BA53-8C43E0D6AADF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3259CC7-1F88-47B9-92C5-BD12484D55E7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繳交模擬選填志願單</a:t>
          </a:r>
          <a:endParaRPr lang="en-US" altLang="zh-TW" sz="20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en-US" altLang="zh-TW" sz="1800" smtClean="0">
              <a:latin typeface="標楷體" panose="03000509000000000000" pitchFamily="65" charset="-120"/>
              <a:ea typeface="標楷體" panose="03000509000000000000" pitchFamily="65" charset="-120"/>
            </a:rPr>
            <a:t>110/04/08</a:t>
          </a:r>
          <a:endParaRPr lang="zh-TW" altLang="en-US" sz="1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FCC0812-3128-47E5-902F-7940D08C17E9}" type="parTrans" cxnId="{92247234-83C9-452C-9F8F-7E97FBF087B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215F548-A377-49F1-B5B4-0EF8C4B1B943}" type="sibTrans" cxnId="{92247234-83C9-452C-9F8F-7E97FBF087B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4E38477-D732-46BB-8C0A-BF686F71AB9F}">
      <dgm:prSet phldrT="[文字]" custT="1"/>
      <dgm:spPr/>
      <dgm:t>
        <a:bodyPr anchor="ctr" anchorCtr="0"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請學生、家長簽名繳回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EF97884-2BD8-4B1E-9E9E-712F22D221CB}" type="parTrans" cxnId="{AB290600-4209-4FB1-B938-C3FC25FEAD88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ABB4FFD-5B5B-42DC-945B-54E4490DDF28}" type="sibTrans" cxnId="{AB290600-4209-4FB1-B938-C3FC25FEAD88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6E6952C-BC63-4980-A7E7-5B620DA93860}">
      <dgm:prSet phldrT="[文字]" custT="1"/>
      <dgm:spPr/>
      <dgm:t>
        <a:bodyPr anchor="ctr" anchorCtr="0"/>
        <a:lstStyle/>
        <a:p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不可進行任何塗改</a:t>
          </a:r>
          <a:endParaRPr lang="zh-TW" altLang="en-US" sz="24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7919CB9-73DB-42D9-964E-77C6F601FBF0}" type="parTrans" cxnId="{820E00C2-0D02-4503-83C5-331EAE0BB17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83D4068-9C50-49B4-B7F3-D7DA3A151163}" type="sibTrans" cxnId="{820E00C2-0D02-4503-83C5-331EAE0BB17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AD9BAE0-BFA5-4311-B285-0ADA549ACFAC}">
      <dgm:prSet custT="1"/>
      <dgm:spPr/>
      <dgm:t>
        <a:bodyPr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統一發下第二次模擬志願單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CC56339-6129-43C1-B3B4-458C20C0F709}" type="parTrans" cxnId="{58390972-C141-4746-A31D-71CA9603E97D}">
      <dgm:prSet/>
      <dgm:spPr/>
      <dgm:t>
        <a:bodyPr/>
        <a:lstStyle/>
        <a:p>
          <a:endParaRPr lang="zh-TW" altLang="en-US"/>
        </a:p>
      </dgm:t>
    </dgm:pt>
    <dgm:pt modelId="{A2E0FD9D-366D-4E79-867D-9D3DC8A12805}" type="sibTrans" cxnId="{58390972-C141-4746-A31D-71CA9603E97D}">
      <dgm:prSet/>
      <dgm:spPr/>
      <dgm:t>
        <a:bodyPr/>
        <a:lstStyle/>
        <a:p>
          <a:endParaRPr lang="zh-TW" altLang="en-US"/>
        </a:p>
      </dgm:t>
    </dgm:pt>
    <dgm:pt modelId="{A8369AC9-5520-4575-A46C-0384865361BF}" type="pres">
      <dgm:prSet presAssocID="{E31CF577-466F-45E9-B3C3-3AD33ECF275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46491204-C73A-402C-BB4B-BB1F21DB8753}" type="pres">
      <dgm:prSet presAssocID="{CC8EEF97-2C6B-4F18-AC89-64FD3835B91E}" presName="linNode" presStyleCnt="0"/>
      <dgm:spPr/>
    </dgm:pt>
    <dgm:pt modelId="{5B5BBADC-22AE-45B9-9D2B-94CD075512E9}" type="pres">
      <dgm:prSet presAssocID="{CC8EEF97-2C6B-4F18-AC89-64FD3835B91E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0917B9E-BBE3-45B9-A564-A468BBB014B5}" type="pres">
      <dgm:prSet presAssocID="{CC8EEF97-2C6B-4F18-AC89-64FD3835B91E}" presName="childShp" presStyleLbl="bgAccFollowNode1" presStyleIdx="0" presStyleCnt="3" custLinFactNeighborX="-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EF6822-D92A-4861-B738-71BE4C4E6319}" type="pres">
      <dgm:prSet presAssocID="{4B635E84-F8BC-4252-BBB2-EC4E0347D002}" presName="spacing" presStyleCnt="0"/>
      <dgm:spPr/>
    </dgm:pt>
    <dgm:pt modelId="{E08E3D52-4A19-4B30-8421-869A83641A13}" type="pres">
      <dgm:prSet presAssocID="{3A927AF7-BCEC-423C-B71F-E5D6D5E0D2C0}" presName="linNode" presStyleCnt="0"/>
      <dgm:spPr/>
    </dgm:pt>
    <dgm:pt modelId="{CC87AFAD-14CB-4723-8694-8FEF90081246}" type="pres">
      <dgm:prSet presAssocID="{3A927AF7-BCEC-423C-B71F-E5D6D5E0D2C0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23037AC-C83B-4A87-9F58-5ED13662D67E}" type="pres">
      <dgm:prSet presAssocID="{3A927AF7-BCEC-423C-B71F-E5D6D5E0D2C0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A3EC399-F111-40CB-BEF1-103004E7BB8B}" type="pres">
      <dgm:prSet presAssocID="{2265B7E9-EC24-4CA3-AC19-59D0CC060B6F}" presName="spacing" presStyleCnt="0"/>
      <dgm:spPr/>
    </dgm:pt>
    <dgm:pt modelId="{F4245626-353D-42BD-915C-CBEDE0690972}" type="pres">
      <dgm:prSet presAssocID="{63259CC7-1F88-47B9-92C5-BD12484D55E7}" presName="linNode" presStyleCnt="0"/>
      <dgm:spPr/>
    </dgm:pt>
    <dgm:pt modelId="{ACC75C3A-935D-495D-B2E9-19C092216B78}" type="pres">
      <dgm:prSet presAssocID="{63259CC7-1F88-47B9-92C5-BD12484D55E7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2A9AAC2-DF74-4447-9622-0EAEEAEA67A3}" type="pres">
      <dgm:prSet presAssocID="{63259CC7-1F88-47B9-92C5-BD12484D55E7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FE9BDA1-6F2A-4B9B-A71C-70C78864852D}" type="presOf" srcId="{D2F89E79-FE53-471E-851C-0B6E48DFB6AC}" destId="{223037AC-C83B-4A87-9F58-5ED13662D67E}" srcOrd="0" destOrd="0" presId="urn:microsoft.com/office/officeart/2005/8/layout/vList6"/>
    <dgm:cxn modelId="{69EB462B-0C50-44BD-9A1D-9C691974178C}" srcId="{E31CF577-466F-45E9-B3C3-3AD33ECF275C}" destId="{CC8EEF97-2C6B-4F18-AC89-64FD3835B91E}" srcOrd="0" destOrd="0" parTransId="{330D2443-0412-4755-BC11-ED8DE2FDCB9B}" sibTransId="{4B635E84-F8BC-4252-BBB2-EC4E0347D002}"/>
    <dgm:cxn modelId="{88D68B7F-77AE-4945-9805-30A12940C59A}" type="presOf" srcId="{34E38477-D732-46BB-8C0A-BF686F71AB9F}" destId="{C2A9AAC2-DF74-4447-9622-0EAEEAEA67A3}" srcOrd="0" destOrd="0" presId="urn:microsoft.com/office/officeart/2005/8/layout/vList6"/>
    <dgm:cxn modelId="{92247234-83C9-452C-9F8F-7E97FBF087BC}" srcId="{E31CF577-466F-45E9-B3C3-3AD33ECF275C}" destId="{63259CC7-1F88-47B9-92C5-BD12484D55E7}" srcOrd="2" destOrd="0" parTransId="{8FCC0812-3128-47E5-902F-7940D08C17E9}" sibTransId="{4215F548-A377-49F1-B5B4-0EF8C4B1B943}"/>
    <dgm:cxn modelId="{58390972-C141-4746-A31D-71CA9603E97D}" srcId="{3A927AF7-BCEC-423C-B71F-E5D6D5E0D2C0}" destId="{1AD9BAE0-BFA5-4311-B285-0ADA549ACFAC}" srcOrd="1" destOrd="0" parTransId="{DCC56339-6129-43C1-B3B4-458C20C0F709}" sibTransId="{A2E0FD9D-366D-4E79-867D-9D3DC8A12805}"/>
    <dgm:cxn modelId="{4C0DF66E-0CDF-4B15-84DB-492875896105}" srcId="{CC8EEF97-2C6B-4F18-AC89-64FD3835B91E}" destId="{530E3DBA-877C-44F3-9CC5-E7B1828B1C88}" srcOrd="1" destOrd="0" parTransId="{1F4373CF-52EE-4EB6-AE24-46C22FA3971D}" sibTransId="{07F592C2-2E0A-49B5-9F40-FFC78DAA0650}"/>
    <dgm:cxn modelId="{99CECDDB-DD4D-455E-BA53-8C43E0D6AADF}" srcId="{3A927AF7-BCEC-423C-B71F-E5D6D5E0D2C0}" destId="{D2F89E79-FE53-471E-851C-0B6E48DFB6AC}" srcOrd="0" destOrd="0" parTransId="{8B512637-E725-43A8-9C0B-19DE646675E7}" sibTransId="{AE1AAE95-13D8-4763-A3B0-700B70761446}"/>
    <dgm:cxn modelId="{A5E6DAA9-1805-4D09-A1B4-AE4155A78825}" type="presOf" srcId="{1AD9BAE0-BFA5-4311-B285-0ADA549ACFAC}" destId="{223037AC-C83B-4A87-9F58-5ED13662D67E}" srcOrd="0" destOrd="1" presId="urn:microsoft.com/office/officeart/2005/8/layout/vList6"/>
    <dgm:cxn modelId="{A70893CA-25D3-4E54-83FE-312C8D6B9AD7}" type="presOf" srcId="{C25520C6-4691-46DE-90F8-1640D34F4821}" destId="{A0917B9E-BBE3-45B9-A564-A468BBB014B5}" srcOrd="0" destOrd="0" presId="urn:microsoft.com/office/officeart/2005/8/layout/vList6"/>
    <dgm:cxn modelId="{DE111C9C-A4D8-4A3F-BD16-28BC1578F42E}" type="presOf" srcId="{530E3DBA-877C-44F3-9CC5-E7B1828B1C88}" destId="{A0917B9E-BBE3-45B9-A564-A468BBB014B5}" srcOrd="0" destOrd="1" presId="urn:microsoft.com/office/officeart/2005/8/layout/vList6"/>
    <dgm:cxn modelId="{820E00C2-0D02-4503-83C5-331EAE0BB17C}" srcId="{63259CC7-1F88-47B9-92C5-BD12484D55E7}" destId="{B6E6952C-BC63-4980-A7E7-5B620DA93860}" srcOrd="1" destOrd="0" parTransId="{27919CB9-73DB-42D9-964E-77C6F601FBF0}" sibTransId="{483D4068-9C50-49B4-B7F3-D7DA3A151163}"/>
    <dgm:cxn modelId="{B8094CF1-1463-49A6-BEAF-E577DBEA71FC}" type="presOf" srcId="{CC8EEF97-2C6B-4F18-AC89-64FD3835B91E}" destId="{5B5BBADC-22AE-45B9-9D2B-94CD075512E9}" srcOrd="0" destOrd="0" presId="urn:microsoft.com/office/officeart/2005/8/layout/vList6"/>
    <dgm:cxn modelId="{CB5F375E-3C4D-4E08-A91A-D01137C38274}" type="presOf" srcId="{3A927AF7-BCEC-423C-B71F-E5D6D5E0D2C0}" destId="{CC87AFAD-14CB-4723-8694-8FEF90081246}" srcOrd="0" destOrd="0" presId="urn:microsoft.com/office/officeart/2005/8/layout/vList6"/>
    <dgm:cxn modelId="{78D06F4F-6DDA-4EEA-9D05-46311E22ED11}" srcId="{E31CF577-466F-45E9-B3C3-3AD33ECF275C}" destId="{3A927AF7-BCEC-423C-B71F-E5D6D5E0D2C0}" srcOrd="1" destOrd="0" parTransId="{53FD873E-0EDF-41CF-B0EF-F5B9CF21DB94}" sibTransId="{2265B7E9-EC24-4CA3-AC19-59D0CC060B6F}"/>
    <dgm:cxn modelId="{AB290600-4209-4FB1-B938-C3FC25FEAD88}" srcId="{63259CC7-1F88-47B9-92C5-BD12484D55E7}" destId="{34E38477-D732-46BB-8C0A-BF686F71AB9F}" srcOrd="0" destOrd="0" parTransId="{4EF97884-2BD8-4B1E-9E9E-712F22D221CB}" sibTransId="{6ABB4FFD-5B5B-42DC-945B-54E4490DDF28}"/>
    <dgm:cxn modelId="{D413D7BF-4001-45C4-9BD5-037B6C63A1ED}" type="presOf" srcId="{E31CF577-466F-45E9-B3C3-3AD33ECF275C}" destId="{A8369AC9-5520-4575-A46C-0384865361BF}" srcOrd="0" destOrd="0" presId="urn:microsoft.com/office/officeart/2005/8/layout/vList6"/>
    <dgm:cxn modelId="{F3D6FF53-5E03-4F38-BC72-835923E3C578}" type="presOf" srcId="{63259CC7-1F88-47B9-92C5-BD12484D55E7}" destId="{ACC75C3A-935D-495D-B2E9-19C092216B78}" srcOrd="0" destOrd="0" presId="urn:microsoft.com/office/officeart/2005/8/layout/vList6"/>
    <dgm:cxn modelId="{CCB82C72-0224-4DA2-9681-6154F6491118}" srcId="{CC8EEF97-2C6B-4F18-AC89-64FD3835B91E}" destId="{C25520C6-4691-46DE-90F8-1640D34F4821}" srcOrd="0" destOrd="0" parTransId="{9E260B5F-029B-4CD2-BFAC-713D0100DC83}" sibTransId="{92295EEE-E93F-4BEA-AD46-CB3AEE88503E}"/>
    <dgm:cxn modelId="{A9E6BFFB-7386-4DBF-8A9E-AF5900C03485}" type="presOf" srcId="{B6E6952C-BC63-4980-A7E7-5B620DA93860}" destId="{C2A9AAC2-DF74-4447-9622-0EAEEAEA67A3}" srcOrd="0" destOrd="1" presId="urn:microsoft.com/office/officeart/2005/8/layout/vList6"/>
    <dgm:cxn modelId="{C33F037F-956E-45A0-80E3-8A4D5DA80376}" type="presParOf" srcId="{A8369AC9-5520-4575-A46C-0384865361BF}" destId="{46491204-C73A-402C-BB4B-BB1F21DB8753}" srcOrd="0" destOrd="0" presId="urn:microsoft.com/office/officeart/2005/8/layout/vList6"/>
    <dgm:cxn modelId="{7C72F3CA-98A9-46BD-A1B8-B214258D9B6D}" type="presParOf" srcId="{46491204-C73A-402C-BB4B-BB1F21DB8753}" destId="{5B5BBADC-22AE-45B9-9D2B-94CD075512E9}" srcOrd="0" destOrd="0" presId="urn:microsoft.com/office/officeart/2005/8/layout/vList6"/>
    <dgm:cxn modelId="{501FFAFD-C1FD-4648-B189-CBC7B4AB86D3}" type="presParOf" srcId="{46491204-C73A-402C-BB4B-BB1F21DB8753}" destId="{A0917B9E-BBE3-45B9-A564-A468BBB014B5}" srcOrd="1" destOrd="0" presId="urn:microsoft.com/office/officeart/2005/8/layout/vList6"/>
    <dgm:cxn modelId="{E4136016-F6F5-4E23-9CDF-21AB1BBFF657}" type="presParOf" srcId="{A8369AC9-5520-4575-A46C-0384865361BF}" destId="{03EF6822-D92A-4861-B738-71BE4C4E6319}" srcOrd="1" destOrd="0" presId="urn:microsoft.com/office/officeart/2005/8/layout/vList6"/>
    <dgm:cxn modelId="{C7A8C6FA-2C43-4E7B-9D43-7C1D0E0CF0A7}" type="presParOf" srcId="{A8369AC9-5520-4575-A46C-0384865361BF}" destId="{E08E3D52-4A19-4B30-8421-869A83641A13}" srcOrd="2" destOrd="0" presId="urn:microsoft.com/office/officeart/2005/8/layout/vList6"/>
    <dgm:cxn modelId="{75230A25-C97B-472D-BA82-5E4E49ABAD33}" type="presParOf" srcId="{E08E3D52-4A19-4B30-8421-869A83641A13}" destId="{CC87AFAD-14CB-4723-8694-8FEF90081246}" srcOrd="0" destOrd="0" presId="urn:microsoft.com/office/officeart/2005/8/layout/vList6"/>
    <dgm:cxn modelId="{EE53959D-28A0-4373-B7BE-71001810D55F}" type="presParOf" srcId="{E08E3D52-4A19-4B30-8421-869A83641A13}" destId="{223037AC-C83B-4A87-9F58-5ED13662D67E}" srcOrd="1" destOrd="0" presId="urn:microsoft.com/office/officeart/2005/8/layout/vList6"/>
    <dgm:cxn modelId="{163A3295-4080-47A3-B342-30F2A5D8E794}" type="presParOf" srcId="{A8369AC9-5520-4575-A46C-0384865361BF}" destId="{7A3EC399-F111-40CB-BEF1-103004E7BB8B}" srcOrd="3" destOrd="0" presId="urn:microsoft.com/office/officeart/2005/8/layout/vList6"/>
    <dgm:cxn modelId="{9D964660-44F8-4FF3-856F-37E58BF9E916}" type="presParOf" srcId="{A8369AC9-5520-4575-A46C-0384865361BF}" destId="{F4245626-353D-42BD-915C-CBEDE0690972}" srcOrd="4" destOrd="0" presId="urn:microsoft.com/office/officeart/2005/8/layout/vList6"/>
    <dgm:cxn modelId="{F179C295-F294-4668-913C-EEF6E16AE22D}" type="presParOf" srcId="{F4245626-353D-42BD-915C-CBEDE0690972}" destId="{ACC75C3A-935D-495D-B2E9-19C092216B78}" srcOrd="0" destOrd="0" presId="urn:microsoft.com/office/officeart/2005/8/layout/vList6"/>
    <dgm:cxn modelId="{2EF465FC-173D-4011-9CBA-5516468F5E0D}" type="presParOf" srcId="{F4245626-353D-42BD-915C-CBEDE0690972}" destId="{C2A9AAC2-DF74-4447-9622-0EAEEAEA67A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1CF577-466F-45E9-B3C3-3AD33ECF275C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C8EEF97-2C6B-4F18-AC89-64FD3835B91E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選填志願</a:t>
          </a:r>
          <a:endParaRPr lang="en-US" altLang="zh-TW" sz="20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110/06/07</a:t>
          </a:r>
          <a:r>
            <a:rPr lang="zh-TW" altLang="en-US" sz="1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110/06/16</a:t>
          </a:r>
        </a:p>
      </dgm:t>
    </dgm:pt>
    <dgm:pt modelId="{330D2443-0412-4755-BC11-ED8DE2FDCB9B}" type="parTrans" cxnId="{69EB462B-0C50-44BD-9A1D-9C691974178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B635E84-F8BC-4252-BBB2-EC4E0347D002}" type="sibTrans" cxnId="{69EB462B-0C50-44BD-9A1D-9C691974178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25520C6-4691-46DE-90F8-1640D34F4821}">
      <dgm:prSet phldrT="[文字]" custT="1"/>
      <dgm:spPr/>
      <dgm:t>
        <a:bodyPr anchor="ctr" anchorCtr="0"/>
        <a:lstStyle/>
        <a:p>
          <a:r>
            <a:rPr lang="zh-TW" altLang="en-US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國九學生已畢業</a:t>
          </a:r>
          <a:endParaRPr lang="zh-TW" altLang="en-US" sz="20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E260B5F-029B-4CD2-BFAC-713D0100DC83}" type="parTrans" cxnId="{CCB82C72-0224-4DA2-9681-6154F6491118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2295EEE-E93F-4BEA-AD46-CB3AEE88503E}" type="sibTrans" cxnId="{CCB82C72-0224-4DA2-9681-6154F6491118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30E3DBA-877C-44F3-9CC5-E7B1828B1C88}">
      <dgm:prSet phldrT="[文字]" custT="1"/>
      <dgm:spPr/>
      <dgm:t>
        <a:bodyPr anchor="ctr" anchorCtr="0"/>
        <a:lstStyle/>
        <a:p>
          <a:r>
            <a:rPr lang="zh-TW" altLang="en-US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自行在家登入系統選填志願</a:t>
          </a:r>
          <a:endParaRPr lang="zh-TW" altLang="en-US" sz="20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F4373CF-52EE-4EB6-AE24-46C22FA3971D}" type="parTrans" cxnId="{4C0DF66E-0CDF-4B15-84DB-492875896105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07F592C2-2E0A-49B5-9F40-FFC78DAA0650}" type="sibTrans" cxnId="{4C0DF66E-0CDF-4B15-84DB-492875896105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A927AF7-BCEC-423C-B71F-E5D6D5E0D2C0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關閉系統</a:t>
          </a:r>
          <a:endParaRPr lang="en-US" altLang="zh-TW" sz="20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en-US" altLang="zh-TW" sz="1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110/06/16</a:t>
          </a:r>
          <a:r>
            <a:rPr lang="zh-TW" altLang="en-US" sz="1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　中午</a:t>
          </a:r>
          <a:r>
            <a:rPr lang="en-US" altLang="zh-TW" sz="1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12:00</a:t>
          </a:r>
          <a:endParaRPr lang="zh-TW" altLang="en-US" sz="1800" b="1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3FD873E-0EDF-41CF-B0EF-F5B9CF21DB94}" type="parTrans" cxnId="{78D06F4F-6DDA-4EEA-9D05-46311E22ED11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265B7E9-EC24-4CA3-AC19-59D0CC060B6F}" type="sibTrans" cxnId="{78D06F4F-6DDA-4EEA-9D05-46311E22ED11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2F89E79-FE53-471E-851C-0B6E48DFB6AC}">
      <dgm:prSet phldrT="[文字]" custT="1"/>
      <dgm:spPr/>
      <dgm:t>
        <a:bodyPr anchor="ctr" anchorCtr="0"/>
        <a:lstStyle/>
        <a:p>
          <a:r>
            <a:rPr lang="zh-TW" altLang="en-US" sz="1600" b="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學校</a:t>
          </a:r>
          <a:r>
            <a:rPr lang="zh-TW" altLang="en-US" sz="1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不會列印</a:t>
          </a:r>
          <a:r>
            <a:rPr lang="zh-TW" altLang="en-US" sz="16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第三次模擬志願單</a:t>
          </a:r>
          <a:endParaRPr lang="zh-TW" altLang="en-US" sz="16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B512637-E725-43A8-9C0B-19DE646675E7}" type="parTrans" cxnId="{99CECDDB-DD4D-455E-BA53-8C43E0D6AADF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E1AAE95-13D8-4763-A3B0-700B70761446}" type="sibTrans" cxnId="{99CECDDB-DD4D-455E-BA53-8C43E0D6AADF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8369AC9-5520-4575-A46C-0384865361BF}" type="pres">
      <dgm:prSet presAssocID="{E31CF577-466F-45E9-B3C3-3AD33ECF275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46491204-C73A-402C-BB4B-BB1F21DB8753}" type="pres">
      <dgm:prSet presAssocID="{CC8EEF97-2C6B-4F18-AC89-64FD3835B91E}" presName="linNode" presStyleCnt="0"/>
      <dgm:spPr/>
    </dgm:pt>
    <dgm:pt modelId="{5B5BBADC-22AE-45B9-9D2B-94CD075512E9}" type="pres">
      <dgm:prSet presAssocID="{CC8EEF97-2C6B-4F18-AC89-64FD3835B91E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0917B9E-BBE3-45B9-A564-A468BBB014B5}" type="pres">
      <dgm:prSet presAssocID="{CC8EEF97-2C6B-4F18-AC89-64FD3835B91E}" presName="childShp" presStyleLbl="bgAccFollowNode1" presStyleIdx="0" presStyleCnt="2" custLinFactNeighborX="-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EF6822-D92A-4861-B738-71BE4C4E6319}" type="pres">
      <dgm:prSet presAssocID="{4B635E84-F8BC-4252-BBB2-EC4E0347D002}" presName="spacing" presStyleCnt="0"/>
      <dgm:spPr/>
    </dgm:pt>
    <dgm:pt modelId="{E08E3D52-4A19-4B30-8421-869A83641A13}" type="pres">
      <dgm:prSet presAssocID="{3A927AF7-BCEC-423C-B71F-E5D6D5E0D2C0}" presName="linNode" presStyleCnt="0"/>
      <dgm:spPr/>
    </dgm:pt>
    <dgm:pt modelId="{CC87AFAD-14CB-4723-8694-8FEF90081246}" type="pres">
      <dgm:prSet presAssocID="{3A927AF7-BCEC-423C-B71F-E5D6D5E0D2C0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23037AC-C83B-4A87-9F58-5ED13662D67E}" type="pres">
      <dgm:prSet presAssocID="{3A927AF7-BCEC-423C-B71F-E5D6D5E0D2C0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C0DF66E-0CDF-4B15-84DB-492875896105}" srcId="{CC8EEF97-2C6B-4F18-AC89-64FD3835B91E}" destId="{530E3DBA-877C-44F3-9CC5-E7B1828B1C88}" srcOrd="1" destOrd="0" parTransId="{1F4373CF-52EE-4EB6-AE24-46C22FA3971D}" sibTransId="{07F592C2-2E0A-49B5-9F40-FFC78DAA0650}"/>
    <dgm:cxn modelId="{99CECDDB-DD4D-455E-BA53-8C43E0D6AADF}" srcId="{3A927AF7-BCEC-423C-B71F-E5D6D5E0D2C0}" destId="{D2F89E79-FE53-471E-851C-0B6E48DFB6AC}" srcOrd="0" destOrd="0" parTransId="{8B512637-E725-43A8-9C0B-19DE646675E7}" sibTransId="{AE1AAE95-13D8-4763-A3B0-700B70761446}"/>
    <dgm:cxn modelId="{69EB462B-0C50-44BD-9A1D-9C691974178C}" srcId="{E31CF577-466F-45E9-B3C3-3AD33ECF275C}" destId="{CC8EEF97-2C6B-4F18-AC89-64FD3835B91E}" srcOrd="0" destOrd="0" parTransId="{330D2443-0412-4755-BC11-ED8DE2FDCB9B}" sibTransId="{4B635E84-F8BC-4252-BBB2-EC4E0347D002}"/>
    <dgm:cxn modelId="{558247CA-D7D1-420F-A13C-D2482DE510DD}" type="presOf" srcId="{530E3DBA-877C-44F3-9CC5-E7B1828B1C88}" destId="{A0917B9E-BBE3-45B9-A564-A468BBB014B5}" srcOrd="0" destOrd="1" presId="urn:microsoft.com/office/officeart/2005/8/layout/vList6"/>
    <dgm:cxn modelId="{541D7C54-3B55-4845-8AA3-7D0FB3C525BE}" type="presOf" srcId="{D2F89E79-FE53-471E-851C-0B6E48DFB6AC}" destId="{223037AC-C83B-4A87-9F58-5ED13662D67E}" srcOrd="0" destOrd="0" presId="urn:microsoft.com/office/officeart/2005/8/layout/vList6"/>
    <dgm:cxn modelId="{9611F68C-1378-4435-8A47-672A823F2B5D}" type="presOf" srcId="{C25520C6-4691-46DE-90F8-1640D34F4821}" destId="{A0917B9E-BBE3-45B9-A564-A468BBB014B5}" srcOrd="0" destOrd="0" presId="urn:microsoft.com/office/officeart/2005/8/layout/vList6"/>
    <dgm:cxn modelId="{F8F0404E-C2D6-4710-B692-038350CC3273}" type="presOf" srcId="{3A927AF7-BCEC-423C-B71F-E5D6D5E0D2C0}" destId="{CC87AFAD-14CB-4723-8694-8FEF90081246}" srcOrd="0" destOrd="0" presId="urn:microsoft.com/office/officeart/2005/8/layout/vList6"/>
    <dgm:cxn modelId="{CCB82C72-0224-4DA2-9681-6154F6491118}" srcId="{CC8EEF97-2C6B-4F18-AC89-64FD3835B91E}" destId="{C25520C6-4691-46DE-90F8-1640D34F4821}" srcOrd="0" destOrd="0" parTransId="{9E260B5F-029B-4CD2-BFAC-713D0100DC83}" sibTransId="{92295EEE-E93F-4BEA-AD46-CB3AEE88503E}"/>
    <dgm:cxn modelId="{39802392-15ED-41E0-BFE2-7988F98E405B}" type="presOf" srcId="{E31CF577-466F-45E9-B3C3-3AD33ECF275C}" destId="{A8369AC9-5520-4575-A46C-0384865361BF}" srcOrd="0" destOrd="0" presId="urn:microsoft.com/office/officeart/2005/8/layout/vList6"/>
    <dgm:cxn modelId="{78D06F4F-6DDA-4EEA-9D05-46311E22ED11}" srcId="{E31CF577-466F-45E9-B3C3-3AD33ECF275C}" destId="{3A927AF7-BCEC-423C-B71F-E5D6D5E0D2C0}" srcOrd="1" destOrd="0" parTransId="{53FD873E-0EDF-41CF-B0EF-F5B9CF21DB94}" sibTransId="{2265B7E9-EC24-4CA3-AC19-59D0CC060B6F}"/>
    <dgm:cxn modelId="{3DA5DC0C-B5E2-47EB-96CB-524BACDF4453}" type="presOf" srcId="{CC8EEF97-2C6B-4F18-AC89-64FD3835B91E}" destId="{5B5BBADC-22AE-45B9-9D2B-94CD075512E9}" srcOrd="0" destOrd="0" presId="urn:microsoft.com/office/officeart/2005/8/layout/vList6"/>
    <dgm:cxn modelId="{13D1A4C0-180A-41FA-8C61-BA1D3320C96F}" type="presParOf" srcId="{A8369AC9-5520-4575-A46C-0384865361BF}" destId="{46491204-C73A-402C-BB4B-BB1F21DB8753}" srcOrd="0" destOrd="0" presId="urn:microsoft.com/office/officeart/2005/8/layout/vList6"/>
    <dgm:cxn modelId="{3E13B9A7-5D96-4451-8931-1C0C6DB13C9A}" type="presParOf" srcId="{46491204-C73A-402C-BB4B-BB1F21DB8753}" destId="{5B5BBADC-22AE-45B9-9D2B-94CD075512E9}" srcOrd="0" destOrd="0" presId="urn:microsoft.com/office/officeart/2005/8/layout/vList6"/>
    <dgm:cxn modelId="{7C3A0B16-30FB-4B08-9170-581B22C9DF83}" type="presParOf" srcId="{46491204-C73A-402C-BB4B-BB1F21DB8753}" destId="{A0917B9E-BBE3-45B9-A564-A468BBB014B5}" srcOrd="1" destOrd="0" presId="urn:microsoft.com/office/officeart/2005/8/layout/vList6"/>
    <dgm:cxn modelId="{98525E7F-96FD-46BC-B782-18401D519B60}" type="presParOf" srcId="{A8369AC9-5520-4575-A46C-0384865361BF}" destId="{03EF6822-D92A-4861-B738-71BE4C4E6319}" srcOrd="1" destOrd="0" presId="urn:microsoft.com/office/officeart/2005/8/layout/vList6"/>
    <dgm:cxn modelId="{C5641105-9B07-4349-92A1-5B1B34741D64}" type="presParOf" srcId="{A8369AC9-5520-4575-A46C-0384865361BF}" destId="{E08E3D52-4A19-4B30-8421-869A83641A13}" srcOrd="2" destOrd="0" presId="urn:microsoft.com/office/officeart/2005/8/layout/vList6"/>
    <dgm:cxn modelId="{D94C832A-E19C-4B4D-9D4D-77707842759A}" type="presParOf" srcId="{E08E3D52-4A19-4B30-8421-869A83641A13}" destId="{CC87AFAD-14CB-4723-8694-8FEF90081246}" srcOrd="0" destOrd="0" presId="urn:microsoft.com/office/officeart/2005/8/layout/vList6"/>
    <dgm:cxn modelId="{4C00C876-6C12-4251-A84C-A27C81B9AB44}" type="presParOf" srcId="{E08E3D52-4A19-4B30-8421-869A83641A13}" destId="{223037AC-C83B-4A87-9F58-5ED13662D67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31CF577-466F-45E9-B3C3-3AD33ECF275C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C8EEF97-2C6B-4F18-AC89-64FD3835B91E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選填志願</a:t>
          </a:r>
          <a:endParaRPr lang="en-US" altLang="zh-TW" sz="20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110/06/17</a:t>
          </a:r>
          <a:r>
            <a:rPr lang="zh-TW" altLang="en-US" sz="1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110/06/22</a:t>
          </a:r>
        </a:p>
      </dgm:t>
    </dgm:pt>
    <dgm:pt modelId="{330D2443-0412-4755-BC11-ED8DE2FDCB9B}" type="parTrans" cxnId="{69EB462B-0C50-44BD-9A1D-9C691974178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B635E84-F8BC-4252-BBB2-EC4E0347D002}" type="sibTrans" cxnId="{69EB462B-0C50-44BD-9A1D-9C691974178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25520C6-4691-46DE-90F8-1640D34F4821}">
      <dgm:prSet phldrT="[文字]" custT="1"/>
      <dgm:spPr/>
      <dgm:t>
        <a:bodyPr anchor="ctr" anchorCtr="0"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自行登入系統選填志願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E260B5F-029B-4CD2-BFAC-713D0100DC83}" type="parTrans" cxnId="{CCB82C72-0224-4DA2-9681-6154F6491118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2295EEE-E93F-4BEA-AD46-CB3AEE88503E}" type="sibTrans" cxnId="{CCB82C72-0224-4DA2-9681-6154F6491118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A927AF7-BCEC-423C-B71F-E5D6D5E0D2C0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關閉系統</a:t>
          </a:r>
          <a:endParaRPr lang="en-US" altLang="zh-TW" sz="20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en-US" altLang="zh-TW" sz="1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110/06/22</a:t>
          </a:r>
          <a:r>
            <a:rPr lang="zh-TW" altLang="en-US" sz="1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　中午</a:t>
          </a:r>
          <a:r>
            <a:rPr lang="en-US" altLang="zh-TW" sz="1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12:00</a:t>
          </a:r>
          <a:endParaRPr lang="zh-TW" altLang="en-US" sz="1800" b="1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3FD873E-0EDF-41CF-B0EF-F5B9CF21DB94}" type="parTrans" cxnId="{78D06F4F-6DDA-4EEA-9D05-46311E22ED11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265B7E9-EC24-4CA3-AC19-59D0CC060B6F}" type="sibTrans" cxnId="{78D06F4F-6DDA-4EEA-9D05-46311E22ED11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2F89E79-FE53-471E-851C-0B6E48DFB6AC}">
      <dgm:prSet phldrT="[文字]" custT="1"/>
      <dgm:spPr/>
      <dgm:t>
        <a:bodyPr anchor="ctr" anchorCtr="0"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學校統一列印正式志願單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B512637-E725-43A8-9C0B-19DE646675E7}" type="parTrans" cxnId="{99CECDDB-DD4D-455E-BA53-8C43E0D6AADF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E1AAE95-13D8-4763-A3B0-700B70761446}" type="sibTrans" cxnId="{99CECDDB-DD4D-455E-BA53-8C43E0D6AADF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3259CC7-1F88-47B9-92C5-BD12484D55E7}">
      <dgm:prSet phldrT="[文字]" custT="1"/>
      <dgm:spPr/>
      <dgm:t>
        <a:bodyPr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繳交正式志願單</a:t>
          </a:r>
          <a:endParaRPr lang="en-US" altLang="zh-TW" sz="20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r>
            <a:rPr lang="en-US" altLang="zh-TW" sz="1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110/06/23</a:t>
          </a:r>
          <a:r>
            <a:rPr lang="zh-TW" altLang="en-US" sz="1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中午</a:t>
          </a:r>
          <a:r>
            <a:rPr lang="en-US" altLang="zh-TW" sz="1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12:00</a:t>
          </a:r>
          <a:r>
            <a:rPr lang="zh-TW" altLang="en-US" sz="1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前</a:t>
          </a:r>
          <a:endParaRPr lang="zh-TW" altLang="en-US" sz="1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8FCC0812-3128-47E5-902F-7940D08C17E9}" type="parTrans" cxnId="{92247234-83C9-452C-9F8F-7E97FBF087B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215F548-A377-49F1-B5B4-0EF8C4B1B943}" type="sibTrans" cxnId="{92247234-83C9-452C-9F8F-7E97FBF087B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4E38477-D732-46BB-8C0A-BF686F71AB9F}">
      <dgm:prSet phldrT="[文字]" custT="1"/>
      <dgm:spPr/>
      <dgm:t>
        <a:bodyPr anchor="ctr" anchorCtr="0"/>
        <a:lstStyle/>
        <a:p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請學生、家長簽名繳回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EF97884-2BD8-4B1E-9E9E-712F22D221CB}" type="parTrans" cxnId="{AB290600-4209-4FB1-B938-C3FC25FEAD88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ABB4FFD-5B5B-42DC-945B-54E4490DDF28}" type="sibTrans" cxnId="{AB290600-4209-4FB1-B938-C3FC25FEAD88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B6E6952C-BC63-4980-A7E7-5B620DA93860}">
      <dgm:prSet phldrT="[文字]" custT="1"/>
      <dgm:spPr/>
      <dgm:t>
        <a:bodyPr anchor="ctr" anchorCtr="0"/>
        <a:lstStyle/>
        <a:p>
          <a:r>
            <a:rPr lang="zh-TW" altLang="en-US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不可進行任何塗改</a:t>
          </a:r>
          <a:endParaRPr lang="zh-TW" altLang="en-US" sz="24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7919CB9-73DB-42D9-964E-77C6F601FBF0}" type="parTrans" cxnId="{820E00C2-0D02-4503-83C5-331EAE0BB17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83D4068-9C50-49B4-B7F3-D7DA3A151163}" type="sibTrans" cxnId="{820E00C2-0D02-4503-83C5-331EAE0BB17C}">
      <dgm:prSet/>
      <dgm:spPr/>
      <dgm:t>
        <a:bodyPr/>
        <a:lstStyle/>
        <a:p>
          <a:endParaRPr lang="zh-TW" altLang="en-US" sz="160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AD9BAE0-BFA5-4311-B285-0ADA549ACFAC}">
      <dgm:prSet custT="1"/>
      <dgm:spPr/>
      <dgm:t>
        <a:bodyPr/>
        <a:lstStyle/>
        <a:p>
          <a:r>
            <a:rPr lang="zh-TW" altLang="en-US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學生於</a:t>
          </a:r>
          <a:r>
            <a:rPr lang="en-US" altLang="zh-TW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14:00</a:t>
          </a:r>
          <a:r>
            <a:rPr lang="zh-TW" altLang="en-US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16:00</a:t>
          </a:r>
          <a:r>
            <a:rPr lang="zh-TW" altLang="en-US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返校領取</a:t>
          </a:r>
          <a:endParaRPr lang="zh-TW" altLang="en-US" sz="20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CC56339-6129-43C1-B3B4-458C20C0F709}" type="parTrans" cxnId="{58390972-C141-4746-A31D-71CA9603E97D}">
      <dgm:prSet/>
      <dgm:spPr/>
      <dgm:t>
        <a:bodyPr/>
        <a:lstStyle/>
        <a:p>
          <a:endParaRPr lang="zh-TW" altLang="en-US"/>
        </a:p>
      </dgm:t>
    </dgm:pt>
    <dgm:pt modelId="{A2E0FD9D-366D-4E79-867D-9D3DC8A12805}" type="sibTrans" cxnId="{58390972-C141-4746-A31D-71CA9603E97D}">
      <dgm:prSet/>
      <dgm:spPr/>
      <dgm:t>
        <a:bodyPr/>
        <a:lstStyle/>
        <a:p>
          <a:endParaRPr lang="zh-TW" altLang="en-US"/>
        </a:p>
      </dgm:t>
    </dgm:pt>
    <dgm:pt modelId="{A8369AC9-5520-4575-A46C-0384865361BF}" type="pres">
      <dgm:prSet presAssocID="{E31CF577-466F-45E9-B3C3-3AD33ECF275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46491204-C73A-402C-BB4B-BB1F21DB8753}" type="pres">
      <dgm:prSet presAssocID="{CC8EEF97-2C6B-4F18-AC89-64FD3835B91E}" presName="linNode" presStyleCnt="0"/>
      <dgm:spPr/>
    </dgm:pt>
    <dgm:pt modelId="{5B5BBADC-22AE-45B9-9D2B-94CD075512E9}" type="pres">
      <dgm:prSet presAssocID="{CC8EEF97-2C6B-4F18-AC89-64FD3835B91E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0917B9E-BBE3-45B9-A564-A468BBB014B5}" type="pres">
      <dgm:prSet presAssocID="{CC8EEF97-2C6B-4F18-AC89-64FD3835B91E}" presName="childShp" presStyleLbl="bgAccFollowNode1" presStyleIdx="0" presStyleCnt="3" custLinFactNeighborX="-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3EF6822-D92A-4861-B738-71BE4C4E6319}" type="pres">
      <dgm:prSet presAssocID="{4B635E84-F8BC-4252-BBB2-EC4E0347D002}" presName="spacing" presStyleCnt="0"/>
      <dgm:spPr/>
    </dgm:pt>
    <dgm:pt modelId="{E08E3D52-4A19-4B30-8421-869A83641A13}" type="pres">
      <dgm:prSet presAssocID="{3A927AF7-BCEC-423C-B71F-E5D6D5E0D2C0}" presName="linNode" presStyleCnt="0"/>
      <dgm:spPr/>
    </dgm:pt>
    <dgm:pt modelId="{CC87AFAD-14CB-4723-8694-8FEF90081246}" type="pres">
      <dgm:prSet presAssocID="{3A927AF7-BCEC-423C-B71F-E5D6D5E0D2C0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23037AC-C83B-4A87-9F58-5ED13662D67E}" type="pres">
      <dgm:prSet presAssocID="{3A927AF7-BCEC-423C-B71F-E5D6D5E0D2C0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A3EC399-F111-40CB-BEF1-103004E7BB8B}" type="pres">
      <dgm:prSet presAssocID="{2265B7E9-EC24-4CA3-AC19-59D0CC060B6F}" presName="spacing" presStyleCnt="0"/>
      <dgm:spPr/>
    </dgm:pt>
    <dgm:pt modelId="{F4245626-353D-42BD-915C-CBEDE0690972}" type="pres">
      <dgm:prSet presAssocID="{63259CC7-1F88-47B9-92C5-BD12484D55E7}" presName="linNode" presStyleCnt="0"/>
      <dgm:spPr/>
    </dgm:pt>
    <dgm:pt modelId="{ACC75C3A-935D-495D-B2E9-19C092216B78}" type="pres">
      <dgm:prSet presAssocID="{63259CC7-1F88-47B9-92C5-BD12484D55E7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2A9AAC2-DF74-4447-9622-0EAEEAEA67A3}" type="pres">
      <dgm:prSet presAssocID="{63259CC7-1F88-47B9-92C5-BD12484D55E7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9EB462B-0C50-44BD-9A1D-9C691974178C}" srcId="{E31CF577-466F-45E9-B3C3-3AD33ECF275C}" destId="{CC8EEF97-2C6B-4F18-AC89-64FD3835B91E}" srcOrd="0" destOrd="0" parTransId="{330D2443-0412-4755-BC11-ED8DE2FDCB9B}" sibTransId="{4B635E84-F8BC-4252-BBB2-EC4E0347D002}"/>
    <dgm:cxn modelId="{34E046DF-F873-44F0-BA49-CB17E787F978}" type="presOf" srcId="{CC8EEF97-2C6B-4F18-AC89-64FD3835B91E}" destId="{5B5BBADC-22AE-45B9-9D2B-94CD075512E9}" srcOrd="0" destOrd="0" presId="urn:microsoft.com/office/officeart/2005/8/layout/vList6"/>
    <dgm:cxn modelId="{92247234-83C9-452C-9F8F-7E97FBF087BC}" srcId="{E31CF577-466F-45E9-B3C3-3AD33ECF275C}" destId="{63259CC7-1F88-47B9-92C5-BD12484D55E7}" srcOrd="2" destOrd="0" parTransId="{8FCC0812-3128-47E5-902F-7940D08C17E9}" sibTransId="{4215F548-A377-49F1-B5B4-0EF8C4B1B943}"/>
    <dgm:cxn modelId="{58390972-C141-4746-A31D-71CA9603E97D}" srcId="{3A927AF7-BCEC-423C-B71F-E5D6D5E0D2C0}" destId="{1AD9BAE0-BFA5-4311-B285-0ADA549ACFAC}" srcOrd="1" destOrd="0" parTransId="{DCC56339-6129-43C1-B3B4-458C20C0F709}" sibTransId="{A2E0FD9D-366D-4E79-867D-9D3DC8A12805}"/>
    <dgm:cxn modelId="{98E60335-249E-4C9B-8A9F-1D1D88CFC9A4}" type="presOf" srcId="{3A927AF7-BCEC-423C-B71F-E5D6D5E0D2C0}" destId="{CC87AFAD-14CB-4723-8694-8FEF90081246}" srcOrd="0" destOrd="0" presId="urn:microsoft.com/office/officeart/2005/8/layout/vList6"/>
    <dgm:cxn modelId="{99CECDDB-DD4D-455E-BA53-8C43E0D6AADF}" srcId="{3A927AF7-BCEC-423C-B71F-E5D6D5E0D2C0}" destId="{D2F89E79-FE53-471E-851C-0B6E48DFB6AC}" srcOrd="0" destOrd="0" parTransId="{8B512637-E725-43A8-9C0B-19DE646675E7}" sibTransId="{AE1AAE95-13D8-4763-A3B0-700B70761446}"/>
    <dgm:cxn modelId="{1EA2E99B-FF4A-4D25-9DE5-03E39A99B6BF}" type="presOf" srcId="{C25520C6-4691-46DE-90F8-1640D34F4821}" destId="{A0917B9E-BBE3-45B9-A564-A468BBB014B5}" srcOrd="0" destOrd="0" presId="urn:microsoft.com/office/officeart/2005/8/layout/vList6"/>
    <dgm:cxn modelId="{CCB41C7B-FECF-42F3-B55E-9DF4BA1EF487}" type="presOf" srcId="{1AD9BAE0-BFA5-4311-B285-0ADA549ACFAC}" destId="{223037AC-C83B-4A87-9F58-5ED13662D67E}" srcOrd="0" destOrd="1" presId="urn:microsoft.com/office/officeart/2005/8/layout/vList6"/>
    <dgm:cxn modelId="{3B0A87CA-EF0C-4460-8608-D128074DCC31}" type="presOf" srcId="{D2F89E79-FE53-471E-851C-0B6E48DFB6AC}" destId="{223037AC-C83B-4A87-9F58-5ED13662D67E}" srcOrd="0" destOrd="0" presId="urn:microsoft.com/office/officeart/2005/8/layout/vList6"/>
    <dgm:cxn modelId="{820E00C2-0D02-4503-83C5-331EAE0BB17C}" srcId="{63259CC7-1F88-47B9-92C5-BD12484D55E7}" destId="{B6E6952C-BC63-4980-A7E7-5B620DA93860}" srcOrd="1" destOrd="0" parTransId="{27919CB9-73DB-42D9-964E-77C6F601FBF0}" sibTransId="{483D4068-9C50-49B4-B7F3-D7DA3A151163}"/>
    <dgm:cxn modelId="{FFDF515C-C37A-41B3-9468-5F891F73F82D}" type="presOf" srcId="{E31CF577-466F-45E9-B3C3-3AD33ECF275C}" destId="{A8369AC9-5520-4575-A46C-0384865361BF}" srcOrd="0" destOrd="0" presId="urn:microsoft.com/office/officeart/2005/8/layout/vList6"/>
    <dgm:cxn modelId="{78D06F4F-6DDA-4EEA-9D05-46311E22ED11}" srcId="{E31CF577-466F-45E9-B3C3-3AD33ECF275C}" destId="{3A927AF7-BCEC-423C-B71F-E5D6D5E0D2C0}" srcOrd="1" destOrd="0" parTransId="{53FD873E-0EDF-41CF-B0EF-F5B9CF21DB94}" sibTransId="{2265B7E9-EC24-4CA3-AC19-59D0CC060B6F}"/>
    <dgm:cxn modelId="{AB290600-4209-4FB1-B938-C3FC25FEAD88}" srcId="{63259CC7-1F88-47B9-92C5-BD12484D55E7}" destId="{34E38477-D732-46BB-8C0A-BF686F71AB9F}" srcOrd="0" destOrd="0" parTransId="{4EF97884-2BD8-4B1E-9E9E-712F22D221CB}" sibTransId="{6ABB4FFD-5B5B-42DC-945B-54E4490DDF28}"/>
    <dgm:cxn modelId="{CCB82C72-0224-4DA2-9681-6154F6491118}" srcId="{CC8EEF97-2C6B-4F18-AC89-64FD3835B91E}" destId="{C25520C6-4691-46DE-90F8-1640D34F4821}" srcOrd="0" destOrd="0" parTransId="{9E260B5F-029B-4CD2-BFAC-713D0100DC83}" sibTransId="{92295EEE-E93F-4BEA-AD46-CB3AEE88503E}"/>
    <dgm:cxn modelId="{17C56C4D-BA9D-4909-9C00-1A3203BE6330}" type="presOf" srcId="{B6E6952C-BC63-4980-A7E7-5B620DA93860}" destId="{C2A9AAC2-DF74-4447-9622-0EAEEAEA67A3}" srcOrd="0" destOrd="1" presId="urn:microsoft.com/office/officeart/2005/8/layout/vList6"/>
    <dgm:cxn modelId="{27E1EE8D-3337-413D-8BC9-20865F0C0523}" type="presOf" srcId="{63259CC7-1F88-47B9-92C5-BD12484D55E7}" destId="{ACC75C3A-935D-495D-B2E9-19C092216B78}" srcOrd="0" destOrd="0" presId="urn:microsoft.com/office/officeart/2005/8/layout/vList6"/>
    <dgm:cxn modelId="{0720D839-324B-4A47-81E0-6FB73B697493}" type="presOf" srcId="{34E38477-D732-46BB-8C0A-BF686F71AB9F}" destId="{C2A9AAC2-DF74-4447-9622-0EAEEAEA67A3}" srcOrd="0" destOrd="0" presId="urn:microsoft.com/office/officeart/2005/8/layout/vList6"/>
    <dgm:cxn modelId="{4CBC0176-AE4B-47C2-BB13-8BA109D6EC30}" type="presParOf" srcId="{A8369AC9-5520-4575-A46C-0384865361BF}" destId="{46491204-C73A-402C-BB4B-BB1F21DB8753}" srcOrd="0" destOrd="0" presId="urn:microsoft.com/office/officeart/2005/8/layout/vList6"/>
    <dgm:cxn modelId="{6F28EB00-C783-47A5-88DB-F0C19F96A5F8}" type="presParOf" srcId="{46491204-C73A-402C-BB4B-BB1F21DB8753}" destId="{5B5BBADC-22AE-45B9-9D2B-94CD075512E9}" srcOrd="0" destOrd="0" presId="urn:microsoft.com/office/officeart/2005/8/layout/vList6"/>
    <dgm:cxn modelId="{21D3E3E9-F9B7-4F85-B6F4-00B99A51B797}" type="presParOf" srcId="{46491204-C73A-402C-BB4B-BB1F21DB8753}" destId="{A0917B9E-BBE3-45B9-A564-A468BBB014B5}" srcOrd="1" destOrd="0" presId="urn:microsoft.com/office/officeart/2005/8/layout/vList6"/>
    <dgm:cxn modelId="{999A5F60-4EE1-47C1-B4C9-15B1BB4FE43D}" type="presParOf" srcId="{A8369AC9-5520-4575-A46C-0384865361BF}" destId="{03EF6822-D92A-4861-B738-71BE4C4E6319}" srcOrd="1" destOrd="0" presId="urn:microsoft.com/office/officeart/2005/8/layout/vList6"/>
    <dgm:cxn modelId="{21078484-50E2-45B1-ADF1-C0E00D53AE95}" type="presParOf" srcId="{A8369AC9-5520-4575-A46C-0384865361BF}" destId="{E08E3D52-4A19-4B30-8421-869A83641A13}" srcOrd="2" destOrd="0" presId="urn:microsoft.com/office/officeart/2005/8/layout/vList6"/>
    <dgm:cxn modelId="{ED87342F-31AC-415F-BB77-76BE5AED22DC}" type="presParOf" srcId="{E08E3D52-4A19-4B30-8421-869A83641A13}" destId="{CC87AFAD-14CB-4723-8694-8FEF90081246}" srcOrd="0" destOrd="0" presId="urn:microsoft.com/office/officeart/2005/8/layout/vList6"/>
    <dgm:cxn modelId="{4E6AB445-E8F9-4E12-93B1-6BCD7A224B06}" type="presParOf" srcId="{E08E3D52-4A19-4B30-8421-869A83641A13}" destId="{223037AC-C83B-4A87-9F58-5ED13662D67E}" srcOrd="1" destOrd="0" presId="urn:microsoft.com/office/officeart/2005/8/layout/vList6"/>
    <dgm:cxn modelId="{D33FA3CC-8FFF-46BD-8B11-A0C4BF9963CB}" type="presParOf" srcId="{A8369AC9-5520-4575-A46C-0384865361BF}" destId="{7A3EC399-F111-40CB-BEF1-103004E7BB8B}" srcOrd="3" destOrd="0" presId="urn:microsoft.com/office/officeart/2005/8/layout/vList6"/>
    <dgm:cxn modelId="{F13781BA-282F-42EA-A19D-EEE1DAE9D1C7}" type="presParOf" srcId="{A8369AC9-5520-4575-A46C-0384865361BF}" destId="{F4245626-353D-42BD-915C-CBEDE0690972}" srcOrd="4" destOrd="0" presId="urn:microsoft.com/office/officeart/2005/8/layout/vList6"/>
    <dgm:cxn modelId="{E0DC13DD-6D8C-4E10-8A69-8E00C0B04A40}" type="presParOf" srcId="{F4245626-353D-42BD-915C-CBEDE0690972}" destId="{ACC75C3A-935D-495D-B2E9-19C092216B78}" srcOrd="0" destOrd="0" presId="urn:microsoft.com/office/officeart/2005/8/layout/vList6"/>
    <dgm:cxn modelId="{3A3843D7-3F65-4F01-A967-B36B01127035}" type="presParOf" srcId="{F4245626-353D-42BD-915C-CBEDE0690972}" destId="{C2A9AAC2-DF74-4447-9622-0EAEEAEA67A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468468-555E-4407-ABFD-7F769B537D12}">
      <dsp:nvSpPr>
        <dsp:cNvPr id="0" name=""/>
        <dsp:cNvSpPr/>
      </dsp:nvSpPr>
      <dsp:spPr>
        <a:xfrm>
          <a:off x="0" y="3516827"/>
          <a:ext cx="6424952" cy="5769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110/06/17(</a:t>
          </a:r>
          <a:r>
            <a:rPr lang="zh-TW" altLang="en-US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四</a:t>
          </a:r>
          <a:r>
            <a:rPr lang="en-US" altLang="zh-TW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110/06/23(</a:t>
          </a:r>
          <a:r>
            <a:rPr lang="zh-TW" altLang="en-US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三</a:t>
          </a:r>
          <a:r>
            <a:rPr lang="en-US" altLang="zh-TW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：</a:t>
          </a:r>
          <a:r>
            <a:rPr lang="zh-TW" altLang="en-US" sz="19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正式志願選填</a:t>
          </a:r>
          <a:endParaRPr lang="zh-TW" altLang="en-US" sz="19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3516827"/>
        <a:ext cx="6424952" cy="576964"/>
      </dsp:txXfrm>
    </dsp:sp>
    <dsp:sp modelId="{F09E9B37-105F-406A-A98F-0D1028FC8E90}">
      <dsp:nvSpPr>
        <dsp:cNvPr id="0" name=""/>
        <dsp:cNvSpPr/>
      </dsp:nvSpPr>
      <dsp:spPr>
        <a:xfrm rot="10800000">
          <a:off x="0" y="2638109"/>
          <a:ext cx="6424952" cy="887371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110/06/07(</a:t>
          </a:r>
          <a:r>
            <a:rPr lang="zh-TW" altLang="en-US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一</a:t>
          </a:r>
          <a:r>
            <a:rPr lang="en-US" altLang="zh-TW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110/06/16(</a:t>
          </a:r>
          <a:r>
            <a:rPr lang="zh-TW" altLang="en-US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三</a:t>
          </a:r>
          <a:r>
            <a:rPr lang="en-US" altLang="zh-TW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：第三次模擬志願選填</a:t>
          </a:r>
          <a:endParaRPr lang="zh-TW" altLang="en-US" sz="19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0" y="2638109"/>
        <a:ext cx="6424952" cy="576587"/>
      </dsp:txXfrm>
    </dsp:sp>
    <dsp:sp modelId="{F898C7EC-97C6-4409-A7DF-A0A30E9AFBC6}">
      <dsp:nvSpPr>
        <dsp:cNvPr id="0" name=""/>
        <dsp:cNvSpPr/>
      </dsp:nvSpPr>
      <dsp:spPr>
        <a:xfrm rot="10800000">
          <a:off x="0" y="1759392"/>
          <a:ext cx="6424952" cy="887371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110/03/29(</a:t>
          </a:r>
          <a:r>
            <a:rPr lang="zh-TW" altLang="en-US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一</a:t>
          </a:r>
          <a:r>
            <a:rPr lang="en-US" altLang="zh-TW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110/04/08(</a:t>
          </a:r>
          <a:r>
            <a:rPr lang="zh-TW" altLang="en-US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四</a:t>
          </a:r>
          <a:r>
            <a:rPr lang="en-US" altLang="zh-TW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：第二次模擬志願選填</a:t>
          </a:r>
          <a:endParaRPr lang="zh-TW" altLang="en-US" sz="19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0" y="1759392"/>
        <a:ext cx="6424952" cy="576587"/>
      </dsp:txXfrm>
    </dsp:sp>
    <dsp:sp modelId="{44FFDEFB-C2A3-478C-AACF-9B5F3E29BC8E}">
      <dsp:nvSpPr>
        <dsp:cNvPr id="0" name=""/>
        <dsp:cNvSpPr/>
      </dsp:nvSpPr>
      <dsp:spPr>
        <a:xfrm rot="10800000">
          <a:off x="0" y="880675"/>
          <a:ext cx="6424952" cy="887371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110/01/04(</a:t>
          </a:r>
          <a:r>
            <a:rPr lang="zh-TW" altLang="en-US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一</a:t>
          </a:r>
          <a:r>
            <a:rPr lang="en-US" altLang="zh-TW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110/01/14(</a:t>
          </a:r>
          <a:r>
            <a:rPr lang="zh-TW" altLang="en-US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四</a:t>
          </a:r>
          <a:r>
            <a:rPr lang="en-US" altLang="zh-TW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  <a:r>
            <a:rPr lang="zh-TW" altLang="en-US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：第一次模擬志願選填</a:t>
          </a:r>
          <a:endParaRPr lang="zh-TW" altLang="en-US" sz="19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0" y="880675"/>
        <a:ext cx="6424952" cy="576587"/>
      </dsp:txXfrm>
    </dsp:sp>
    <dsp:sp modelId="{26F61D21-0D23-48E6-B0EA-B5691DDC3D1F}">
      <dsp:nvSpPr>
        <dsp:cNvPr id="0" name=""/>
        <dsp:cNvSpPr/>
      </dsp:nvSpPr>
      <dsp:spPr>
        <a:xfrm rot="10800000">
          <a:off x="0" y="1957"/>
          <a:ext cx="6424952" cy="887371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900" kern="1200" smtClean="0">
              <a:latin typeface="標楷體" panose="03000509000000000000" pitchFamily="65" charset="-120"/>
              <a:ea typeface="標楷體" panose="03000509000000000000" pitchFamily="65" charset="-120"/>
            </a:rPr>
            <a:t>109/12/31</a:t>
          </a:r>
          <a:r>
            <a:rPr lang="zh-TW" altLang="en-US" sz="1900" kern="1200" smtClean="0">
              <a:latin typeface="標楷體" panose="03000509000000000000" pitchFamily="65" charset="-120"/>
              <a:ea typeface="標楷體" panose="03000509000000000000" pitchFamily="65" charset="-120"/>
            </a:rPr>
            <a:t>前</a:t>
          </a:r>
          <a:r>
            <a:rPr lang="zh-TW" altLang="en-US" sz="19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：學生基本資料確認</a:t>
          </a:r>
          <a:endParaRPr lang="zh-TW" altLang="en-US" sz="19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10800000">
        <a:off x="0" y="1957"/>
        <a:ext cx="6424952" cy="5765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917B9E-BBE3-45B9-A564-A468BBB014B5}">
      <dsp:nvSpPr>
        <dsp:cNvPr id="0" name=""/>
        <dsp:cNvSpPr/>
      </dsp:nvSpPr>
      <dsp:spPr>
        <a:xfrm>
          <a:off x="2592002" y="0"/>
          <a:ext cx="3888432" cy="110262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輔導課介紹選填系統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可自行登入系統選填志願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592002" y="137828"/>
        <a:ext cx="3474949" cy="826966"/>
      </dsp:txXfrm>
    </dsp:sp>
    <dsp:sp modelId="{5B5BBADC-22AE-45B9-9D2B-94CD075512E9}">
      <dsp:nvSpPr>
        <dsp:cNvPr id="0" name=""/>
        <dsp:cNvSpPr/>
      </dsp:nvSpPr>
      <dsp:spPr>
        <a:xfrm>
          <a:off x="0" y="0"/>
          <a:ext cx="2592288" cy="11026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選填志願</a:t>
          </a:r>
          <a:endParaRPr lang="en-US" altLang="zh-TW" sz="20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110/01/04</a:t>
          </a:r>
          <a:r>
            <a:rPr lang="zh-TW" altLang="en-US" sz="1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sz="18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110/01/13</a:t>
          </a:r>
          <a:endParaRPr lang="en-US" altLang="zh-TW" sz="16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3826" y="53826"/>
        <a:ext cx="2484636" cy="994970"/>
      </dsp:txXfrm>
    </dsp:sp>
    <dsp:sp modelId="{223037AC-C83B-4A87-9F58-5ED13662D67E}">
      <dsp:nvSpPr>
        <dsp:cNvPr id="0" name=""/>
        <dsp:cNvSpPr/>
      </dsp:nvSpPr>
      <dsp:spPr>
        <a:xfrm>
          <a:off x="2592288" y="1212884"/>
          <a:ext cx="3888432" cy="110262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學校列印第一次模擬志願單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統一發下第一次模擬志願單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592288" y="1350712"/>
        <a:ext cx="3474949" cy="826966"/>
      </dsp:txXfrm>
    </dsp:sp>
    <dsp:sp modelId="{CC87AFAD-14CB-4723-8694-8FEF90081246}">
      <dsp:nvSpPr>
        <dsp:cNvPr id="0" name=""/>
        <dsp:cNvSpPr/>
      </dsp:nvSpPr>
      <dsp:spPr>
        <a:xfrm>
          <a:off x="0" y="1212884"/>
          <a:ext cx="2592288" cy="11026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關閉系統</a:t>
          </a:r>
          <a:endParaRPr lang="en-US" altLang="zh-TW" sz="20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110/01/13</a:t>
          </a:r>
          <a:r>
            <a:rPr lang="zh-TW" altLang="en-US" sz="18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　中午</a:t>
          </a:r>
          <a:r>
            <a:rPr lang="en-US" altLang="zh-TW" sz="18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12:00</a:t>
          </a:r>
          <a:endParaRPr lang="zh-TW" altLang="en-US" sz="1800" b="1" kern="1200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3826" y="1266710"/>
        <a:ext cx="2484636" cy="994970"/>
      </dsp:txXfrm>
    </dsp:sp>
    <dsp:sp modelId="{C2A9AAC2-DF74-4447-9622-0EAEEAEA67A3}">
      <dsp:nvSpPr>
        <dsp:cNvPr id="0" name=""/>
        <dsp:cNvSpPr/>
      </dsp:nvSpPr>
      <dsp:spPr>
        <a:xfrm>
          <a:off x="2592288" y="2425769"/>
          <a:ext cx="3888432" cy="110262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請學生、家長簽名繳回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不可進行任何塗改</a:t>
          </a:r>
          <a:endParaRPr lang="zh-TW" altLang="en-US" sz="24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592288" y="2563597"/>
        <a:ext cx="3474949" cy="826966"/>
      </dsp:txXfrm>
    </dsp:sp>
    <dsp:sp modelId="{ACC75C3A-935D-495D-B2E9-19C092216B78}">
      <dsp:nvSpPr>
        <dsp:cNvPr id="0" name=""/>
        <dsp:cNvSpPr/>
      </dsp:nvSpPr>
      <dsp:spPr>
        <a:xfrm>
          <a:off x="0" y="2425769"/>
          <a:ext cx="2592288" cy="11026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繳交模擬選填志願單</a:t>
          </a:r>
          <a:endParaRPr lang="en-US" altLang="zh-TW" sz="20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110/01/14</a:t>
          </a:r>
          <a:endParaRPr lang="zh-TW" altLang="en-US" sz="1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3826" y="2479595"/>
        <a:ext cx="2484636" cy="9949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917B9E-BBE3-45B9-A564-A468BBB014B5}">
      <dsp:nvSpPr>
        <dsp:cNvPr id="0" name=""/>
        <dsp:cNvSpPr/>
      </dsp:nvSpPr>
      <dsp:spPr>
        <a:xfrm>
          <a:off x="2592002" y="0"/>
          <a:ext cx="3888432" cy="110262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輔導課介紹選填系統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可自行登入系統選填志願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592002" y="137828"/>
        <a:ext cx="3474949" cy="826966"/>
      </dsp:txXfrm>
    </dsp:sp>
    <dsp:sp modelId="{5B5BBADC-22AE-45B9-9D2B-94CD075512E9}">
      <dsp:nvSpPr>
        <dsp:cNvPr id="0" name=""/>
        <dsp:cNvSpPr/>
      </dsp:nvSpPr>
      <dsp:spPr>
        <a:xfrm>
          <a:off x="0" y="0"/>
          <a:ext cx="2592288" cy="11026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選填志願</a:t>
          </a:r>
          <a:endParaRPr lang="en-US" altLang="zh-TW" sz="20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110/03/29</a:t>
          </a:r>
          <a:r>
            <a:rPr lang="zh-TW" altLang="en-US" sz="1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sz="1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110/04/07</a:t>
          </a:r>
        </a:p>
      </dsp:txBody>
      <dsp:txXfrm>
        <a:off x="53826" y="53826"/>
        <a:ext cx="2484636" cy="994970"/>
      </dsp:txXfrm>
    </dsp:sp>
    <dsp:sp modelId="{223037AC-C83B-4A87-9F58-5ED13662D67E}">
      <dsp:nvSpPr>
        <dsp:cNvPr id="0" name=""/>
        <dsp:cNvSpPr/>
      </dsp:nvSpPr>
      <dsp:spPr>
        <a:xfrm>
          <a:off x="2592288" y="1212884"/>
          <a:ext cx="3888432" cy="110262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學校列印第二次模擬志願單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統一發下第二次模擬志願單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592288" y="1350712"/>
        <a:ext cx="3474949" cy="826966"/>
      </dsp:txXfrm>
    </dsp:sp>
    <dsp:sp modelId="{CC87AFAD-14CB-4723-8694-8FEF90081246}">
      <dsp:nvSpPr>
        <dsp:cNvPr id="0" name=""/>
        <dsp:cNvSpPr/>
      </dsp:nvSpPr>
      <dsp:spPr>
        <a:xfrm>
          <a:off x="0" y="1212884"/>
          <a:ext cx="2592288" cy="11026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關閉系統</a:t>
          </a:r>
          <a:endParaRPr lang="en-US" altLang="zh-TW" sz="20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110/04/07</a:t>
          </a:r>
          <a:r>
            <a:rPr lang="zh-TW" altLang="en-US" sz="18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　中午</a:t>
          </a:r>
          <a:r>
            <a:rPr lang="en-US" altLang="zh-TW" sz="18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12:00</a:t>
          </a:r>
          <a:endParaRPr lang="zh-TW" altLang="en-US" sz="1800" b="1" kern="1200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3826" y="1266710"/>
        <a:ext cx="2484636" cy="994970"/>
      </dsp:txXfrm>
    </dsp:sp>
    <dsp:sp modelId="{C2A9AAC2-DF74-4447-9622-0EAEEAEA67A3}">
      <dsp:nvSpPr>
        <dsp:cNvPr id="0" name=""/>
        <dsp:cNvSpPr/>
      </dsp:nvSpPr>
      <dsp:spPr>
        <a:xfrm>
          <a:off x="2592288" y="2425769"/>
          <a:ext cx="3888432" cy="110262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請學生、家長簽名繳回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不可進行任何塗改</a:t>
          </a:r>
          <a:endParaRPr lang="zh-TW" altLang="en-US" sz="24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592288" y="2563597"/>
        <a:ext cx="3474949" cy="826966"/>
      </dsp:txXfrm>
    </dsp:sp>
    <dsp:sp modelId="{ACC75C3A-935D-495D-B2E9-19C092216B78}">
      <dsp:nvSpPr>
        <dsp:cNvPr id="0" name=""/>
        <dsp:cNvSpPr/>
      </dsp:nvSpPr>
      <dsp:spPr>
        <a:xfrm>
          <a:off x="0" y="2425769"/>
          <a:ext cx="2592288" cy="11026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繳交模擬選填志願單</a:t>
          </a:r>
          <a:endParaRPr lang="en-US" altLang="zh-TW" sz="20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smtClean="0">
              <a:latin typeface="標楷體" panose="03000509000000000000" pitchFamily="65" charset="-120"/>
              <a:ea typeface="標楷體" panose="03000509000000000000" pitchFamily="65" charset="-120"/>
            </a:rPr>
            <a:t>110/04/08</a:t>
          </a:r>
          <a:endParaRPr lang="zh-TW" altLang="en-US" sz="1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3826" y="2479595"/>
        <a:ext cx="2484636" cy="9949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917B9E-BBE3-45B9-A564-A468BBB014B5}">
      <dsp:nvSpPr>
        <dsp:cNvPr id="0" name=""/>
        <dsp:cNvSpPr/>
      </dsp:nvSpPr>
      <dsp:spPr>
        <a:xfrm>
          <a:off x="2592002" y="307"/>
          <a:ext cx="3888432" cy="119984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國九學生已畢業</a:t>
          </a:r>
          <a:endParaRPr lang="zh-TW" altLang="en-US" sz="20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自行在家登入系統選填志願</a:t>
          </a:r>
          <a:endParaRPr lang="zh-TW" altLang="en-US" sz="20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592002" y="150287"/>
        <a:ext cx="3438492" cy="899880"/>
      </dsp:txXfrm>
    </dsp:sp>
    <dsp:sp modelId="{5B5BBADC-22AE-45B9-9D2B-94CD075512E9}">
      <dsp:nvSpPr>
        <dsp:cNvPr id="0" name=""/>
        <dsp:cNvSpPr/>
      </dsp:nvSpPr>
      <dsp:spPr>
        <a:xfrm>
          <a:off x="0" y="307"/>
          <a:ext cx="2592288" cy="119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選填志願</a:t>
          </a:r>
          <a:endParaRPr lang="en-US" altLang="zh-TW" sz="20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110/06/07</a:t>
          </a:r>
          <a:r>
            <a:rPr lang="zh-TW" altLang="en-US" sz="1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sz="1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110/06/16</a:t>
          </a:r>
        </a:p>
      </dsp:txBody>
      <dsp:txXfrm>
        <a:off x="58571" y="58878"/>
        <a:ext cx="2475146" cy="1082698"/>
      </dsp:txXfrm>
    </dsp:sp>
    <dsp:sp modelId="{223037AC-C83B-4A87-9F58-5ED13662D67E}">
      <dsp:nvSpPr>
        <dsp:cNvPr id="0" name=""/>
        <dsp:cNvSpPr/>
      </dsp:nvSpPr>
      <dsp:spPr>
        <a:xfrm>
          <a:off x="2592288" y="1320132"/>
          <a:ext cx="3888432" cy="119984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0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學校</a:t>
          </a:r>
          <a:r>
            <a:rPr lang="zh-TW" altLang="en-US" sz="16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不會列印</a:t>
          </a:r>
          <a:r>
            <a:rPr lang="zh-TW" altLang="en-US" sz="16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第三次模擬志願單</a:t>
          </a:r>
          <a:endParaRPr lang="zh-TW" altLang="en-US" sz="16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592288" y="1470112"/>
        <a:ext cx="3438492" cy="899880"/>
      </dsp:txXfrm>
    </dsp:sp>
    <dsp:sp modelId="{CC87AFAD-14CB-4723-8694-8FEF90081246}">
      <dsp:nvSpPr>
        <dsp:cNvPr id="0" name=""/>
        <dsp:cNvSpPr/>
      </dsp:nvSpPr>
      <dsp:spPr>
        <a:xfrm>
          <a:off x="0" y="1320132"/>
          <a:ext cx="2592288" cy="119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關閉系統</a:t>
          </a:r>
          <a:endParaRPr lang="en-US" altLang="zh-TW" sz="20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110/06/16</a:t>
          </a:r>
          <a:r>
            <a:rPr lang="zh-TW" altLang="en-US" sz="18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　中午</a:t>
          </a:r>
          <a:r>
            <a:rPr lang="en-US" altLang="zh-TW" sz="18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12:00</a:t>
          </a:r>
          <a:endParaRPr lang="zh-TW" altLang="en-US" sz="1800" b="1" kern="1200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8571" y="1378703"/>
        <a:ext cx="2475146" cy="10826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917B9E-BBE3-45B9-A564-A468BBB014B5}">
      <dsp:nvSpPr>
        <dsp:cNvPr id="0" name=""/>
        <dsp:cNvSpPr/>
      </dsp:nvSpPr>
      <dsp:spPr>
        <a:xfrm>
          <a:off x="2667450" y="0"/>
          <a:ext cx="4001616" cy="110262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自行登入系統選填志願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667450" y="137828"/>
        <a:ext cx="3588133" cy="826966"/>
      </dsp:txXfrm>
    </dsp:sp>
    <dsp:sp modelId="{5B5BBADC-22AE-45B9-9D2B-94CD075512E9}">
      <dsp:nvSpPr>
        <dsp:cNvPr id="0" name=""/>
        <dsp:cNvSpPr/>
      </dsp:nvSpPr>
      <dsp:spPr>
        <a:xfrm>
          <a:off x="0" y="0"/>
          <a:ext cx="2667744" cy="11026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選填志願</a:t>
          </a:r>
          <a:endParaRPr lang="en-US" altLang="zh-TW" sz="20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110/06/17</a:t>
          </a:r>
          <a:r>
            <a:rPr lang="zh-TW" altLang="en-US" sz="1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sz="1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110/06/22</a:t>
          </a:r>
        </a:p>
      </dsp:txBody>
      <dsp:txXfrm>
        <a:off x="53826" y="53826"/>
        <a:ext cx="2560092" cy="994970"/>
      </dsp:txXfrm>
    </dsp:sp>
    <dsp:sp modelId="{223037AC-C83B-4A87-9F58-5ED13662D67E}">
      <dsp:nvSpPr>
        <dsp:cNvPr id="0" name=""/>
        <dsp:cNvSpPr/>
      </dsp:nvSpPr>
      <dsp:spPr>
        <a:xfrm>
          <a:off x="2667743" y="1212884"/>
          <a:ext cx="4001616" cy="110262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學校統一列印正式志願單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學生於</a:t>
          </a:r>
          <a:r>
            <a:rPr lang="en-US" altLang="zh-TW" sz="20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14:00</a:t>
          </a:r>
          <a:r>
            <a:rPr lang="zh-TW" altLang="en-US" sz="20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～</a:t>
          </a:r>
          <a:r>
            <a:rPr lang="en-US" altLang="zh-TW" sz="20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16:00</a:t>
          </a:r>
          <a:r>
            <a:rPr lang="zh-TW" altLang="en-US" sz="20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返校領取</a:t>
          </a:r>
          <a:endParaRPr lang="zh-TW" altLang="en-US" sz="20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667743" y="1350712"/>
        <a:ext cx="3588133" cy="826966"/>
      </dsp:txXfrm>
    </dsp:sp>
    <dsp:sp modelId="{CC87AFAD-14CB-4723-8694-8FEF90081246}">
      <dsp:nvSpPr>
        <dsp:cNvPr id="0" name=""/>
        <dsp:cNvSpPr/>
      </dsp:nvSpPr>
      <dsp:spPr>
        <a:xfrm>
          <a:off x="0" y="1212884"/>
          <a:ext cx="2667744" cy="11026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關閉系統</a:t>
          </a:r>
          <a:endParaRPr lang="en-US" altLang="zh-TW" sz="20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110/06/22</a:t>
          </a:r>
          <a:r>
            <a:rPr lang="zh-TW" altLang="en-US" sz="18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　中午</a:t>
          </a:r>
          <a:r>
            <a:rPr lang="en-US" altLang="zh-TW" sz="18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12:00</a:t>
          </a:r>
          <a:endParaRPr lang="zh-TW" altLang="en-US" sz="1800" b="1" kern="1200" dirty="0">
            <a:solidFill>
              <a:srgbClr val="FFFF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3826" y="1266710"/>
        <a:ext cx="2560092" cy="994970"/>
      </dsp:txXfrm>
    </dsp:sp>
    <dsp:sp modelId="{C2A9AAC2-DF74-4447-9622-0EAEEAEA67A3}">
      <dsp:nvSpPr>
        <dsp:cNvPr id="0" name=""/>
        <dsp:cNvSpPr/>
      </dsp:nvSpPr>
      <dsp:spPr>
        <a:xfrm>
          <a:off x="2667743" y="2425769"/>
          <a:ext cx="4001616" cy="110262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請學生、家長簽名繳回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不可進行任何塗改</a:t>
          </a:r>
          <a:endParaRPr lang="zh-TW" altLang="en-US" sz="24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667743" y="2563597"/>
        <a:ext cx="3588133" cy="826966"/>
      </dsp:txXfrm>
    </dsp:sp>
    <dsp:sp modelId="{ACC75C3A-935D-495D-B2E9-19C092216B78}">
      <dsp:nvSpPr>
        <dsp:cNvPr id="0" name=""/>
        <dsp:cNvSpPr/>
      </dsp:nvSpPr>
      <dsp:spPr>
        <a:xfrm>
          <a:off x="0" y="2425769"/>
          <a:ext cx="2667744" cy="11026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繳交正式志願單</a:t>
          </a:r>
          <a:endParaRPr lang="en-US" altLang="zh-TW" sz="2000" kern="1200" dirty="0" smtClean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110/06/23</a:t>
          </a:r>
          <a:r>
            <a:rPr lang="zh-TW" altLang="en-US" sz="18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中午</a:t>
          </a:r>
          <a:r>
            <a:rPr lang="en-US" altLang="zh-TW" sz="18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12:00</a:t>
          </a:r>
          <a:r>
            <a:rPr lang="zh-TW" altLang="en-US" sz="1800" b="1" kern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前</a:t>
          </a:r>
          <a:endParaRPr lang="zh-TW" altLang="en-US" sz="1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3826" y="2479595"/>
        <a:ext cx="2560092" cy="9949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29187" cy="36988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  <a:noFill/>
          <a:ln>
            <a:noFill/>
          </a:ln>
        </p:spPr>
        <p:txBody>
          <a:bodyPr lIns="94849" tIns="94849" rIns="94849" bIns="94849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754541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  <a:noFill/>
          <a:ln>
            <a:noFill/>
          </a:ln>
        </p:spPr>
        <p:txBody>
          <a:bodyPr lIns="94849" tIns="94849" rIns="94849" bIns="94849" anchor="ctr" anchorCtr="0">
            <a:noAutofit/>
          </a:bodyPr>
          <a:lstStyle/>
          <a:p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29187" cy="36988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1793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342900" y="205978"/>
            <a:ext cx="6172200" cy="8574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4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None/>
              <a:defRPr sz="1050"/>
            </a:lvl2pPr>
            <a:lvl3pPr lvl="2" indent="0" rtl="0">
              <a:spcBef>
                <a:spcPts val="0"/>
              </a:spcBef>
              <a:buNone/>
              <a:defRPr sz="1050"/>
            </a:lvl3pPr>
            <a:lvl4pPr lvl="3" indent="0" rtl="0">
              <a:spcBef>
                <a:spcPts val="0"/>
              </a:spcBef>
              <a:buNone/>
              <a:defRPr sz="1050"/>
            </a:lvl4pPr>
            <a:lvl5pPr lvl="4" indent="0" rtl="0">
              <a:spcBef>
                <a:spcPts val="0"/>
              </a:spcBef>
              <a:buNone/>
              <a:defRPr sz="1050"/>
            </a:lvl5pPr>
            <a:lvl6pPr lvl="5" indent="0" rtl="0">
              <a:spcBef>
                <a:spcPts val="0"/>
              </a:spcBef>
              <a:buNone/>
              <a:defRPr sz="1050"/>
            </a:lvl6pPr>
            <a:lvl7pPr lvl="6" indent="0" rtl="0">
              <a:spcBef>
                <a:spcPts val="0"/>
              </a:spcBef>
              <a:buNone/>
              <a:defRPr sz="1050"/>
            </a:lvl7pPr>
            <a:lvl8pPr lvl="7" indent="0" rtl="0">
              <a:spcBef>
                <a:spcPts val="0"/>
              </a:spcBef>
              <a:buNone/>
              <a:defRPr sz="1050"/>
            </a:lvl8pPr>
            <a:lvl9pPr lvl="8" indent="0" rtl="0">
              <a:spcBef>
                <a:spcPts val="0"/>
              </a:spcBef>
              <a:buNone/>
              <a:defRPr sz="1050"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42900" y="1200150"/>
            <a:ext cx="6172200" cy="33945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190500" marR="0" lvl="0" indent="-76200" algn="l" rtl="0"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19100" marR="0" lvl="1" indent="-5715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–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47700" marR="0" lvl="2" indent="-47625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904875" marR="0" lvl="3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–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162050" marR="0" lvl="4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»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419225" marR="0" lvl="5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676400" marR="0" lvl="6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933575" marR="0" lvl="7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190750" marR="0" lvl="8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None/>
              <a:defRPr sz="67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57175" marR="0" lvl="1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350" marR="0" lvl="2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71525" marR="0" lvl="3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28700" marR="0" lvl="4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85875" marR="0" lvl="5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543050" marR="0" lvl="6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800225" marR="0" lvl="7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057400" marR="0" lvl="8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None/>
              <a:defRPr sz="67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57175" marR="0" lvl="1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350" marR="0" lvl="2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71525" marR="0" lvl="3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28700" marR="0" lvl="4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85875" marR="0" lvl="5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543050" marR="0" lvl="6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800225" marR="0" lvl="7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057400" marR="0" lvl="8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altLang="zh-TW" sz="675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zh-TW" altLang="en-US" sz="675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None/>
              <a:defRPr sz="67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57175" marR="0" lvl="1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350" marR="0" lvl="2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71525" marR="0" lvl="3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28700" marR="0" lvl="4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85875" marR="0" lvl="5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543050" marR="0" lvl="6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800225" marR="0" lvl="7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057400" marR="0" lvl="8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None/>
              <a:defRPr sz="67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57175" marR="0" lvl="1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350" marR="0" lvl="2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71525" marR="0" lvl="3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28700" marR="0" lvl="4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85875" marR="0" lvl="5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543050" marR="0" lvl="6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800225" marR="0" lvl="7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057400" marR="0" lvl="8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altLang="zh-TW" sz="675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zh-TW" altLang="en-US" sz="675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342900" y="204787"/>
            <a:ext cx="2256300" cy="8715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1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None/>
              <a:defRPr sz="1050"/>
            </a:lvl2pPr>
            <a:lvl3pPr lvl="2" indent="0" rtl="0">
              <a:spcBef>
                <a:spcPts val="0"/>
              </a:spcBef>
              <a:buNone/>
              <a:defRPr sz="1050"/>
            </a:lvl3pPr>
            <a:lvl4pPr lvl="3" indent="0" rtl="0">
              <a:spcBef>
                <a:spcPts val="0"/>
              </a:spcBef>
              <a:buNone/>
              <a:defRPr sz="1050"/>
            </a:lvl4pPr>
            <a:lvl5pPr lvl="4" indent="0" rtl="0">
              <a:spcBef>
                <a:spcPts val="0"/>
              </a:spcBef>
              <a:buNone/>
              <a:defRPr sz="1050"/>
            </a:lvl5pPr>
            <a:lvl6pPr lvl="5" indent="0" rtl="0">
              <a:spcBef>
                <a:spcPts val="0"/>
              </a:spcBef>
              <a:buNone/>
              <a:defRPr sz="1050"/>
            </a:lvl6pPr>
            <a:lvl7pPr lvl="6" indent="0" rtl="0">
              <a:spcBef>
                <a:spcPts val="0"/>
              </a:spcBef>
              <a:buNone/>
              <a:defRPr sz="1050"/>
            </a:lvl7pPr>
            <a:lvl8pPr lvl="7" indent="0" rtl="0">
              <a:spcBef>
                <a:spcPts val="0"/>
              </a:spcBef>
              <a:buNone/>
              <a:defRPr sz="1050"/>
            </a:lvl8pPr>
            <a:lvl9pPr lvl="8" indent="0" rtl="0">
              <a:spcBef>
                <a:spcPts val="0"/>
              </a:spcBef>
              <a:buNone/>
              <a:defRPr sz="1050"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2681287" y="204788"/>
            <a:ext cx="3833774" cy="43896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190500" marR="0" lvl="0" indent="-76200" algn="l" rtl="0"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19100" marR="0" lvl="1" indent="-5715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–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47700" marR="0" lvl="2" indent="-47625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904875" marR="0" lvl="3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–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162050" marR="0" lvl="4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»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419225" marR="0" lvl="5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676400" marR="0" lvl="6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933575" marR="0" lvl="7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190750" marR="0" lvl="8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2"/>
          </p:nvPr>
        </p:nvSpPr>
        <p:spPr>
          <a:xfrm>
            <a:off x="342900" y="1076325"/>
            <a:ext cx="2256300" cy="35184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0" marR="0" lvl="0" indent="0" algn="l" rtl="0">
              <a:spcBef>
                <a:spcPts val="150"/>
              </a:spcBef>
              <a:buClr>
                <a:schemeClr val="dk1"/>
              </a:buClr>
              <a:buFont typeface="Arial"/>
              <a:buNone/>
              <a:defRPr sz="8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57175" marR="0" lvl="1" indent="0" algn="l" rtl="0">
              <a:spcBef>
                <a:spcPts val="150"/>
              </a:spcBef>
              <a:buClr>
                <a:schemeClr val="dk1"/>
              </a:buClr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350" marR="0" lvl="2" indent="0" algn="l" rtl="0">
              <a:spcBef>
                <a:spcPts val="150"/>
              </a:spcBef>
              <a:buClr>
                <a:schemeClr val="dk1"/>
              </a:buClr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71525" marR="0" lvl="3" indent="0" algn="l" rtl="0">
              <a:spcBef>
                <a:spcPts val="75"/>
              </a:spcBef>
              <a:buClr>
                <a:schemeClr val="dk1"/>
              </a:buClr>
              <a:buFont typeface="Arial"/>
              <a:buNone/>
              <a:defRPr sz="5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28700" marR="0" lvl="4" indent="0" algn="l" rtl="0">
              <a:spcBef>
                <a:spcPts val="75"/>
              </a:spcBef>
              <a:buClr>
                <a:schemeClr val="dk1"/>
              </a:buClr>
              <a:buFont typeface="Arial"/>
              <a:buNone/>
              <a:defRPr sz="5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85875" marR="0" lvl="5" indent="0" algn="l" rtl="0">
              <a:spcBef>
                <a:spcPts val="75"/>
              </a:spcBef>
              <a:buClr>
                <a:schemeClr val="dk1"/>
              </a:buClr>
              <a:buFont typeface="Arial"/>
              <a:buNone/>
              <a:defRPr sz="5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543050" marR="0" lvl="6" indent="0" algn="l" rtl="0">
              <a:spcBef>
                <a:spcPts val="75"/>
              </a:spcBef>
              <a:buClr>
                <a:schemeClr val="dk1"/>
              </a:buClr>
              <a:buFont typeface="Arial"/>
              <a:buNone/>
              <a:defRPr sz="5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800225" marR="0" lvl="7" indent="0" algn="l" rtl="0">
              <a:spcBef>
                <a:spcPts val="75"/>
              </a:spcBef>
              <a:buClr>
                <a:schemeClr val="dk1"/>
              </a:buClr>
              <a:buFont typeface="Arial"/>
              <a:buNone/>
              <a:defRPr sz="5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057400" marR="0" lvl="8" indent="0" algn="l" rtl="0">
              <a:spcBef>
                <a:spcPts val="75"/>
              </a:spcBef>
              <a:buClr>
                <a:schemeClr val="dk1"/>
              </a:buClr>
              <a:buFont typeface="Arial"/>
              <a:buNone/>
              <a:defRPr sz="5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None/>
              <a:defRPr sz="67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57175" marR="0" lvl="1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350" marR="0" lvl="2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71525" marR="0" lvl="3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28700" marR="0" lvl="4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85875" marR="0" lvl="5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543050" marR="0" lvl="6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800225" marR="0" lvl="7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057400" marR="0" lvl="8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None/>
              <a:defRPr sz="67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57175" marR="0" lvl="1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350" marR="0" lvl="2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71525" marR="0" lvl="3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28700" marR="0" lvl="4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85875" marR="0" lvl="5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543050" marR="0" lvl="6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800225" marR="0" lvl="7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057400" marR="0" lvl="8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altLang="zh-TW" sz="675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zh-TW" altLang="en-US" sz="675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含標題的圖片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1344215" y="3600450"/>
            <a:ext cx="4114800" cy="4251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1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None/>
              <a:defRPr sz="1050"/>
            </a:lvl2pPr>
            <a:lvl3pPr lvl="2" indent="0" rtl="0">
              <a:spcBef>
                <a:spcPts val="0"/>
              </a:spcBef>
              <a:buNone/>
              <a:defRPr sz="1050"/>
            </a:lvl3pPr>
            <a:lvl4pPr lvl="3" indent="0" rtl="0">
              <a:spcBef>
                <a:spcPts val="0"/>
              </a:spcBef>
              <a:buNone/>
              <a:defRPr sz="1050"/>
            </a:lvl4pPr>
            <a:lvl5pPr lvl="4" indent="0" rtl="0">
              <a:spcBef>
                <a:spcPts val="0"/>
              </a:spcBef>
              <a:buNone/>
              <a:defRPr sz="1050"/>
            </a:lvl5pPr>
            <a:lvl6pPr lvl="5" indent="0" rtl="0">
              <a:spcBef>
                <a:spcPts val="0"/>
              </a:spcBef>
              <a:buNone/>
              <a:defRPr sz="1050"/>
            </a:lvl6pPr>
            <a:lvl7pPr lvl="6" indent="0" rtl="0">
              <a:spcBef>
                <a:spcPts val="0"/>
              </a:spcBef>
              <a:buNone/>
              <a:defRPr sz="1050"/>
            </a:lvl7pPr>
            <a:lvl8pPr lvl="7" indent="0" rtl="0">
              <a:spcBef>
                <a:spcPts val="0"/>
              </a:spcBef>
              <a:buNone/>
              <a:defRPr sz="1050"/>
            </a:lvl8pPr>
            <a:lvl9pPr lvl="8" indent="0" rtl="0">
              <a:spcBef>
                <a:spcPts val="0"/>
              </a:spcBef>
              <a:buNone/>
              <a:defRPr sz="1050"/>
            </a:lvl9pPr>
          </a:lstStyle>
          <a:p>
            <a:endParaRPr/>
          </a:p>
        </p:txBody>
      </p:sp>
      <p:sp>
        <p:nvSpPr>
          <p:cNvPr id="108" name="Shape 108"/>
          <p:cNvSpPr>
            <a:spLocks noGrp="1"/>
          </p:cNvSpPr>
          <p:nvPr>
            <p:ph type="pic" idx="2"/>
          </p:nvPr>
        </p:nvSpPr>
        <p:spPr>
          <a:xfrm>
            <a:off x="1344215" y="459581"/>
            <a:ext cx="4114800" cy="30861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0" marR="0" lvl="0" indent="0" algn="l" rtl="0">
              <a:spcBef>
                <a:spcPts val="375"/>
              </a:spcBef>
              <a:buClr>
                <a:schemeClr val="dk1"/>
              </a:buClr>
              <a:buSzPct val="45833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57175" marR="0" lvl="1" indent="0" algn="l" rtl="0">
              <a:spcBef>
                <a:spcPts val="300"/>
              </a:spcBef>
              <a:buClr>
                <a:schemeClr val="dk1"/>
              </a:buClr>
              <a:buSzPct val="52380"/>
              <a:buFont typeface="Arial"/>
              <a:buNone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350" marR="0" lvl="2" indent="0" algn="l" rtl="0">
              <a:spcBef>
                <a:spcPts val="300"/>
              </a:spcBef>
              <a:buClr>
                <a:schemeClr val="dk1"/>
              </a:buClr>
              <a:buSzPct val="61111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71525" marR="0" lvl="3" indent="0" algn="l" rtl="0">
              <a:spcBef>
                <a:spcPts val="225"/>
              </a:spcBef>
              <a:buClr>
                <a:schemeClr val="dk1"/>
              </a:buClr>
              <a:buSzPct val="73333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28700" marR="0" lvl="4" indent="0" algn="l" rtl="0">
              <a:spcBef>
                <a:spcPts val="225"/>
              </a:spcBef>
              <a:buClr>
                <a:schemeClr val="dk1"/>
              </a:buClr>
              <a:buSzPct val="73333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85875" marR="0" lvl="5" indent="0" algn="l" rtl="0">
              <a:spcBef>
                <a:spcPts val="225"/>
              </a:spcBef>
              <a:buClr>
                <a:schemeClr val="dk1"/>
              </a:buClr>
              <a:buSzPct val="73333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543050" marR="0" lvl="6" indent="0" algn="l" rtl="0">
              <a:spcBef>
                <a:spcPts val="225"/>
              </a:spcBef>
              <a:buClr>
                <a:schemeClr val="dk1"/>
              </a:buClr>
              <a:buSzPct val="73333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800225" marR="0" lvl="7" indent="0" algn="l" rtl="0">
              <a:spcBef>
                <a:spcPts val="225"/>
              </a:spcBef>
              <a:buClr>
                <a:schemeClr val="dk1"/>
              </a:buClr>
              <a:buSzPct val="73333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057400" marR="0" lvl="8" indent="0" algn="l" rtl="0">
              <a:spcBef>
                <a:spcPts val="225"/>
              </a:spcBef>
              <a:buClr>
                <a:schemeClr val="dk1"/>
              </a:buClr>
              <a:buSzPct val="73333"/>
              <a:buFont typeface="Arial"/>
              <a:buNone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1344215" y="4025503"/>
            <a:ext cx="4114800" cy="6036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0" marR="0" lvl="0" indent="0" algn="l" rtl="0">
              <a:spcBef>
                <a:spcPts val="150"/>
              </a:spcBef>
              <a:buClr>
                <a:schemeClr val="dk1"/>
              </a:buClr>
              <a:buFont typeface="Arial"/>
              <a:buNone/>
              <a:defRPr sz="8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57175" marR="0" lvl="1" indent="0" algn="l" rtl="0">
              <a:spcBef>
                <a:spcPts val="150"/>
              </a:spcBef>
              <a:buClr>
                <a:schemeClr val="dk1"/>
              </a:buClr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350" marR="0" lvl="2" indent="0" algn="l" rtl="0">
              <a:spcBef>
                <a:spcPts val="150"/>
              </a:spcBef>
              <a:buClr>
                <a:schemeClr val="dk1"/>
              </a:buClr>
              <a:buFont typeface="Arial"/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71525" marR="0" lvl="3" indent="0" algn="l" rtl="0">
              <a:spcBef>
                <a:spcPts val="75"/>
              </a:spcBef>
              <a:buClr>
                <a:schemeClr val="dk1"/>
              </a:buClr>
              <a:buFont typeface="Arial"/>
              <a:buNone/>
              <a:defRPr sz="5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28700" marR="0" lvl="4" indent="0" algn="l" rtl="0">
              <a:spcBef>
                <a:spcPts val="75"/>
              </a:spcBef>
              <a:buClr>
                <a:schemeClr val="dk1"/>
              </a:buClr>
              <a:buFont typeface="Arial"/>
              <a:buNone/>
              <a:defRPr sz="5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85875" marR="0" lvl="5" indent="0" algn="l" rtl="0">
              <a:spcBef>
                <a:spcPts val="75"/>
              </a:spcBef>
              <a:buClr>
                <a:schemeClr val="dk1"/>
              </a:buClr>
              <a:buFont typeface="Arial"/>
              <a:buNone/>
              <a:defRPr sz="5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543050" marR="0" lvl="6" indent="0" algn="l" rtl="0">
              <a:spcBef>
                <a:spcPts val="75"/>
              </a:spcBef>
              <a:buClr>
                <a:schemeClr val="dk1"/>
              </a:buClr>
              <a:buFont typeface="Arial"/>
              <a:buNone/>
              <a:defRPr sz="5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800225" marR="0" lvl="7" indent="0" algn="l" rtl="0">
              <a:spcBef>
                <a:spcPts val="75"/>
              </a:spcBef>
              <a:buClr>
                <a:schemeClr val="dk1"/>
              </a:buClr>
              <a:buFont typeface="Arial"/>
              <a:buNone/>
              <a:defRPr sz="5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057400" marR="0" lvl="8" indent="0" algn="l" rtl="0">
              <a:spcBef>
                <a:spcPts val="75"/>
              </a:spcBef>
              <a:buClr>
                <a:schemeClr val="dk1"/>
              </a:buClr>
              <a:buFont typeface="Arial"/>
              <a:buNone/>
              <a:defRPr sz="5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None/>
              <a:defRPr sz="67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57175" marR="0" lvl="1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350" marR="0" lvl="2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71525" marR="0" lvl="3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28700" marR="0" lvl="4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85875" marR="0" lvl="5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543050" marR="0" lvl="6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800225" marR="0" lvl="7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057400" marR="0" lvl="8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None/>
              <a:defRPr sz="67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57175" marR="0" lvl="1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350" marR="0" lvl="2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71525" marR="0" lvl="3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28700" marR="0" lvl="4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85875" marR="0" lvl="5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543050" marR="0" lvl="6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800225" marR="0" lvl="7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057400" marR="0" lvl="8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altLang="zh-TW" sz="675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zh-TW" altLang="en-US" sz="675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標題及直排文字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342900" y="205978"/>
            <a:ext cx="6172200" cy="8574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4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None/>
              <a:defRPr sz="1050"/>
            </a:lvl2pPr>
            <a:lvl3pPr lvl="2" indent="0" rtl="0">
              <a:spcBef>
                <a:spcPts val="0"/>
              </a:spcBef>
              <a:buNone/>
              <a:defRPr sz="1050"/>
            </a:lvl3pPr>
            <a:lvl4pPr lvl="3" indent="0" rtl="0">
              <a:spcBef>
                <a:spcPts val="0"/>
              </a:spcBef>
              <a:buNone/>
              <a:defRPr sz="1050"/>
            </a:lvl4pPr>
            <a:lvl5pPr lvl="4" indent="0" rtl="0">
              <a:spcBef>
                <a:spcPts val="0"/>
              </a:spcBef>
              <a:buNone/>
              <a:defRPr sz="1050"/>
            </a:lvl5pPr>
            <a:lvl6pPr lvl="5" indent="0" rtl="0">
              <a:spcBef>
                <a:spcPts val="0"/>
              </a:spcBef>
              <a:buNone/>
              <a:defRPr sz="1050"/>
            </a:lvl6pPr>
            <a:lvl7pPr lvl="6" indent="0" rtl="0">
              <a:spcBef>
                <a:spcPts val="0"/>
              </a:spcBef>
              <a:buNone/>
              <a:defRPr sz="1050"/>
            </a:lvl7pPr>
            <a:lvl8pPr lvl="7" indent="0" rtl="0">
              <a:spcBef>
                <a:spcPts val="0"/>
              </a:spcBef>
              <a:buNone/>
              <a:defRPr sz="1050"/>
            </a:lvl8pPr>
            <a:lvl9pPr lvl="8" indent="0" rtl="0">
              <a:spcBef>
                <a:spcPts val="0"/>
              </a:spcBef>
              <a:buNone/>
              <a:defRPr sz="1050"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 rot="5400000">
            <a:off x="1731750" y="-188699"/>
            <a:ext cx="3394500" cy="61722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190500" marR="0" lvl="0" indent="-76200" algn="l" rtl="0"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19100" marR="0" lvl="1" indent="-5715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–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47700" marR="0" lvl="2" indent="-47625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904875" marR="0" lvl="3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–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162050" marR="0" lvl="4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»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419225" marR="0" lvl="5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676400" marR="0" lvl="6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933575" marR="0" lvl="7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190750" marR="0" lvl="8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None/>
              <a:defRPr sz="67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57175" marR="0" lvl="1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350" marR="0" lvl="2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71525" marR="0" lvl="3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28700" marR="0" lvl="4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85875" marR="0" lvl="5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543050" marR="0" lvl="6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800225" marR="0" lvl="7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057400" marR="0" lvl="8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None/>
              <a:defRPr sz="67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57175" marR="0" lvl="1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350" marR="0" lvl="2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71525" marR="0" lvl="3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28700" marR="0" lvl="4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85875" marR="0" lvl="5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543050" marR="0" lvl="6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800225" marR="0" lvl="7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057400" marR="0" lvl="8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altLang="zh-TW" sz="675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zh-TW" altLang="en-US" sz="675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直排標題及文字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 rot="5400000">
            <a:off x="3549225" y="1628804"/>
            <a:ext cx="4388700" cy="154305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4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None/>
              <a:defRPr sz="1050"/>
            </a:lvl2pPr>
            <a:lvl3pPr lvl="2" indent="0" rtl="0">
              <a:spcBef>
                <a:spcPts val="0"/>
              </a:spcBef>
              <a:buNone/>
              <a:defRPr sz="1050"/>
            </a:lvl3pPr>
            <a:lvl4pPr lvl="3" indent="0" rtl="0">
              <a:spcBef>
                <a:spcPts val="0"/>
              </a:spcBef>
              <a:buNone/>
              <a:defRPr sz="1050"/>
            </a:lvl4pPr>
            <a:lvl5pPr lvl="4" indent="0" rtl="0">
              <a:spcBef>
                <a:spcPts val="0"/>
              </a:spcBef>
              <a:buNone/>
              <a:defRPr sz="1050"/>
            </a:lvl5pPr>
            <a:lvl6pPr lvl="5" indent="0" rtl="0">
              <a:spcBef>
                <a:spcPts val="0"/>
              </a:spcBef>
              <a:buNone/>
              <a:defRPr sz="1050"/>
            </a:lvl6pPr>
            <a:lvl7pPr lvl="6" indent="0" rtl="0">
              <a:spcBef>
                <a:spcPts val="0"/>
              </a:spcBef>
              <a:buNone/>
              <a:defRPr sz="1050"/>
            </a:lvl7pPr>
            <a:lvl8pPr lvl="7" indent="0" rtl="0">
              <a:spcBef>
                <a:spcPts val="0"/>
              </a:spcBef>
              <a:buNone/>
              <a:defRPr sz="1050"/>
            </a:lvl8pPr>
            <a:lvl9pPr lvl="8" indent="0" rtl="0">
              <a:spcBef>
                <a:spcPts val="0"/>
              </a:spcBef>
              <a:buNone/>
              <a:defRPr sz="1050"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 rot="5400000">
            <a:off x="405975" y="142905"/>
            <a:ext cx="4388700" cy="451485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190500" marR="0" lvl="0" indent="-76200" algn="l" rtl="0">
              <a:spcBef>
                <a:spcPts val="375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19100" marR="0" lvl="1" indent="-5715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–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47700" marR="0" lvl="2" indent="-47625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904875" marR="0" lvl="3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–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162050" marR="0" lvl="4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»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419225" marR="0" lvl="5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676400" marR="0" lvl="6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933575" marR="0" lvl="7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190750" marR="0" lvl="8" indent="-57150" algn="l" rtl="0">
              <a:spcBef>
                <a:spcPts val="225"/>
              </a:spcBef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None/>
              <a:defRPr sz="67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57175" marR="0" lvl="1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350" marR="0" lvl="2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71525" marR="0" lvl="3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28700" marR="0" lvl="4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85875" marR="0" lvl="5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543050" marR="0" lvl="6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800225" marR="0" lvl="7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057400" marR="0" lvl="8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None/>
              <a:defRPr sz="67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57175" marR="0" lvl="1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350" marR="0" lvl="2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71525" marR="0" lvl="3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28700" marR="0" lvl="4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85875" marR="0" lvl="5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543050" marR="0" lvl="6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800225" marR="0" lvl="7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057400" marR="0" lvl="8" indent="0" algn="l" rtl="0">
              <a:spcBef>
                <a:spcPts val="0"/>
              </a:spcBef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altLang="zh-TW" sz="675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zh-TW" altLang="en-US" sz="675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alphaModFix amt="16000"/>
            <a:lum/>
          </a:blip>
          <a:srcRect/>
          <a:stretch>
            <a:fillRect b="-1999"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342900" y="205978"/>
            <a:ext cx="6172200" cy="8574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SzPct val="33333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buSzPct val="78571"/>
              <a:buNone/>
              <a:defRPr sz="1400"/>
            </a:lvl2pPr>
            <a:lvl3pPr lvl="2" indent="0" rtl="0">
              <a:spcBef>
                <a:spcPts val="0"/>
              </a:spcBef>
              <a:buSzPct val="78571"/>
              <a:buNone/>
              <a:defRPr sz="1400"/>
            </a:lvl3pPr>
            <a:lvl4pPr lvl="3" indent="0" rtl="0">
              <a:spcBef>
                <a:spcPts val="0"/>
              </a:spcBef>
              <a:buSzPct val="78571"/>
              <a:buNone/>
              <a:defRPr sz="1400"/>
            </a:lvl4pPr>
            <a:lvl5pPr lvl="4" indent="0" rtl="0">
              <a:spcBef>
                <a:spcPts val="0"/>
              </a:spcBef>
              <a:buSzPct val="78571"/>
              <a:buNone/>
              <a:defRPr sz="1400"/>
            </a:lvl5pPr>
            <a:lvl6pPr lvl="5" indent="0" rtl="0">
              <a:spcBef>
                <a:spcPts val="0"/>
              </a:spcBef>
              <a:buSzPct val="78571"/>
              <a:buNone/>
              <a:defRPr sz="1400"/>
            </a:lvl6pPr>
            <a:lvl7pPr lvl="6" indent="0" rtl="0">
              <a:spcBef>
                <a:spcPts val="0"/>
              </a:spcBef>
              <a:buSzPct val="78571"/>
              <a:buNone/>
              <a:defRPr sz="1400"/>
            </a:lvl7pPr>
            <a:lvl8pPr lvl="7" indent="0" rtl="0">
              <a:spcBef>
                <a:spcPts val="0"/>
              </a:spcBef>
              <a:buSzPct val="78571"/>
              <a:buNone/>
              <a:defRPr sz="1400"/>
            </a:lvl8pPr>
            <a:lvl9pPr lvl="8" indent="0" rtl="0">
              <a:spcBef>
                <a:spcPts val="0"/>
              </a:spcBef>
              <a:buSzPct val="78571"/>
              <a:buNone/>
              <a:defRPr sz="1400"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342900" y="1200150"/>
            <a:ext cx="6172200" cy="33945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lvl1pPr marL="254000" marR="0" lvl="0" indent="-101600" algn="l" rtl="0"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58800" marR="0" lvl="1" indent="-762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863600" marR="0" lvl="2" indent="-635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06500" marR="0" lvl="3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49400" marR="0" lvl="4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92300" marR="0" lvl="5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35200" marR="0" lvl="6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8100" marR="0" lvl="7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21000" marR="0" lvl="8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342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l" rtl="0">
              <a:spcBef>
                <a:spcPts val="0"/>
              </a:spcBef>
              <a:buSzPct val="122222"/>
              <a:buNone/>
              <a:defRPr sz="67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57175" marR="0" lvl="1" indent="0" algn="l" rtl="0">
              <a:spcBef>
                <a:spcPts val="0"/>
              </a:spcBef>
              <a:buSzPct val="78571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350" marR="0" lvl="2" indent="0" algn="l" rtl="0">
              <a:spcBef>
                <a:spcPts val="0"/>
              </a:spcBef>
              <a:buSzPct val="78571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71525" marR="0" lvl="3" indent="0" algn="l" rtl="0">
              <a:spcBef>
                <a:spcPts val="0"/>
              </a:spcBef>
              <a:buSzPct val="78571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28700" marR="0" lvl="4" indent="0" algn="l" rtl="0">
              <a:spcBef>
                <a:spcPts val="0"/>
              </a:spcBef>
              <a:buSzPct val="78571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85875" marR="0" lvl="5" indent="0" algn="l" rtl="0">
              <a:spcBef>
                <a:spcPts val="0"/>
              </a:spcBef>
              <a:buSzPct val="78571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543050" marR="0" lvl="6" indent="0" algn="l" rtl="0">
              <a:spcBef>
                <a:spcPts val="0"/>
              </a:spcBef>
              <a:buSzPct val="78571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800225" marR="0" lvl="7" indent="0" algn="l" rtl="0">
              <a:spcBef>
                <a:spcPts val="0"/>
              </a:spcBef>
              <a:buSzPct val="78571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057400" marR="0" lvl="8" indent="0" algn="l" rtl="0">
              <a:spcBef>
                <a:spcPts val="0"/>
              </a:spcBef>
              <a:buSzPct val="78571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2343150" y="4767263"/>
            <a:ext cx="2171700" cy="2739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ctr" anchorCtr="0"/>
          <a:lstStyle>
            <a:lvl1pPr marL="0" marR="0" lvl="0" indent="0" algn="ctr" rtl="0">
              <a:spcBef>
                <a:spcPts val="0"/>
              </a:spcBef>
              <a:buSzPct val="122222"/>
              <a:buNone/>
              <a:defRPr sz="67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57175" marR="0" lvl="1" indent="0" algn="l" rtl="0">
              <a:spcBef>
                <a:spcPts val="0"/>
              </a:spcBef>
              <a:buSzPct val="78571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514350" marR="0" lvl="2" indent="0" algn="l" rtl="0">
              <a:spcBef>
                <a:spcPts val="0"/>
              </a:spcBef>
              <a:buSzPct val="78571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771525" marR="0" lvl="3" indent="0" algn="l" rtl="0">
              <a:spcBef>
                <a:spcPts val="0"/>
              </a:spcBef>
              <a:buSzPct val="78571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028700" marR="0" lvl="4" indent="0" algn="l" rtl="0">
              <a:spcBef>
                <a:spcPts val="0"/>
              </a:spcBef>
              <a:buSzPct val="78571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285875" marR="0" lvl="5" indent="0" algn="l" rtl="0">
              <a:spcBef>
                <a:spcPts val="0"/>
              </a:spcBef>
              <a:buSzPct val="78571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543050" marR="0" lvl="6" indent="0" algn="l" rtl="0">
              <a:spcBef>
                <a:spcPts val="0"/>
              </a:spcBef>
              <a:buSzPct val="78571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800225" marR="0" lvl="7" indent="0" algn="l" rtl="0">
              <a:spcBef>
                <a:spcPts val="0"/>
              </a:spcBef>
              <a:buSzPct val="78571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057400" marR="0" lvl="8" indent="0" algn="l" rtl="0">
              <a:spcBef>
                <a:spcPts val="0"/>
              </a:spcBef>
              <a:buSzPct val="78571"/>
              <a:buNone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4914900" y="4767263"/>
            <a:ext cx="1600200" cy="273900"/>
          </a:xfrm>
          <a:prstGeom prst="rect">
            <a:avLst/>
          </a:prstGeom>
          <a:noFill/>
          <a:ln>
            <a:noFill/>
          </a:ln>
        </p:spPr>
        <p:txBody>
          <a:bodyPr lIns="68575" tIns="34275" rIns="68575" bIns="34275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altLang="zh-TW" sz="675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zh-TW" altLang="en-US" sz="675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5" r:id="rId2"/>
    <p:sldLayoutId id="2147483666" r:id="rId3"/>
    <p:sldLayoutId id="2147483667" r:id="rId4"/>
    <p:sldLayoutId id="2147483668" r:id="rId5"/>
    <p:sldLayoutId id="2147483669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-19216" y="1707654"/>
            <a:ext cx="68772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110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學年度基北區免試入學</a:t>
            </a:r>
            <a:endParaRPr lang="en-US" altLang="zh-TW" sz="4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志願選填暨系統使用說明</a:t>
            </a:r>
            <a:endParaRPr lang="zh-TW" altLang="en-US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 txBox="1">
            <a:spLocks/>
          </p:cNvSpPr>
          <p:nvPr/>
        </p:nvSpPr>
        <p:spPr>
          <a:xfrm>
            <a:off x="3645024" y="3686480"/>
            <a:ext cx="3068960" cy="829486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90500" marR="0" lvl="0" indent="-762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19100" marR="0" lvl="1" indent="-571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47700" marR="0" lvl="2" indent="-4762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904875" marR="0" lvl="3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162050" marR="0" lvl="4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419225" marR="0" lvl="5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676400" marR="0" lvl="6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933575" marR="0" lvl="7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190750" marR="0" lvl="8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r">
              <a:buNone/>
            </a:pPr>
            <a:r>
              <a:rPr lang="zh-TW" altLang="en-US" sz="20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教務處試務組</a:t>
            </a:r>
            <a:endParaRPr lang="en-US" altLang="zh-TW" sz="20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 algn="r">
              <a:buNone/>
            </a:pPr>
            <a:r>
              <a:rPr lang="en-US" altLang="zh-TW" sz="20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109.12.21</a:t>
            </a:r>
            <a:endParaRPr lang="zh-TW" altLang="en-US" sz="2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332656" y="51470"/>
            <a:ext cx="6172200" cy="857400"/>
          </a:xfrm>
        </p:spPr>
        <p:txBody>
          <a:bodyPr/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北大高中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校內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辦理期程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260648" y="915566"/>
            <a:ext cx="6172200" cy="3816424"/>
          </a:xfrm>
        </p:spPr>
        <p:txBody>
          <a:bodyPr/>
          <a:lstStyle/>
          <a:p>
            <a:pPr marL="114300" indent="0">
              <a:buNone/>
            </a:pP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327293985"/>
              </p:ext>
            </p:extLst>
          </p:nvPr>
        </p:nvGraphicFramePr>
        <p:xfrm>
          <a:off x="188640" y="915566"/>
          <a:ext cx="6424952" cy="4095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697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342900" y="195486"/>
            <a:ext cx="6172200" cy="857400"/>
          </a:xfrm>
        </p:spPr>
        <p:txBody>
          <a:bodyPr/>
          <a:lstStyle/>
          <a:p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第一次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模擬志願選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填校內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期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程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(110/01/04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～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110/01/14)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260648" y="915566"/>
            <a:ext cx="6172200" cy="3816424"/>
          </a:xfrm>
        </p:spPr>
        <p:txBody>
          <a:bodyPr/>
          <a:lstStyle/>
          <a:p>
            <a:pPr marL="114300" indent="0">
              <a:buNone/>
            </a:pP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8640" y="915566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175552664"/>
              </p:ext>
            </p:extLst>
          </p:nvPr>
        </p:nvGraphicFramePr>
        <p:xfrm>
          <a:off x="188640" y="1347614"/>
          <a:ext cx="6480720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6103054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342900" y="195486"/>
            <a:ext cx="6172200" cy="857400"/>
          </a:xfrm>
        </p:spPr>
        <p:txBody>
          <a:bodyPr/>
          <a:lstStyle/>
          <a:p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第二次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模擬志願選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填校內期程</a:t>
            </a: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(110/03/29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～</a:t>
            </a:r>
            <a:r>
              <a:rPr lang="en-US" altLang="zh-TW" sz="2400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110/04/08)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260648" y="915566"/>
            <a:ext cx="6172200" cy="3816424"/>
          </a:xfrm>
        </p:spPr>
        <p:txBody>
          <a:bodyPr/>
          <a:lstStyle/>
          <a:p>
            <a:pPr marL="114300" indent="0">
              <a:buNone/>
            </a:pP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8640" y="915566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466833901"/>
              </p:ext>
            </p:extLst>
          </p:nvPr>
        </p:nvGraphicFramePr>
        <p:xfrm>
          <a:off x="188640" y="1347614"/>
          <a:ext cx="6480720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714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342900" y="195486"/>
            <a:ext cx="6172200" cy="857400"/>
          </a:xfrm>
        </p:spPr>
        <p:txBody>
          <a:bodyPr/>
          <a:lstStyle/>
          <a:p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第三次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模擬志願選填</a:t>
            </a:r>
            <a:r>
              <a:rPr lang="en-US" altLang="zh-TW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110/06/07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～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110/06/16)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260648" y="915566"/>
            <a:ext cx="6172200" cy="3816424"/>
          </a:xfrm>
        </p:spPr>
        <p:txBody>
          <a:bodyPr/>
          <a:lstStyle/>
          <a:p>
            <a:pPr marL="114300" indent="0">
              <a:buNone/>
            </a:pP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8640" y="915566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401748887"/>
              </p:ext>
            </p:extLst>
          </p:nvPr>
        </p:nvGraphicFramePr>
        <p:xfrm>
          <a:off x="188640" y="1347614"/>
          <a:ext cx="6480720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400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342900" y="195486"/>
            <a:ext cx="6172200" cy="857400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正式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模擬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志願選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填校內期程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(110/06/17</a:t>
            </a: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～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110/06/23)</a:t>
            </a:r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260648" y="915566"/>
            <a:ext cx="6172200" cy="3816424"/>
          </a:xfrm>
        </p:spPr>
        <p:txBody>
          <a:bodyPr/>
          <a:lstStyle/>
          <a:p>
            <a:pPr marL="114300" indent="0">
              <a:buNone/>
            </a:pP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8640" y="915566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029481605"/>
              </p:ext>
            </p:extLst>
          </p:nvPr>
        </p:nvGraphicFramePr>
        <p:xfrm>
          <a:off x="94320" y="1347614"/>
          <a:ext cx="6669360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346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342900" y="411510"/>
            <a:ext cx="6172200" cy="4183140"/>
          </a:xfrm>
        </p:spPr>
        <p:txBody>
          <a:bodyPr anchor="ctr"/>
          <a:lstStyle/>
          <a:p>
            <a:pPr marL="114300" indent="0">
              <a:buNone/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學生系統操作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說明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633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332656" y="51470"/>
            <a:ext cx="6172200" cy="857400"/>
          </a:xfrm>
        </p:spPr>
        <p:txBody>
          <a:bodyPr/>
          <a:lstStyle/>
          <a:p>
            <a:pPr marL="857250" indent="-742950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學生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系統操作說明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116632" y="915566"/>
            <a:ext cx="6624736" cy="1440160"/>
          </a:xfrm>
        </p:spPr>
        <p:txBody>
          <a:bodyPr/>
          <a:lstStyle/>
          <a:p>
            <a:pPr marL="11430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使用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google chrome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 </a:t>
            </a:r>
            <a:r>
              <a:rPr lang="en-US" altLang="zh-TW" sz="24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IE9.0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以上的瀏覽器。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搜尋「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110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基本免」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，進入頁面。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9"/>
          <a:stretch/>
        </p:blipFill>
        <p:spPr bwMode="auto">
          <a:xfrm>
            <a:off x="197040" y="2139702"/>
            <a:ext cx="6600257" cy="24120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向左箭號 2"/>
          <p:cNvSpPr/>
          <p:nvPr/>
        </p:nvSpPr>
        <p:spPr>
          <a:xfrm rot="2281253">
            <a:off x="5300391" y="4227934"/>
            <a:ext cx="792088" cy="504056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圓角矩形 1"/>
          <p:cNvSpPr/>
          <p:nvPr/>
        </p:nvSpPr>
        <p:spPr>
          <a:xfrm>
            <a:off x="332656" y="3723878"/>
            <a:ext cx="5831014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139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6"/>
          <a:stretch/>
        </p:blipFill>
        <p:spPr bwMode="auto">
          <a:xfrm>
            <a:off x="116632" y="1251602"/>
            <a:ext cx="6597352" cy="27488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260648" y="195486"/>
            <a:ext cx="6336704" cy="576064"/>
          </a:xfrm>
        </p:spPr>
        <p:txBody>
          <a:bodyPr/>
          <a:lstStyle/>
          <a:p>
            <a:pPr marL="114300" indent="0">
              <a:buNone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點選登入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向左箭號 7"/>
          <p:cNvSpPr/>
          <p:nvPr/>
        </p:nvSpPr>
        <p:spPr>
          <a:xfrm rot="1362390">
            <a:off x="2926936" y="2127099"/>
            <a:ext cx="617180" cy="449497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2308297" y="1953390"/>
            <a:ext cx="508069" cy="25831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26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260648" y="195486"/>
            <a:ext cx="6336704" cy="576064"/>
          </a:xfrm>
        </p:spPr>
        <p:txBody>
          <a:bodyPr/>
          <a:lstStyle/>
          <a:p>
            <a:pPr marL="11430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點選身分：集體報名學生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816231"/>
            <a:ext cx="6425712" cy="39748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圓角矩形 4"/>
          <p:cNvSpPr/>
          <p:nvPr/>
        </p:nvSpPr>
        <p:spPr>
          <a:xfrm>
            <a:off x="4077072" y="2670694"/>
            <a:ext cx="1235524" cy="14852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左箭號 7"/>
          <p:cNvSpPr/>
          <p:nvPr/>
        </p:nvSpPr>
        <p:spPr>
          <a:xfrm rot="1362390">
            <a:off x="4981230" y="3892761"/>
            <a:ext cx="617180" cy="449497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760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61" y="1109654"/>
            <a:ext cx="5666828" cy="3910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260648" y="195486"/>
            <a:ext cx="6336704" cy="576064"/>
          </a:xfrm>
        </p:spPr>
        <p:txBody>
          <a:bodyPr/>
          <a:lstStyle/>
          <a:p>
            <a:pPr marL="11430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點選學校：搜尋北大，即可找到本校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依藍色說明輸入資料，點選登入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2492896" y="2685238"/>
            <a:ext cx="820984" cy="2465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左箭號 7"/>
          <p:cNvSpPr/>
          <p:nvPr/>
        </p:nvSpPr>
        <p:spPr>
          <a:xfrm rot="21120476">
            <a:off x="3376845" y="2574285"/>
            <a:ext cx="822224" cy="374170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832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大綱</a:t>
            </a: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57250" indent="-742950">
              <a:buFont typeface="+mj-ea"/>
              <a:buAutoNum type="ea1ChtPeriod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志願選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填及志願單說明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57250" indent="-742950">
              <a:buFont typeface="+mj-ea"/>
              <a:buAutoNum type="ea1ChtPeriod"/>
            </a:pP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57250" indent="-742950">
              <a:buFont typeface="+mj-ea"/>
              <a:buAutoNum type="ea1ChtPeriod"/>
            </a:pP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校內作業期程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57250" indent="-742950">
              <a:buFont typeface="+mj-ea"/>
              <a:buAutoNum type="ea1ChtPeriod"/>
            </a:pP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57250" indent="-742950">
              <a:buFont typeface="+mj-ea"/>
              <a:buAutoNum type="ea1ChtPeriod"/>
            </a:pP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學生系統操作說明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57250" indent="-742950">
              <a:buFont typeface="+mj-ea"/>
              <a:buAutoNum type="ea1ChtPeriod"/>
            </a:pP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720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260648" y="195486"/>
            <a:ext cx="6336704" cy="576064"/>
          </a:xfrm>
        </p:spPr>
        <p:txBody>
          <a:bodyPr/>
          <a:lstStyle/>
          <a:p>
            <a:pPr marL="11430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7-1.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點選「系統管理」中的「修改密碼」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708920" y="4083918"/>
            <a:ext cx="4032448" cy="707886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第一次進入系統會被要求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改密碼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請填寫</a:t>
            </a:r>
            <a:r>
              <a:rPr lang="en-US" altLang="zh-TW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Email</a:t>
            </a:r>
            <a:r>
              <a:rPr lang="zh-TW" altLang="en-US" sz="2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避免遺忘密碼。</a:t>
            </a:r>
            <a:endParaRPr lang="zh-TW" altLang="en-US" sz="20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42" y="1203598"/>
            <a:ext cx="6474889" cy="273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827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61" y="1854985"/>
            <a:ext cx="4586707" cy="31650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260648" y="195486"/>
            <a:ext cx="6336704" cy="576064"/>
          </a:xfrm>
        </p:spPr>
        <p:txBody>
          <a:bodyPr/>
          <a:lstStyle/>
          <a:p>
            <a:pPr marL="114300" indent="0">
              <a:buNone/>
            </a:pP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7-2.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忘記密碼</a:t>
            </a:r>
            <a:endParaRPr lang="en-US" altLang="zh-TW" sz="2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76672" y="627534"/>
            <a:ext cx="6048672" cy="1141082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點選登入頁面的「忘記密碼」。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系統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會將登入密碼寄發至您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email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信箱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洽詢教務處試務組或國中輔導老師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向左箭號 7"/>
          <p:cNvSpPr/>
          <p:nvPr/>
        </p:nvSpPr>
        <p:spPr>
          <a:xfrm rot="21120476">
            <a:off x="2832496" y="4642018"/>
            <a:ext cx="861466" cy="392028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2348880" y="4827902"/>
            <a:ext cx="360040" cy="19461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776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1144072"/>
            <a:ext cx="5472608" cy="38759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260648" y="195486"/>
            <a:ext cx="6336704" cy="576064"/>
          </a:xfrm>
        </p:spPr>
        <p:txBody>
          <a:bodyPr/>
          <a:lstStyle/>
          <a:p>
            <a:pPr marL="11430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閱讀資訊安全宣告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僅第一次登入需要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11430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閱讀後勾選「我已閱讀並接受上述內容」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1767137" y="4371950"/>
            <a:ext cx="1085799" cy="25831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左箭號 5"/>
          <p:cNvSpPr/>
          <p:nvPr/>
        </p:nvSpPr>
        <p:spPr>
          <a:xfrm rot="10314103">
            <a:off x="932038" y="4358667"/>
            <a:ext cx="861466" cy="392028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179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46"/>
          <a:stretch/>
        </p:blipFill>
        <p:spPr bwMode="auto">
          <a:xfrm>
            <a:off x="188640" y="1819274"/>
            <a:ext cx="6576698" cy="26763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44624" y="195486"/>
            <a:ext cx="6741368" cy="576064"/>
          </a:xfrm>
        </p:spPr>
        <p:txBody>
          <a:bodyPr/>
          <a:lstStyle/>
          <a:p>
            <a:pPr marL="11430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填寫「第一次問卷調查」（僅第一次登入需要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5" name="圓角矩形 4"/>
          <p:cNvSpPr/>
          <p:nvPr/>
        </p:nvSpPr>
        <p:spPr>
          <a:xfrm>
            <a:off x="908720" y="2324793"/>
            <a:ext cx="2232248" cy="25831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左箭號 5"/>
          <p:cNvSpPr/>
          <p:nvPr/>
        </p:nvSpPr>
        <p:spPr>
          <a:xfrm rot="551337">
            <a:off x="2734695" y="2387098"/>
            <a:ext cx="861466" cy="392028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483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1"/>
          <a:stretch/>
        </p:blipFill>
        <p:spPr bwMode="auto">
          <a:xfrm>
            <a:off x="368300" y="2133600"/>
            <a:ext cx="6121400" cy="26198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44624" y="195486"/>
            <a:ext cx="6741368" cy="576064"/>
          </a:xfrm>
        </p:spPr>
        <p:txBody>
          <a:bodyPr/>
          <a:lstStyle/>
          <a:p>
            <a:pPr marL="11430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基本資料與超額比序積分查詢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　一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點選查詢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，系統會自動下載ＰＤＦ檔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　　可打開ＰＤＦ檔確認資料，但無法更改。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1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如使用公共電腦，記得刪除檔案，避免個資外流！</a:t>
            </a:r>
            <a:endParaRPr lang="en-US" altLang="zh-TW" sz="1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877846" y="2859782"/>
            <a:ext cx="2232248" cy="25831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左箭號 5"/>
          <p:cNvSpPr/>
          <p:nvPr/>
        </p:nvSpPr>
        <p:spPr>
          <a:xfrm rot="9243386">
            <a:off x="279965" y="2998556"/>
            <a:ext cx="861466" cy="392028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636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44624" y="195486"/>
            <a:ext cx="6741368" cy="576064"/>
          </a:xfrm>
        </p:spPr>
        <p:txBody>
          <a:bodyPr/>
          <a:lstStyle/>
          <a:p>
            <a:pPr marL="11430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點選「志願選填」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，進入選填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畫面。</a:t>
            </a:r>
            <a:endParaRPr lang="en-US" altLang="zh-TW" sz="1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72" r="25948"/>
          <a:stretch/>
        </p:blipFill>
        <p:spPr bwMode="auto">
          <a:xfrm>
            <a:off x="237619" y="1114424"/>
            <a:ext cx="3212592" cy="18173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1"/>
          <a:stretch/>
        </p:blipFill>
        <p:spPr bwMode="auto">
          <a:xfrm>
            <a:off x="3573016" y="1028700"/>
            <a:ext cx="3214262" cy="3463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圓角矩形 7"/>
          <p:cNvSpPr/>
          <p:nvPr/>
        </p:nvSpPr>
        <p:spPr>
          <a:xfrm>
            <a:off x="692696" y="1975891"/>
            <a:ext cx="1440160" cy="20832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左箭號 5"/>
          <p:cNvSpPr/>
          <p:nvPr/>
        </p:nvSpPr>
        <p:spPr>
          <a:xfrm rot="2610075">
            <a:off x="1779725" y="2066183"/>
            <a:ext cx="570445" cy="392028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684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44624" y="195486"/>
            <a:ext cx="6741368" cy="576064"/>
          </a:xfrm>
        </p:spPr>
        <p:txBody>
          <a:bodyPr/>
          <a:lstStyle/>
          <a:p>
            <a:pPr marL="11430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選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填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畫面說明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endParaRPr lang="en-US" altLang="zh-TW" sz="2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en-US" altLang="zh-TW" sz="20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0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閱讀注意事項</a:t>
            </a:r>
            <a:endParaRPr lang="en-US" altLang="zh-TW" sz="20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en-US" altLang="zh-TW" sz="20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0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下拉選單選擇</a:t>
            </a:r>
            <a:endParaRPr lang="en-US" altLang="zh-TW" sz="20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zh-TW" altLang="en-US" sz="2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免試欲加入之科組</a:t>
            </a:r>
            <a:endParaRPr lang="en-US" altLang="zh-TW" sz="20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en-US" altLang="zh-TW" sz="20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0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點選「加入」</a:t>
            </a:r>
            <a:endParaRPr lang="en-US" altLang="zh-TW" sz="20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en-US" altLang="zh-TW" sz="20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0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調整排序</a:t>
            </a:r>
            <a:endParaRPr lang="en-US" altLang="zh-TW" sz="20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en-US" altLang="zh-TW" sz="20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20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點選「儲存志願」</a:t>
            </a:r>
            <a:endParaRPr lang="en-US" altLang="zh-TW" sz="20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141" y="267494"/>
            <a:ext cx="4289243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484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44624" y="195486"/>
            <a:ext cx="6741368" cy="576064"/>
          </a:xfrm>
        </p:spPr>
        <p:txBody>
          <a:bodyPr/>
          <a:lstStyle/>
          <a:p>
            <a:pPr marL="114300" indent="0">
              <a:buNone/>
            </a:pP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13.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選填說明</a:t>
            </a:r>
            <a:endParaRPr lang="en-US" altLang="zh-TW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60648" y="843558"/>
            <a:ext cx="633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技術型高中（高職）連續選擇同校多科，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可算同一個志願。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177" y="1674556"/>
            <a:ext cx="4342065" cy="327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圓角矩形 2"/>
          <p:cNvSpPr/>
          <p:nvPr/>
        </p:nvSpPr>
        <p:spPr>
          <a:xfrm>
            <a:off x="2346006" y="2571750"/>
            <a:ext cx="4467370" cy="129614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22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44624" y="195486"/>
            <a:ext cx="6741368" cy="576064"/>
          </a:xfrm>
        </p:spPr>
        <p:txBody>
          <a:bodyPr/>
          <a:lstStyle/>
          <a:p>
            <a:pPr marL="114300" indent="0">
              <a:buNone/>
            </a:pP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13.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選填說明</a:t>
            </a:r>
            <a:endParaRPr lang="en-US" altLang="zh-TW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66926" y="699542"/>
            <a:ext cx="63367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至多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可以選填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＋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個志願。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免試選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填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30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個志願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＋特招選填單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志願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　特招志願不計列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於免試的志願數。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特招學校：政大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附中英語國際特色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班、師大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附中資訊科學特色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　　　　　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海大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附中海洋科技人才培育實驗班、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　　　　　臺北市立西松高中國際文憑</a:t>
            </a:r>
            <a:r>
              <a:rPr lang="en-US" altLang="zh-TW" sz="16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IBDP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實驗班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89" y="2849081"/>
            <a:ext cx="4820766" cy="21709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圓角矩形 7"/>
          <p:cNvSpPr/>
          <p:nvPr/>
        </p:nvSpPr>
        <p:spPr>
          <a:xfrm>
            <a:off x="314562" y="4220855"/>
            <a:ext cx="1082994" cy="79208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991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44624" y="195486"/>
            <a:ext cx="6741368" cy="576064"/>
          </a:xfrm>
        </p:spPr>
        <p:txBody>
          <a:bodyPr/>
          <a:lstStyle/>
          <a:p>
            <a:pPr marL="114300" indent="0">
              <a:buNone/>
            </a:pP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13.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選填說明</a:t>
            </a:r>
            <a:endParaRPr lang="en-US" altLang="zh-TW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86891" y="627534"/>
            <a:ext cx="6336704" cy="1135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選填完畢務必按下「儲存志願」，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系統會保有每次選填之結果。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2152589"/>
            <a:ext cx="6329952" cy="11696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45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342900" y="411510"/>
            <a:ext cx="6172200" cy="4183140"/>
          </a:xfrm>
        </p:spPr>
        <p:txBody>
          <a:bodyPr anchor="ctr"/>
          <a:lstStyle/>
          <a:p>
            <a:pPr marL="857250" indent="-742950">
              <a:buFont typeface="+mj-ea"/>
              <a:buAutoNum type="ea1ChtPeriod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志願選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填及志願單說明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54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44624" y="195486"/>
            <a:ext cx="6741368" cy="576064"/>
          </a:xfrm>
        </p:spPr>
        <p:txBody>
          <a:bodyPr/>
          <a:lstStyle/>
          <a:p>
            <a:pPr marL="114300" indent="0">
              <a:buNone/>
            </a:pPr>
            <a:r>
              <a:rPr lang="en-US" altLang="zh-TW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13.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選填說明</a:t>
            </a:r>
            <a:endParaRPr lang="en-US" altLang="zh-TW" sz="20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60648" y="627534"/>
            <a:ext cx="63367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正式選填時，一旦點選「列印正式報名表」，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　就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無法再更改志願，務必留意。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正式報名表須採用特殊紙張列印，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故學生必須返校領取正式報名表。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728" y="3098800"/>
            <a:ext cx="5803900" cy="2044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圓角矩形 7"/>
          <p:cNvSpPr/>
          <p:nvPr/>
        </p:nvSpPr>
        <p:spPr>
          <a:xfrm>
            <a:off x="2060848" y="3795886"/>
            <a:ext cx="1523674" cy="25831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左箭號 5"/>
          <p:cNvSpPr/>
          <p:nvPr/>
        </p:nvSpPr>
        <p:spPr>
          <a:xfrm rot="2610075">
            <a:off x="3137031" y="3893908"/>
            <a:ext cx="708370" cy="537293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279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260648" y="195486"/>
            <a:ext cx="6336704" cy="576064"/>
          </a:xfrm>
        </p:spPr>
        <p:txBody>
          <a:bodyPr/>
          <a:lstStyle/>
          <a:p>
            <a:pPr marL="114300" indent="0">
              <a:buNone/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14.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如有其他操作疑問，可以點選「相關下載」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　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中的「操作說明」。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5" y="1152864"/>
            <a:ext cx="4095147" cy="20441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圓角矩形 8"/>
          <p:cNvSpPr/>
          <p:nvPr/>
        </p:nvSpPr>
        <p:spPr>
          <a:xfrm>
            <a:off x="1563576" y="1608546"/>
            <a:ext cx="1433376" cy="2431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左箭號 5"/>
          <p:cNvSpPr/>
          <p:nvPr/>
        </p:nvSpPr>
        <p:spPr>
          <a:xfrm rot="21120476">
            <a:off x="2941888" y="1521156"/>
            <a:ext cx="632710" cy="287928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952" y="3204707"/>
            <a:ext cx="3786889" cy="18251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向左箭號 7"/>
          <p:cNvSpPr/>
          <p:nvPr/>
        </p:nvSpPr>
        <p:spPr>
          <a:xfrm rot="21120476">
            <a:off x="4742088" y="4054496"/>
            <a:ext cx="632710" cy="287928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圓角矩形 9"/>
          <p:cNvSpPr/>
          <p:nvPr/>
        </p:nvSpPr>
        <p:spPr>
          <a:xfrm>
            <a:off x="3717031" y="4117307"/>
            <a:ext cx="1017187" cy="36086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414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342900" y="411510"/>
            <a:ext cx="6172200" cy="4183140"/>
          </a:xfrm>
        </p:spPr>
        <p:txBody>
          <a:bodyPr anchor="t"/>
          <a:lstStyle/>
          <a:p>
            <a:pPr marL="114300" indent="0">
              <a:buNone/>
            </a:pP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r>
              <a:rPr lang="zh-TW" altLang="en-US" sz="3600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說明結束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如有選填操作或升學報名問題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請洽教務處試務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組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分機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204)</a:t>
            </a:r>
          </a:p>
          <a:p>
            <a:pPr marL="114300" indent="0">
              <a:buNone/>
            </a:pP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0069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342900" y="195486"/>
            <a:ext cx="6172200" cy="857400"/>
          </a:xfrm>
        </p:spPr>
        <p:txBody>
          <a:bodyPr/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志願選填說明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260648" y="915566"/>
            <a:ext cx="6172200" cy="3816424"/>
          </a:xfrm>
        </p:spPr>
        <p:txBody>
          <a:bodyPr/>
          <a:lstStyle/>
          <a:p>
            <a:pPr marL="114300" indent="0">
              <a:buNone/>
            </a:pP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8640" y="915566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版面配置區 6"/>
          <p:cNvSpPr txBox="1">
            <a:spLocks/>
          </p:cNvSpPr>
          <p:nvPr/>
        </p:nvSpPr>
        <p:spPr>
          <a:xfrm>
            <a:off x="188640" y="1200150"/>
            <a:ext cx="6552728" cy="3603848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90500" marR="0" lvl="0" indent="-762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19100" marR="0" lvl="1" indent="-571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47700" marR="0" lvl="2" indent="-4762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904875" marR="0" lvl="3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162050" marR="0" lvl="4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419225" marR="0" lvl="5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676400" marR="0" lvl="6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933575" marR="0" lvl="7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190750" marR="0" lvl="8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3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共有</a:t>
            </a:r>
            <a:r>
              <a:rPr lang="en-US" altLang="zh-TW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次模擬選填及</a:t>
            </a:r>
            <a:r>
              <a:rPr lang="en-US" altLang="zh-TW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次正式選填</a:t>
            </a:r>
            <a:endParaRPr lang="en-US" altLang="zh-TW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前兩次將搭配輔導課進行選填</a:t>
            </a:r>
            <a:endParaRPr lang="en-US" altLang="zh-TW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第三次模擬選填及正式選填須</a:t>
            </a:r>
            <a:endParaRPr lang="en-US" altLang="zh-TW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zh-TW" altLang="en-US" sz="3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自行在家完成</a:t>
            </a:r>
            <a:endParaRPr lang="en-US" altLang="zh-TW" sz="3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3816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342900" y="195486"/>
            <a:ext cx="6172200" cy="857400"/>
          </a:xfrm>
        </p:spPr>
        <p:txBody>
          <a:bodyPr/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志願選填說明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260648" y="915566"/>
            <a:ext cx="6172200" cy="3816424"/>
          </a:xfrm>
        </p:spPr>
        <p:txBody>
          <a:bodyPr/>
          <a:lstStyle/>
          <a:p>
            <a:pPr marL="114300" indent="0">
              <a:buNone/>
            </a:pP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8640" y="915566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版面配置區 6"/>
          <p:cNvSpPr txBox="1">
            <a:spLocks/>
          </p:cNvSpPr>
          <p:nvPr/>
        </p:nvSpPr>
        <p:spPr>
          <a:xfrm>
            <a:off x="188640" y="1200150"/>
            <a:ext cx="6552728" cy="3603848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90500" marR="0" lvl="0" indent="-762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19100" marR="0" lvl="1" indent="-571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47700" marR="0" lvl="2" indent="-4762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904875" marR="0" lvl="3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162050" marR="0" lvl="4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419225" marR="0" lvl="5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676400" marR="0" lvl="6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933575" marR="0" lvl="7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190750" marR="0" lvl="8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en-US" altLang="zh-TW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次模擬選填會有「多元學習表現積分」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正式選</a:t>
            </a:r>
            <a:r>
              <a:rPr lang="zh-TW" altLang="en-US" sz="2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填會有</a:t>
            </a:r>
            <a:r>
              <a:rPr lang="zh-TW" altLang="en-US" sz="2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「個別序位區間查詢」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TW" sz="24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724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342900" y="195486"/>
            <a:ext cx="6172200" cy="857400"/>
          </a:xfrm>
        </p:spPr>
        <p:txBody>
          <a:bodyPr/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正式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模擬志願單說明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260648" y="915566"/>
            <a:ext cx="6172200" cy="3816424"/>
          </a:xfrm>
        </p:spPr>
        <p:txBody>
          <a:bodyPr/>
          <a:lstStyle/>
          <a:p>
            <a:pPr marL="114300" indent="0">
              <a:buNone/>
            </a:pP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8640" y="915566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版面配置區 6"/>
          <p:cNvSpPr txBox="1">
            <a:spLocks/>
          </p:cNvSpPr>
          <p:nvPr/>
        </p:nvSpPr>
        <p:spPr>
          <a:xfrm>
            <a:off x="342900" y="1200150"/>
            <a:ext cx="6172200" cy="33945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90500" marR="0" lvl="0" indent="-762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19100" marR="0" lvl="1" indent="-571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47700" marR="0" lvl="2" indent="-4762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904875" marR="0" lvl="3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162050" marR="0" lvl="4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419225" marR="0" lvl="5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676400" marR="0" lvl="6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933575" marR="0" lvl="7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190750" marR="0" lvl="8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857250" indent="-742950">
              <a:buFont typeface="+mj-lt"/>
              <a:buAutoNum type="arabicPeriod"/>
            </a:pP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兩次模擬選填及正式選填，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每人都只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會拿到一張志願單，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請妥善保管，避免汙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損！</a:t>
            </a:r>
            <a:endParaRPr lang="en-US" altLang="zh-TW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57250" indent="-742950">
              <a:buFont typeface="+mj-ea"/>
              <a:buAutoNum type="arabicPeriod"/>
            </a:pPr>
            <a:endParaRPr lang="en-US" altLang="zh-TW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57250" indent="-742950">
              <a:buFont typeface="+mj-ea"/>
              <a:buAutoNum type="arabicPeriod"/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嚴禁塗改志願單。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7891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342900" y="195486"/>
            <a:ext cx="6172200" cy="857400"/>
          </a:xfrm>
        </p:spPr>
        <p:txBody>
          <a:bodyPr/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正式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模擬志願單說明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260648" y="915566"/>
            <a:ext cx="6172200" cy="3816424"/>
          </a:xfrm>
        </p:spPr>
        <p:txBody>
          <a:bodyPr/>
          <a:lstStyle/>
          <a:p>
            <a:pPr marL="114300" indent="0">
              <a:buNone/>
            </a:pP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8640" y="915566"/>
            <a:ext cx="6480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版面配置區 6"/>
          <p:cNvSpPr txBox="1">
            <a:spLocks/>
          </p:cNvSpPr>
          <p:nvPr/>
        </p:nvSpPr>
        <p:spPr>
          <a:xfrm>
            <a:off x="342900" y="1200150"/>
            <a:ext cx="6326460" cy="3394500"/>
          </a:xfrm>
          <a:prstGeom prst="rect">
            <a:avLst/>
          </a:prstGeom>
          <a:noFill/>
          <a:ln>
            <a:noFill/>
          </a:ln>
        </p:spPr>
        <p:txBody>
          <a:bodyPr lIns="68575" tIns="68575" rIns="68575" bIns="6857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90500" marR="0" lvl="0" indent="-762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19100" marR="0" lvl="1" indent="-571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47700" marR="0" lvl="2" indent="-4762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904875" marR="0" lvl="3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162050" marR="0" lvl="4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419225" marR="0" lvl="5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676400" marR="0" lvl="6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933575" marR="0" lvl="7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190750" marR="0" lvl="8" indent="-57150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71500" indent="-457200">
              <a:buFont typeface="+mj-lt"/>
              <a:buAutoNum type="arabicPeriod" startAt="3"/>
            </a:pPr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簽名規定：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en-US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務必以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黑色或藍色原子筆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親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簽，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不可</a:t>
            </a:r>
            <a:r>
              <a:rPr lang="zh-TW" altLang="en-US" sz="2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塗改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en-US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不能</a:t>
            </a:r>
            <a:r>
              <a:rPr lang="zh-TW" altLang="en-US" sz="2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單簽姓氏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、不能簽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綽號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、不能簽英文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en-US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(3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不能用印章替代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en-US" altLang="zh-TW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(4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若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家長一方因故無法簽名，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請另一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方家長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簽名</a:t>
            </a:r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 兩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次，並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註明原因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離婚、單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親、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出差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、出國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…) </a:t>
            </a:r>
            <a:endParaRPr lang="zh-TW" altLang="en-US" sz="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8510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342900" y="195486"/>
            <a:ext cx="6172200" cy="857400"/>
          </a:xfrm>
        </p:spPr>
        <p:txBody>
          <a:bodyPr/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正式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模擬志願單說明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260648" y="915566"/>
            <a:ext cx="6172200" cy="3816424"/>
          </a:xfrm>
        </p:spPr>
        <p:txBody>
          <a:bodyPr/>
          <a:lstStyle/>
          <a:p>
            <a:pPr marL="114300" indent="0">
              <a:buNone/>
            </a:pP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72247" y="1143519"/>
            <a:ext cx="3600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條碼不可汙損！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正確</a:t>
            </a: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簽名範例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016" y="1041009"/>
            <a:ext cx="3191290" cy="3996432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向左箭號 8"/>
          <p:cNvSpPr/>
          <p:nvPr/>
        </p:nvSpPr>
        <p:spPr>
          <a:xfrm>
            <a:off x="2924944" y="1247387"/>
            <a:ext cx="892812" cy="316251"/>
          </a:xfrm>
          <a:prstGeom prst="leftArrow">
            <a:avLst/>
          </a:prstGeom>
          <a:solidFill>
            <a:srgbClr val="FFFF00">
              <a:alpha val="5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左箭號 9"/>
          <p:cNvSpPr/>
          <p:nvPr/>
        </p:nvSpPr>
        <p:spPr>
          <a:xfrm>
            <a:off x="3126609" y="4500780"/>
            <a:ext cx="1046037" cy="316251"/>
          </a:xfrm>
          <a:prstGeom prst="leftArrow">
            <a:avLst/>
          </a:prstGeom>
          <a:solidFill>
            <a:srgbClr val="FFFF00">
              <a:alpha val="5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877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342900" y="411510"/>
            <a:ext cx="6172200" cy="4183140"/>
          </a:xfrm>
        </p:spPr>
        <p:txBody>
          <a:bodyPr anchor="ctr"/>
          <a:lstStyle/>
          <a:p>
            <a:pPr marL="857250" indent="-742950">
              <a:buFont typeface="+mj-ea"/>
              <a:buAutoNum type="ea1ChtPeriod" startAt="2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校內作業期程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8999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781</TotalTime>
  <Words>841</Words>
  <Application>Microsoft Office PowerPoint</Application>
  <PresentationFormat>自訂</PresentationFormat>
  <Paragraphs>159</Paragraphs>
  <Slides>32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3" baseType="lpstr">
      <vt:lpstr>Office 佈景主題</vt:lpstr>
      <vt:lpstr>PowerPoint 簡報</vt:lpstr>
      <vt:lpstr>大綱</vt:lpstr>
      <vt:lpstr>PowerPoint 簡報</vt:lpstr>
      <vt:lpstr>志願選填說明</vt:lpstr>
      <vt:lpstr>志願選填說明</vt:lpstr>
      <vt:lpstr>正式/模擬志願單說明</vt:lpstr>
      <vt:lpstr>正式/模擬志願單說明</vt:lpstr>
      <vt:lpstr>正式/模擬志願單說明</vt:lpstr>
      <vt:lpstr>PowerPoint 簡報</vt:lpstr>
      <vt:lpstr>北大高中校內辦理期程</vt:lpstr>
      <vt:lpstr>第一次模擬志願選填校內期程 (110/01/04～110/01/14)</vt:lpstr>
      <vt:lpstr>第二次模擬志願選填校內期程 (110/03/29～110/04/08)</vt:lpstr>
      <vt:lpstr>第三次模擬志願選填(110/06/07～110/06/16)</vt:lpstr>
      <vt:lpstr>正式模擬志願選填校內期程 (110/06/17～110/06/23)</vt:lpstr>
      <vt:lpstr>PowerPoint 簡報</vt:lpstr>
      <vt:lpstr>學生系統操作說明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Winnie</dc:creator>
  <cp:lastModifiedBy>user</cp:lastModifiedBy>
  <cp:revision>105</cp:revision>
  <dcterms:modified xsi:type="dcterms:W3CDTF">2020-12-23T09:16:00Z</dcterms:modified>
</cp:coreProperties>
</file>